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7.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91" r:id="rId1"/>
    <p:sldMasterId id="2147483940" r:id="rId2"/>
    <p:sldMasterId id="2147483975" r:id="rId3"/>
    <p:sldMasterId id="2147484011" r:id="rId4"/>
    <p:sldMasterId id="2147484045" r:id="rId5"/>
    <p:sldMasterId id="2147484088" r:id="rId6"/>
    <p:sldMasterId id="2147484155" r:id="rId7"/>
    <p:sldMasterId id="2147484193" r:id="rId8"/>
    <p:sldMasterId id="2147484227" r:id="rId9"/>
  </p:sldMasterIdLst>
  <p:notesMasterIdLst>
    <p:notesMasterId r:id="rId34"/>
  </p:notesMasterIdLst>
  <p:handoutMasterIdLst>
    <p:handoutMasterId r:id="rId35"/>
  </p:handoutMasterIdLst>
  <p:sldIdLst>
    <p:sldId id="424" r:id="rId10"/>
    <p:sldId id="2147469003" r:id="rId11"/>
    <p:sldId id="468" r:id="rId12"/>
    <p:sldId id="2147469005" r:id="rId13"/>
    <p:sldId id="2146847691" r:id="rId14"/>
    <p:sldId id="2147374658" r:id="rId15"/>
    <p:sldId id="2147469007" r:id="rId16"/>
    <p:sldId id="2146847719" r:id="rId17"/>
    <p:sldId id="2146847706" r:id="rId18"/>
    <p:sldId id="2142534259" r:id="rId19"/>
    <p:sldId id="2146847702" r:id="rId20"/>
    <p:sldId id="2147469001" r:id="rId21"/>
    <p:sldId id="2147374659" r:id="rId22"/>
    <p:sldId id="2147469009" r:id="rId23"/>
    <p:sldId id="2146847544" r:id="rId24"/>
    <p:sldId id="2147468999" r:id="rId25"/>
    <p:sldId id="2146846886" r:id="rId26"/>
    <p:sldId id="2147375082" r:id="rId27"/>
    <p:sldId id="2142532418" r:id="rId28"/>
    <p:sldId id="1018" r:id="rId29"/>
    <p:sldId id="2147469008" r:id="rId30"/>
    <p:sldId id="2147469010" r:id="rId31"/>
    <p:sldId id="2147469011" r:id="rId32"/>
    <p:sldId id="2147469013" r:id="rId33"/>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94"/>
    <p:restoredTop sz="91793"/>
  </p:normalViewPr>
  <p:slideViewPr>
    <p:cSldViewPr snapToGrid="0" snapToObjects="1">
      <p:cViewPr varScale="1">
        <p:scale>
          <a:sx n="84" d="100"/>
          <a:sy n="84" d="100"/>
        </p:scale>
        <p:origin x="1116" y="56"/>
      </p:cViewPr>
      <p:guideLst>
        <p:guide orient="horz" pos="1620"/>
        <p:guide pos="2880"/>
      </p:guideLst>
    </p:cSldViewPr>
  </p:slideViewPr>
  <p:outlineViewPr>
    <p:cViewPr>
      <p:scale>
        <a:sx n="33" d="100"/>
        <a:sy n="33" d="100"/>
      </p:scale>
      <p:origin x="0" y="-23176"/>
    </p:cViewPr>
  </p:outlineViewPr>
  <p:notesTextViewPr>
    <p:cViewPr>
      <p:scale>
        <a:sx n="1" d="1"/>
        <a:sy n="1" d="1"/>
      </p:scale>
      <p:origin x="0" y="0"/>
    </p:cViewPr>
  </p:notesTextViewPr>
  <p:sorterViewPr>
    <p:cViewPr>
      <p:scale>
        <a:sx n="107" d="100"/>
        <a:sy n="107" d="100"/>
      </p:scale>
      <p:origin x="0" y="0"/>
    </p:cViewPr>
  </p:sorterViewPr>
  <p:notesViewPr>
    <p:cSldViewPr snapToGrid="0" snapToObjects="1">
      <p:cViewPr varScale="1">
        <p:scale>
          <a:sx n="88" d="100"/>
          <a:sy n="88" d="100"/>
        </p:scale>
        <p:origin x="387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A27DD3-A2BE-4ABA-AF44-D9D268C5F59F}" type="doc">
      <dgm:prSet loTypeId="urn:microsoft.com/office/officeart/2005/8/layout/hChevron3" loCatId="process" qsTypeId="urn:microsoft.com/office/officeart/2005/8/quickstyle/simple1" qsCatId="simple" csTypeId="urn:microsoft.com/office/officeart/2005/8/colors/accent1_2" csCatId="accent1" phldr="1"/>
      <dgm:spPr/>
    </dgm:pt>
    <dgm:pt modelId="{4BBDE116-3536-4062-A6EA-031DA49FC921}">
      <dgm:prSet phldrT="[Text]" custT="1"/>
      <dgm:spPr>
        <a:gradFill flip="none" rotWithShape="1">
          <a:gsLst>
            <a:gs pos="0">
              <a:srgbClr val="408BFC"/>
            </a:gs>
            <a:gs pos="100000">
              <a:srgbClr val="6EA6FF"/>
            </a:gs>
          </a:gsLst>
          <a:lin ang="2700000" scaled="1"/>
          <a:tileRect/>
        </a:gradFill>
        <a:ln>
          <a:noFill/>
        </a:ln>
      </dgm:spPr>
      <dgm:t>
        <a:bodyPr/>
        <a:lstStyle/>
        <a:p>
          <a:r>
            <a:rPr lang="en-US" sz="1400" dirty="0">
              <a:solidFill>
                <a:srgbClr val="F3F3F3"/>
              </a:solidFill>
            </a:rPr>
            <a:t>Model Proposal</a:t>
          </a:r>
          <a:endParaRPr lang="en-CA" sz="1400" dirty="0">
            <a:solidFill>
              <a:srgbClr val="F3F3F3"/>
            </a:solidFill>
          </a:endParaRPr>
        </a:p>
      </dgm:t>
    </dgm:pt>
    <dgm:pt modelId="{7E4C964B-035F-4CA0-9306-C53D60DB1BE9}" type="parTrans" cxnId="{ED7524A2-93CD-445B-84A8-8AC842893474}">
      <dgm:prSet/>
      <dgm:spPr/>
      <dgm:t>
        <a:bodyPr/>
        <a:lstStyle/>
        <a:p>
          <a:endParaRPr lang="en-CA"/>
        </a:p>
      </dgm:t>
    </dgm:pt>
    <dgm:pt modelId="{EA4B1524-B183-4541-904D-CD7C1DE8880B}" type="sibTrans" cxnId="{ED7524A2-93CD-445B-84A8-8AC842893474}">
      <dgm:prSet/>
      <dgm:spPr/>
      <dgm:t>
        <a:bodyPr/>
        <a:lstStyle/>
        <a:p>
          <a:endParaRPr lang="en-CA"/>
        </a:p>
      </dgm:t>
    </dgm:pt>
    <dgm:pt modelId="{AB40EDCB-5E88-4D77-865C-707127A4D47E}">
      <dgm:prSet phldrT="[Text]" custT="1"/>
      <dgm:spPr>
        <a:gradFill rotWithShape="0">
          <a:gsLst>
            <a:gs pos="0">
              <a:srgbClr val="0530AD"/>
            </a:gs>
            <a:gs pos="100000">
              <a:srgbClr val="054ADA"/>
            </a:gs>
          </a:gsLst>
          <a:lin ang="2700000" scaled="1"/>
        </a:gradFill>
        <a:ln>
          <a:noFill/>
        </a:ln>
      </dgm:spPr>
      <dgm:t>
        <a:bodyPr/>
        <a:lstStyle/>
        <a:p>
          <a:r>
            <a:rPr lang="en-US" sz="1400" dirty="0">
              <a:solidFill>
                <a:srgbClr val="F3F3F3"/>
              </a:solidFill>
            </a:rPr>
            <a:t>Model Approval</a:t>
          </a:r>
          <a:endParaRPr lang="en-CA" sz="1400" dirty="0">
            <a:solidFill>
              <a:srgbClr val="F3F3F3"/>
            </a:solidFill>
          </a:endParaRPr>
        </a:p>
      </dgm:t>
    </dgm:pt>
    <dgm:pt modelId="{7A29D3A9-C5CB-420C-86E4-2B5BA6AB3B9A}" type="parTrans" cxnId="{F667CB77-94E0-4540-A55A-07B6CCD06926}">
      <dgm:prSet/>
      <dgm:spPr/>
      <dgm:t>
        <a:bodyPr/>
        <a:lstStyle/>
        <a:p>
          <a:endParaRPr lang="en-CA"/>
        </a:p>
      </dgm:t>
    </dgm:pt>
    <dgm:pt modelId="{73CB429A-70E0-4144-B43F-33441D2B11CF}" type="sibTrans" cxnId="{F667CB77-94E0-4540-A55A-07B6CCD06926}">
      <dgm:prSet/>
      <dgm:spPr/>
      <dgm:t>
        <a:bodyPr/>
        <a:lstStyle/>
        <a:p>
          <a:endParaRPr lang="en-CA"/>
        </a:p>
      </dgm:t>
    </dgm:pt>
    <dgm:pt modelId="{A03B4EE4-2552-4133-91D6-A1E0E4BF1AE6}">
      <dgm:prSet phldrT="[Text]" custT="1"/>
      <dgm:spPr>
        <a:gradFill rotWithShape="0">
          <a:gsLst>
            <a:gs pos="0">
              <a:srgbClr val="051243"/>
            </a:gs>
            <a:gs pos="100000">
              <a:srgbClr val="061F80"/>
            </a:gs>
          </a:gsLst>
          <a:lin ang="2700000" scaled="1"/>
        </a:gradFill>
        <a:ln>
          <a:noFill/>
        </a:ln>
      </dgm:spPr>
      <dgm:t>
        <a:bodyPr/>
        <a:lstStyle/>
        <a:p>
          <a:r>
            <a:rPr lang="en-US" sz="1200" dirty="0">
              <a:solidFill>
                <a:srgbClr val="F3F3F3"/>
              </a:solidFill>
            </a:rPr>
            <a:t>Ongoing Monitoring of Production Model</a:t>
          </a:r>
          <a:endParaRPr lang="en-CA" sz="1200" dirty="0">
            <a:solidFill>
              <a:srgbClr val="F3F3F3"/>
            </a:solidFill>
          </a:endParaRPr>
        </a:p>
      </dgm:t>
    </dgm:pt>
    <dgm:pt modelId="{402F2D25-9427-4D17-BAE1-0437DAF5E44B}" type="parTrans" cxnId="{B231ACB9-8832-431A-86B6-8FFF1BEE032B}">
      <dgm:prSet/>
      <dgm:spPr/>
      <dgm:t>
        <a:bodyPr/>
        <a:lstStyle/>
        <a:p>
          <a:endParaRPr lang="en-CA"/>
        </a:p>
      </dgm:t>
    </dgm:pt>
    <dgm:pt modelId="{0841DB39-D31F-4FF0-AA29-CDD86F1AA74A}" type="sibTrans" cxnId="{B231ACB9-8832-431A-86B6-8FFF1BEE032B}">
      <dgm:prSet/>
      <dgm:spPr/>
      <dgm:t>
        <a:bodyPr/>
        <a:lstStyle/>
        <a:p>
          <a:endParaRPr lang="en-CA"/>
        </a:p>
      </dgm:t>
    </dgm:pt>
    <dgm:pt modelId="{5F134C77-2168-450F-BEE3-C3E1A6C38C5D}">
      <dgm:prSet custT="1"/>
      <dgm:spPr>
        <a:gradFill rotWithShape="0">
          <a:gsLst>
            <a:gs pos="0">
              <a:srgbClr val="0062FF"/>
            </a:gs>
            <a:gs pos="100000">
              <a:srgbClr val="408BFC"/>
            </a:gs>
          </a:gsLst>
          <a:lin ang="2700000" scaled="1"/>
        </a:gradFill>
        <a:ln>
          <a:noFill/>
        </a:ln>
      </dgm:spPr>
      <dgm:t>
        <a:bodyPr/>
        <a:lstStyle/>
        <a:p>
          <a:r>
            <a:rPr lang="en-US" sz="1200" dirty="0">
              <a:solidFill>
                <a:srgbClr val="F3F3F3"/>
              </a:solidFill>
            </a:rPr>
            <a:t>Model Development and Unit Test</a:t>
          </a:r>
          <a:endParaRPr lang="en-CA" sz="1200" dirty="0">
            <a:solidFill>
              <a:srgbClr val="F3F3F3"/>
            </a:solidFill>
          </a:endParaRPr>
        </a:p>
      </dgm:t>
    </dgm:pt>
    <dgm:pt modelId="{EB4D1575-0A8A-495A-A81C-FCE41BBD0427}" type="parTrans" cxnId="{A0CD679B-05DE-41C3-90D5-AA850469B90C}">
      <dgm:prSet/>
      <dgm:spPr/>
      <dgm:t>
        <a:bodyPr/>
        <a:lstStyle/>
        <a:p>
          <a:endParaRPr lang="en-CA"/>
        </a:p>
      </dgm:t>
    </dgm:pt>
    <dgm:pt modelId="{10C1088B-F48A-4756-86A6-48879D989F1B}" type="sibTrans" cxnId="{A0CD679B-05DE-41C3-90D5-AA850469B90C}">
      <dgm:prSet/>
      <dgm:spPr/>
      <dgm:t>
        <a:bodyPr/>
        <a:lstStyle/>
        <a:p>
          <a:endParaRPr lang="en-CA"/>
        </a:p>
      </dgm:t>
    </dgm:pt>
    <dgm:pt modelId="{03E8D469-E9D2-4ABF-A2C9-7C12EE808B8C}">
      <dgm:prSet custT="1"/>
      <dgm:spPr>
        <a:gradFill rotWithShape="0">
          <a:gsLst>
            <a:gs pos="0">
              <a:srgbClr val="054ADA"/>
            </a:gs>
            <a:gs pos="100000">
              <a:srgbClr val="0062FF"/>
            </a:gs>
          </a:gsLst>
          <a:lin ang="2700000" scaled="1"/>
        </a:gradFill>
        <a:ln>
          <a:noFill/>
        </a:ln>
      </dgm:spPr>
      <dgm:t>
        <a:bodyPr/>
        <a:lstStyle/>
        <a:p>
          <a:r>
            <a:rPr lang="en-US" sz="1200" dirty="0">
              <a:solidFill>
                <a:srgbClr val="F3F3F3"/>
              </a:solidFill>
            </a:rPr>
            <a:t>Pre-Implementation Review</a:t>
          </a:r>
          <a:br>
            <a:rPr lang="en-US" sz="1200" dirty="0">
              <a:solidFill>
                <a:srgbClr val="F3F3F3"/>
              </a:solidFill>
            </a:rPr>
          </a:br>
          <a:r>
            <a:rPr lang="en-US" sz="1200" dirty="0">
              <a:solidFill>
                <a:srgbClr val="F3F3F3"/>
              </a:solidFill>
            </a:rPr>
            <a:t>(Validation)</a:t>
          </a:r>
          <a:endParaRPr lang="en-CA" sz="1200" dirty="0">
            <a:solidFill>
              <a:srgbClr val="F3F3F3"/>
            </a:solidFill>
          </a:endParaRPr>
        </a:p>
      </dgm:t>
    </dgm:pt>
    <dgm:pt modelId="{B337C7FF-BA65-4CD8-9306-D4522714D797}" type="parTrans" cxnId="{E14CAB69-2D9E-47BD-9669-11BD67FD2BED}">
      <dgm:prSet/>
      <dgm:spPr/>
      <dgm:t>
        <a:bodyPr/>
        <a:lstStyle/>
        <a:p>
          <a:endParaRPr lang="en-CA"/>
        </a:p>
      </dgm:t>
    </dgm:pt>
    <dgm:pt modelId="{882702A5-1CC1-44D7-AB59-D577FC0E0559}" type="sibTrans" cxnId="{E14CAB69-2D9E-47BD-9669-11BD67FD2BED}">
      <dgm:prSet/>
      <dgm:spPr/>
      <dgm:t>
        <a:bodyPr/>
        <a:lstStyle/>
        <a:p>
          <a:endParaRPr lang="en-CA"/>
        </a:p>
      </dgm:t>
    </dgm:pt>
    <dgm:pt modelId="{B318F3C7-8441-B940-B4A4-CB70DAF7769C}">
      <dgm:prSet custT="1"/>
      <dgm:spPr>
        <a:gradFill rotWithShape="0">
          <a:gsLst>
            <a:gs pos="0">
              <a:srgbClr val="061F80"/>
            </a:gs>
            <a:gs pos="100000">
              <a:srgbClr val="0530AD"/>
            </a:gs>
          </a:gsLst>
          <a:lin ang="2700000" scaled="1"/>
        </a:gradFill>
        <a:ln>
          <a:noFill/>
        </a:ln>
      </dgm:spPr>
      <dgm:t>
        <a:bodyPr/>
        <a:lstStyle/>
        <a:p>
          <a:r>
            <a:rPr lang="en-US" sz="1200" dirty="0">
              <a:solidFill>
                <a:srgbClr val="FEFDFF"/>
              </a:solidFill>
            </a:rPr>
            <a:t>Model Deployment to Production</a:t>
          </a:r>
        </a:p>
      </dgm:t>
    </dgm:pt>
    <dgm:pt modelId="{68C81576-0522-BC49-9400-21EA944B6928}" type="parTrans" cxnId="{4C10C913-77E6-344A-882A-4B7AC9B49187}">
      <dgm:prSet/>
      <dgm:spPr/>
      <dgm:t>
        <a:bodyPr/>
        <a:lstStyle/>
        <a:p>
          <a:endParaRPr lang="en-US"/>
        </a:p>
      </dgm:t>
    </dgm:pt>
    <dgm:pt modelId="{2E6EA7F8-19B9-3F45-B227-3DA586A89035}" type="sibTrans" cxnId="{4C10C913-77E6-344A-882A-4B7AC9B49187}">
      <dgm:prSet/>
      <dgm:spPr/>
      <dgm:t>
        <a:bodyPr/>
        <a:lstStyle/>
        <a:p>
          <a:endParaRPr lang="en-US"/>
        </a:p>
      </dgm:t>
    </dgm:pt>
    <dgm:pt modelId="{B948AD69-226F-48B7-A039-BE597D35ADB6}" type="pres">
      <dgm:prSet presAssocID="{13A27DD3-A2BE-4ABA-AF44-D9D268C5F59F}" presName="Name0" presStyleCnt="0">
        <dgm:presLayoutVars>
          <dgm:dir/>
          <dgm:resizeHandles val="exact"/>
        </dgm:presLayoutVars>
      </dgm:prSet>
      <dgm:spPr/>
    </dgm:pt>
    <dgm:pt modelId="{D7A2CCA9-7213-415C-9604-0F63E3162FC6}" type="pres">
      <dgm:prSet presAssocID="{4BBDE116-3536-4062-A6EA-031DA49FC921}" presName="parTxOnly" presStyleLbl="node1" presStyleIdx="0" presStyleCnt="6">
        <dgm:presLayoutVars>
          <dgm:bulletEnabled val="1"/>
        </dgm:presLayoutVars>
      </dgm:prSet>
      <dgm:spPr/>
      <dgm:t>
        <a:bodyPr/>
        <a:lstStyle/>
        <a:p>
          <a:endParaRPr lang="en-US"/>
        </a:p>
      </dgm:t>
    </dgm:pt>
    <dgm:pt modelId="{9A0E2A0F-E166-4151-B139-2428705F6DE0}" type="pres">
      <dgm:prSet presAssocID="{EA4B1524-B183-4541-904D-CD7C1DE8880B}" presName="parSpace" presStyleCnt="0"/>
      <dgm:spPr/>
    </dgm:pt>
    <dgm:pt modelId="{2F5371A2-413E-4731-85A5-A437F6EFE94F}" type="pres">
      <dgm:prSet presAssocID="{5F134C77-2168-450F-BEE3-C3E1A6C38C5D}" presName="parTxOnly" presStyleLbl="node1" presStyleIdx="1" presStyleCnt="6">
        <dgm:presLayoutVars>
          <dgm:bulletEnabled val="1"/>
        </dgm:presLayoutVars>
      </dgm:prSet>
      <dgm:spPr/>
      <dgm:t>
        <a:bodyPr/>
        <a:lstStyle/>
        <a:p>
          <a:endParaRPr lang="en-US"/>
        </a:p>
      </dgm:t>
    </dgm:pt>
    <dgm:pt modelId="{E3B97101-EEE5-43C7-8183-FDCA0E1BBB36}" type="pres">
      <dgm:prSet presAssocID="{10C1088B-F48A-4756-86A6-48879D989F1B}" presName="parSpace" presStyleCnt="0"/>
      <dgm:spPr/>
    </dgm:pt>
    <dgm:pt modelId="{D61B1C7D-EDCC-4CB3-ACC6-7C015BEAC660}" type="pres">
      <dgm:prSet presAssocID="{03E8D469-E9D2-4ABF-A2C9-7C12EE808B8C}" presName="parTxOnly" presStyleLbl="node1" presStyleIdx="2" presStyleCnt="6">
        <dgm:presLayoutVars>
          <dgm:bulletEnabled val="1"/>
        </dgm:presLayoutVars>
      </dgm:prSet>
      <dgm:spPr/>
      <dgm:t>
        <a:bodyPr/>
        <a:lstStyle/>
        <a:p>
          <a:endParaRPr lang="en-US"/>
        </a:p>
      </dgm:t>
    </dgm:pt>
    <dgm:pt modelId="{C1157818-628C-4780-8B66-CFE4F7CDD83B}" type="pres">
      <dgm:prSet presAssocID="{882702A5-1CC1-44D7-AB59-D577FC0E0559}" presName="parSpace" presStyleCnt="0"/>
      <dgm:spPr/>
    </dgm:pt>
    <dgm:pt modelId="{6E201637-F9FF-4DC5-BA6F-8BCEAD337B27}" type="pres">
      <dgm:prSet presAssocID="{AB40EDCB-5E88-4D77-865C-707127A4D47E}" presName="parTxOnly" presStyleLbl="node1" presStyleIdx="3" presStyleCnt="6">
        <dgm:presLayoutVars>
          <dgm:bulletEnabled val="1"/>
        </dgm:presLayoutVars>
      </dgm:prSet>
      <dgm:spPr/>
      <dgm:t>
        <a:bodyPr/>
        <a:lstStyle/>
        <a:p>
          <a:endParaRPr lang="en-US"/>
        </a:p>
      </dgm:t>
    </dgm:pt>
    <dgm:pt modelId="{6D616EE4-43AB-4234-A128-5A112C447245}" type="pres">
      <dgm:prSet presAssocID="{73CB429A-70E0-4144-B43F-33441D2B11CF}" presName="parSpace" presStyleCnt="0"/>
      <dgm:spPr/>
    </dgm:pt>
    <dgm:pt modelId="{ED2C515F-2615-6941-9600-B47549C796FD}" type="pres">
      <dgm:prSet presAssocID="{B318F3C7-8441-B940-B4A4-CB70DAF7769C}" presName="parTxOnly" presStyleLbl="node1" presStyleIdx="4" presStyleCnt="6">
        <dgm:presLayoutVars>
          <dgm:bulletEnabled val="1"/>
        </dgm:presLayoutVars>
      </dgm:prSet>
      <dgm:spPr/>
      <dgm:t>
        <a:bodyPr/>
        <a:lstStyle/>
        <a:p>
          <a:endParaRPr lang="en-US"/>
        </a:p>
      </dgm:t>
    </dgm:pt>
    <dgm:pt modelId="{55E70227-910F-F447-AE15-97A702FF376A}" type="pres">
      <dgm:prSet presAssocID="{2E6EA7F8-19B9-3F45-B227-3DA586A89035}" presName="parSpace" presStyleCnt="0"/>
      <dgm:spPr/>
    </dgm:pt>
    <dgm:pt modelId="{1F429CD8-7B31-44BD-A2F7-751C3495208E}" type="pres">
      <dgm:prSet presAssocID="{A03B4EE4-2552-4133-91D6-A1E0E4BF1AE6}" presName="parTxOnly" presStyleLbl="node1" presStyleIdx="5" presStyleCnt="6">
        <dgm:presLayoutVars>
          <dgm:bulletEnabled val="1"/>
        </dgm:presLayoutVars>
      </dgm:prSet>
      <dgm:spPr/>
      <dgm:t>
        <a:bodyPr/>
        <a:lstStyle/>
        <a:p>
          <a:endParaRPr lang="en-US"/>
        </a:p>
      </dgm:t>
    </dgm:pt>
  </dgm:ptLst>
  <dgm:cxnLst>
    <dgm:cxn modelId="{76D87768-61CE-4430-B623-FC0B507DFE8B}" type="presOf" srcId="{4BBDE116-3536-4062-A6EA-031DA49FC921}" destId="{D7A2CCA9-7213-415C-9604-0F63E3162FC6}" srcOrd="0" destOrd="0" presId="urn:microsoft.com/office/officeart/2005/8/layout/hChevron3"/>
    <dgm:cxn modelId="{A0CD679B-05DE-41C3-90D5-AA850469B90C}" srcId="{13A27DD3-A2BE-4ABA-AF44-D9D268C5F59F}" destId="{5F134C77-2168-450F-BEE3-C3E1A6C38C5D}" srcOrd="1" destOrd="0" parTransId="{EB4D1575-0A8A-495A-A81C-FCE41BBD0427}" sibTransId="{10C1088B-F48A-4756-86A6-48879D989F1B}"/>
    <dgm:cxn modelId="{485530D0-D231-4279-9469-644060A409AC}" type="presOf" srcId="{5F134C77-2168-450F-BEE3-C3E1A6C38C5D}" destId="{2F5371A2-413E-4731-85A5-A437F6EFE94F}" srcOrd="0" destOrd="0" presId="urn:microsoft.com/office/officeart/2005/8/layout/hChevron3"/>
    <dgm:cxn modelId="{F667CB77-94E0-4540-A55A-07B6CCD06926}" srcId="{13A27DD3-A2BE-4ABA-AF44-D9D268C5F59F}" destId="{AB40EDCB-5E88-4D77-865C-707127A4D47E}" srcOrd="3" destOrd="0" parTransId="{7A29D3A9-C5CB-420C-86E4-2B5BA6AB3B9A}" sibTransId="{73CB429A-70E0-4144-B43F-33441D2B11CF}"/>
    <dgm:cxn modelId="{DD3A4E97-C4BE-48AD-A15C-80E7F28F7DBB}" type="presOf" srcId="{13A27DD3-A2BE-4ABA-AF44-D9D268C5F59F}" destId="{B948AD69-226F-48B7-A039-BE597D35ADB6}" srcOrd="0" destOrd="0" presId="urn:microsoft.com/office/officeart/2005/8/layout/hChevron3"/>
    <dgm:cxn modelId="{6AD57F03-6E83-DC45-A0FB-42504151407D}" type="presOf" srcId="{B318F3C7-8441-B940-B4A4-CB70DAF7769C}" destId="{ED2C515F-2615-6941-9600-B47549C796FD}" srcOrd="0" destOrd="0" presId="urn:microsoft.com/office/officeart/2005/8/layout/hChevron3"/>
    <dgm:cxn modelId="{F987AD2F-4647-49E8-950A-81F9B780598D}" type="presOf" srcId="{AB40EDCB-5E88-4D77-865C-707127A4D47E}" destId="{6E201637-F9FF-4DC5-BA6F-8BCEAD337B27}" srcOrd="0" destOrd="0" presId="urn:microsoft.com/office/officeart/2005/8/layout/hChevron3"/>
    <dgm:cxn modelId="{1329FBC9-F9F9-4FBB-9021-187244D423F8}" type="presOf" srcId="{A03B4EE4-2552-4133-91D6-A1E0E4BF1AE6}" destId="{1F429CD8-7B31-44BD-A2F7-751C3495208E}" srcOrd="0" destOrd="0" presId="urn:microsoft.com/office/officeart/2005/8/layout/hChevron3"/>
    <dgm:cxn modelId="{4C10C913-77E6-344A-882A-4B7AC9B49187}" srcId="{13A27DD3-A2BE-4ABA-AF44-D9D268C5F59F}" destId="{B318F3C7-8441-B940-B4A4-CB70DAF7769C}" srcOrd="4" destOrd="0" parTransId="{68C81576-0522-BC49-9400-21EA944B6928}" sibTransId="{2E6EA7F8-19B9-3F45-B227-3DA586A89035}"/>
    <dgm:cxn modelId="{80FA9D0F-ECB8-4D57-8DEE-012D8C1301C0}" type="presOf" srcId="{03E8D469-E9D2-4ABF-A2C9-7C12EE808B8C}" destId="{D61B1C7D-EDCC-4CB3-ACC6-7C015BEAC660}" srcOrd="0" destOrd="0" presId="urn:microsoft.com/office/officeart/2005/8/layout/hChevron3"/>
    <dgm:cxn modelId="{E14CAB69-2D9E-47BD-9669-11BD67FD2BED}" srcId="{13A27DD3-A2BE-4ABA-AF44-D9D268C5F59F}" destId="{03E8D469-E9D2-4ABF-A2C9-7C12EE808B8C}" srcOrd="2" destOrd="0" parTransId="{B337C7FF-BA65-4CD8-9306-D4522714D797}" sibTransId="{882702A5-1CC1-44D7-AB59-D577FC0E0559}"/>
    <dgm:cxn modelId="{B231ACB9-8832-431A-86B6-8FFF1BEE032B}" srcId="{13A27DD3-A2BE-4ABA-AF44-D9D268C5F59F}" destId="{A03B4EE4-2552-4133-91D6-A1E0E4BF1AE6}" srcOrd="5" destOrd="0" parTransId="{402F2D25-9427-4D17-BAE1-0437DAF5E44B}" sibTransId="{0841DB39-D31F-4FF0-AA29-CDD86F1AA74A}"/>
    <dgm:cxn modelId="{ED7524A2-93CD-445B-84A8-8AC842893474}" srcId="{13A27DD3-A2BE-4ABA-AF44-D9D268C5F59F}" destId="{4BBDE116-3536-4062-A6EA-031DA49FC921}" srcOrd="0" destOrd="0" parTransId="{7E4C964B-035F-4CA0-9306-C53D60DB1BE9}" sibTransId="{EA4B1524-B183-4541-904D-CD7C1DE8880B}"/>
    <dgm:cxn modelId="{801C636D-3655-4587-B8A0-9E7CBEE83F9A}" type="presParOf" srcId="{B948AD69-226F-48B7-A039-BE597D35ADB6}" destId="{D7A2CCA9-7213-415C-9604-0F63E3162FC6}" srcOrd="0" destOrd="0" presId="urn:microsoft.com/office/officeart/2005/8/layout/hChevron3"/>
    <dgm:cxn modelId="{44632492-18FA-451E-812F-6D8234AAAA12}" type="presParOf" srcId="{B948AD69-226F-48B7-A039-BE597D35ADB6}" destId="{9A0E2A0F-E166-4151-B139-2428705F6DE0}" srcOrd="1" destOrd="0" presId="urn:microsoft.com/office/officeart/2005/8/layout/hChevron3"/>
    <dgm:cxn modelId="{6755E297-398F-449C-BA88-27B83722BBCC}" type="presParOf" srcId="{B948AD69-226F-48B7-A039-BE597D35ADB6}" destId="{2F5371A2-413E-4731-85A5-A437F6EFE94F}" srcOrd="2" destOrd="0" presId="urn:microsoft.com/office/officeart/2005/8/layout/hChevron3"/>
    <dgm:cxn modelId="{B91AD13C-1152-4CAA-B3FF-12508C1ED4DF}" type="presParOf" srcId="{B948AD69-226F-48B7-A039-BE597D35ADB6}" destId="{E3B97101-EEE5-43C7-8183-FDCA0E1BBB36}" srcOrd="3" destOrd="0" presId="urn:microsoft.com/office/officeart/2005/8/layout/hChevron3"/>
    <dgm:cxn modelId="{DC1A31B3-DDCC-48D9-A2D1-4F9C4227B036}" type="presParOf" srcId="{B948AD69-226F-48B7-A039-BE597D35ADB6}" destId="{D61B1C7D-EDCC-4CB3-ACC6-7C015BEAC660}" srcOrd="4" destOrd="0" presId="urn:microsoft.com/office/officeart/2005/8/layout/hChevron3"/>
    <dgm:cxn modelId="{F407E708-E959-46EA-BE72-8D4CB31B3776}" type="presParOf" srcId="{B948AD69-226F-48B7-A039-BE597D35ADB6}" destId="{C1157818-628C-4780-8B66-CFE4F7CDD83B}" srcOrd="5" destOrd="0" presId="urn:microsoft.com/office/officeart/2005/8/layout/hChevron3"/>
    <dgm:cxn modelId="{DA29C102-1900-4C99-B9BB-4EF8217698F8}" type="presParOf" srcId="{B948AD69-226F-48B7-A039-BE597D35ADB6}" destId="{6E201637-F9FF-4DC5-BA6F-8BCEAD337B27}" srcOrd="6" destOrd="0" presId="urn:microsoft.com/office/officeart/2005/8/layout/hChevron3"/>
    <dgm:cxn modelId="{CC966F4D-4B0B-4FB1-848A-A4FE8BC094DC}" type="presParOf" srcId="{B948AD69-226F-48B7-A039-BE597D35ADB6}" destId="{6D616EE4-43AB-4234-A128-5A112C447245}" srcOrd="7" destOrd="0" presId="urn:microsoft.com/office/officeart/2005/8/layout/hChevron3"/>
    <dgm:cxn modelId="{2D0EB5F9-7C42-A742-B1C2-477015274A94}" type="presParOf" srcId="{B948AD69-226F-48B7-A039-BE597D35ADB6}" destId="{ED2C515F-2615-6941-9600-B47549C796FD}" srcOrd="8" destOrd="0" presId="urn:microsoft.com/office/officeart/2005/8/layout/hChevron3"/>
    <dgm:cxn modelId="{9ED533C4-1CBE-BB48-9235-F55BFFD44B9F}" type="presParOf" srcId="{B948AD69-226F-48B7-A039-BE597D35ADB6}" destId="{55E70227-910F-F447-AE15-97A702FF376A}" srcOrd="9" destOrd="0" presId="urn:microsoft.com/office/officeart/2005/8/layout/hChevron3"/>
    <dgm:cxn modelId="{189CFB06-8C1D-4443-BF9D-07B9C05C6ED4}" type="presParOf" srcId="{B948AD69-226F-48B7-A039-BE597D35ADB6}" destId="{1F429CD8-7B31-44BD-A2F7-751C3495208E}"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2CCA9-7213-415C-9604-0F63E3162FC6}">
      <dsp:nvSpPr>
        <dsp:cNvPr id="0" name=""/>
        <dsp:cNvSpPr/>
      </dsp:nvSpPr>
      <dsp:spPr>
        <a:xfrm>
          <a:off x="1062" y="133751"/>
          <a:ext cx="1740579" cy="696231"/>
        </a:xfrm>
        <a:prstGeom prst="homePlate">
          <a:avLst/>
        </a:prstGeom>
        <a:gradFill flip="none" rotWithShape="1">
          <a:gsLst>
            <a:gs pos="0">
              <a:srgbClr val="408BFC"/>
            </a:gs>
            <a:gs pos="100000">
              <a:srgbClr val="6EA6FF"/>
            </a:gs>
          </a:gsLst>
          <a:lin ang="2700000" scaled="1"/>
          <a:tileRect/>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en-US" sz="1400" kern="1200" dirty="0">
              <a:solidFill>
                <a:srgbClr val="F3F3F3"/>
              </a:solidFill>
            </a:rPr>
            <a:t>Model Proposal</a:t>
          </a:r>
          <a:endParaRPr lang="en-CA" sz="1400" kern="1200" dirty="0">
            <a:solidFill>
              <a:srgbClr val="F3F3F3"/>
            </a:solidFill>
          </a:endParaRPr>
        </a:p>
      </dsp:txBody>
      <dsp:txXfrm>
        <a:off x="1062" y="133751"/>
        <a:ext cx="1566521" cy="696231"/>
      </dsp:txXfrm>
    </dsp:sp>
    <dsp:sp modelId="{2F5371A2-413E-4731-85A5-A437F6EFE94F}">
      <dsp:nvSpPr>
        <dsp:cNvPr id="0" name=""/>
        <dsp:cNvSpPr/>
      </dsp:nvSpPr>
      <dsp:spPr>
        <a:xfrm>
          <a:off x="1393525" y="133751"/>
          <a:ext cx="1740579" cy="696231"/>
        </a:xfrm>
        <a:prstGeom prst="chevron">
          <a:avLst/>
        </a:prstGeom>
        <a:gradFill rotWithShape="0">
          <a:gsLst>
            <a:gs pos="0">
              <a:srgbClr val="0062FF"/>
            </a:gs>
            <a:gs pos="100000">
              <a:srgbClr val="408BFC"/>
            </a:gs>
          </a:gsLst>
          <a:lin ang="27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a:solidFill>
                <a:srgbClr val="F3F3F3"/>
              </a:solidFill>
            </a:rPr>
            <a:t>Model Development and Unit Test</a:t>
          </a:r>
          <a:endParaRPr lang="en-CA" sz="1200" kern="1200" dirty="0">
            <a:solidFill>
              <a:srgbClr val="F3F3F3"/>
            </a:solidFill>
          </a:endParaRPr>
        </a:p>
      </dsp:txBody>
      <dsp:txXfrm>
        <a:off x="1741641" y="133751"/>
        <a:ext cx="1044348" cy="696231"/>
      </dsp:txXfrm>
    </dsp:sp>
    <dsp:sp modelId="{D61B1C7D-EDCC-4CB3-ACC6-7C015BEAC660}">
      <dsp:nvSpPr>
        <dsp:cNvPr id="0" name=""/>
        <dsp:cNvSpPr/>
      </dsp:nvSpPr>
      <dsp:spPr>
        <a:xfrm>
          <a:off x="2785989" y="133751"/>
          <a:ext cx="1740579" cy="696231"/>
        </a:xfrm>
        <a:prstGeom prst="chevron">
          <a:avLst/>
        </a:prstGeom>
        <a:gradFill rotWithShape="0">
          <a:gsLst>
            <a:gs pos="0">
              <a:srgbClr val="054ADA"/>
            </a:gs>
            <a:gs pos="100000">
              <a:srgbClr val="0062FF"/>
            </a:gs>
          </a:gsLst>
          <a:lin ang="27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a:solidFill>
                <a:srgbClr val="F3F3F3"/>
              </a:solidFill>
            </a:rPr>
            <a:t>Pre-Implementation Review</a:t>
          </a:r>
          <a:br>
            <a:rPr lang="en-US" sz="1200" kern="1200" dirty="0">
              <a:solidFill>
                <a:srgbClr val="F3F3F3"/>
              </a:solidFill>
            </a:rPr>
          </a:br>
          <a:r>
            <a:rPr lang="en-US" sz="1200" kern="1200" dirty="0">
              <a:solidFill>
                <a:srgbClr val="F3F3F3"/>
              </a:solidFill>
            </a:rPr>
            <a:t>(Validation)</a:t>
          </a:r>
          <a:endParaRPr lang="en-CA" sz="1200" kern="1200" dirty="0">
            <a:solidFill>
              <a:srgbClr val="F3F3F3"/>
            </a:solidFill>
          </a:endParaRPr>
        </a:p>
      </dsp:txBody>
      <dsp:txXfrm>
        <a:off x="3134105" y="133751"/>
        <a:ext cx="1044348" cy="696231"/>
      </dsp:txXfrm>
    </dsp:sp>
    <dsp:sp modelId="{6E201637-F9FF-4DC5-BA6F-8BCEAD337B27}">
      <dsp:nvSpPr>
        <dsp:cNvPr id="0" name=""/>
        <dsp:cNvSpPr/>
      </dsp:nvSpPr>
      <dsp:spPr>
        <a:xfrm>
          <a:off x="4178452" y="133751"/>
          <a:ext cx="1740579" cy="696231"/>
        </a:xfrm>
        <a:prstGeom prst="chevron">
          <a:avLst/>
        </a:prstGeom>
        <a:gradFill rotWithShape="0">
          <a:gsLst>
            <a:gs pos="0">
              <a:srgbClr val="0530AD"/>
            </a:gs>
            <a:gs pos="100000">
              <a:srgbClr val="054ADA"/>
            </a:gs>
          </a:gsLst>
          <a:lin ang="27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a:solidFill>
                <a:srgbClr val="F3F3F3"/>
              </a:solidFill>
            </a:rPr>
            <a:t>Model Approval</a:t>
          </a:r>
          <a:endParaRPr lang="en-CA" sz="1400" kern="1200" dirty="0">
            <a:solidFill>
              <a:srgbClr val="F3F3F3"/>
            </a:solidFill>
          </a:endParaRPr>
        </a:p>
      </dsp:txBody>
      <dsp:txXfrm>
        <a:off x="4526568" y="133751"/>
        <a:ext cx="1044348" cy="696231"/>
      </dsp:txXfrm>
    </dsp:sp>
    <dsp:sp modelId="{ED2C515F-2615-6941-9600-B47549C796FD}">
      <dsp:nvSpPr>
        <dsp:cNvPr id="0" name=""/>
        <dsp:cNvSpPr/>
      </dsp:nvSpPr>
      <dsp:spPr>
        <a:xfrm>
          <a:off x="5570915" y="133751"/>
          <a:ext cx="1740579" cy="696231"/>
        </a:xfrm>
        <a:prstGeom prst="chevron">
          <a:avLst/>
        </a:prstGeom>
        <a:gradFill rotWithShape="0">
          <a:gsLst>
            <a:gs pos="0">
              <a:srgbClr val="061F80"/>
            </a:gs>
            <a:gs pos="100000">
              <a:srgbClr val="0530AD"/>
            </a:gs>
          </a:gsLst>
          <a:lin ang="27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a:solidFill>
                <a:srgbClr val="FEFDFF"/>
              </a:solidFill>
            </a:rPr>
            <a:t>Model Deployment to Production</a:t>
          </a:r>
        </a:p>
      </dsp:txBody>
      <dsp:txXfrm>
        <a:off x="5919031" y="133751"/>
        <a:ext cx="1044348" cy="696231"/>
      </dsp:txXfrm>
    </dsp:sp>
    <dsp:sp modelId="{1F429CD8-7B31-44BD-A2F7-751C3495208E}">
      <dsp:nvSpPr>
        <dsp:cNvPr id="0" name=""/>
        <dsp:cNvSpPr/>
      </dsp:nvSpPr>
      <dsp:spPr>
        <a:xfrm>
          <a:off x="6963379" y="133751"/>
          <a:ext cx="1740579" cy="696231"/>
        </a:xfrm>
        <a:prstGeom prst="chevron">
          <a:avLst/>
        </a:prstGeom>
        <a:gradFill rotWithShape="0">
          <a:gsLst>
            <a:gs pos="0">
              <a:srgbClr val="051243"/>
            </a:gs>
            <a:gs pos="100000">
              <a:srgbClr val="061F80"/>
            </a:gs>
          </a:gsLst>
          <a:lin ang="2700000" scaled="1"/>
        </a:gra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a:solidFill>
                <a:srgbClr val="F3F3F3"/>
              </a:solidFill>
            </a:rPr>
            <a:t>Ongoing Monitoring of Production Model</a:t>
          </a:r>
          <a:endParaRPr lang="en-CA" sz="1200" kern="1200" dirty="0">
            <a:solidFill>
              <a:srgbClr val="F3F3F3"/>
            </a:solidFill>
          </a:endParaRPr>
        </a:p>
      </dsp:txBody>
      <dsp:txXfrm>
        <a:off x="7311495" y="133751"/>
        <a:ext cx="1044348" cy="69623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dirty="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Light" panose="020B0503050203000203" pitchFamily="34" charset="0"/>
                <a:ea typeface="IBM Plex Sans Light" charset="0"/>
                <a:cs typeface="IBM Plex Sans Light" charset="0"/>
              </a:rPr>
              <a:t>Group Name / DOC ID / Month XX, 2022 / © 2022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7369"/>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IBM Plex Sans Light"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dirty="0"/>
              <a:t>Group Name / DOC ID / Month XX, 2022 / © 2022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000" b="0" i="0" kern="1200">
        <a:solidFill>
          <a:schemeClr val="bg1"/>
        </a:solidFill>
        <a:latin typeface="IBM Plex Sans Light" panose="020B0503050203000203" pitchFamily="34" charset="0"/>
        <a:ea typeface="+mn-ea"/>
        <a:cs typeface="+mn-cs"/>
      </a:defRPr>
    </a:lvl1pPr>
    <a:lvl2pPr marL="174625" indent="-169863" algn="l" defTabSz="914400" rtl="0" eaLnBrk="1" latinLnBrk="0" hangingPunct="1">
      <a:spcBef>
        <a:spcPts val="600"/>
      </a:spcBef>
      <a:buFont typeface="IBM Plex Sans"/>
      <a:buChar char="–"/>
      <a:tabLst/>
      <a:defRPr sz="1000" b="0" i="0" kern="1200">
        <a:solidFill>
          <a:schemeClr val="bg1"/>
        </a:solidFill>
        <a:latin typeface="IBM Plex Sans Light" panose="020B0503050203000203" pitchFamily="34" charset="0"/>
        <a:ea typeface="+mn-ea"/>
        <a:cs typeface="+mn-cs"/>
      </a:defRPr>
    </a:lvl2pPr>
    <a:lvl3pPr marL="347472" indent="-173736" algn="l" defTabSz="914400" rtl="0" eaLnBrk="1" latinLnBrk="0" hangingPunct="1">
      <a:spcBef>
        <a:spcPts val="600"/>
      </a:spcBef>
      <a:buFont typeface="IBM Plex Sans Light" panose="020B0604020202020204" pitchFamily="34" charset="0"/>
      <a:buChar char="•"/>
      <a:tabLst/>
      <a:defRPr sz="1000" b="0" i="0" kern="1200">
        <a:solidFill>
          <a:schemeClr val="bg1"/>
        </a:solidFill>
        <a:latin typeface="IBM Plex Sans Light" panose="020B0503050203000203" pitchFamily="34" charset="0"/>
        <a:ea typeface="+mn-ea"/>
        <a:cs typeface="+mn-cs"/>
      </a:defRPr>
    </a:lvl3pPr>
    <a:lvl4pPr marL="630936" indent="-173736" algn="l" defTabSz="914400" rtl="0" eaLnBrk="1" latinLnBrk="0" hangingPunct="1">
      <a:spcBef>
        <a:spcPts val="600"/>
      </a:spcBef>
      <a:buFont typeface="IBM Plex Sans Light"/>
      <a:buChar char="–"/>
      <a:tabLst/>
      <a:defRPr sz="1000" b="0" i="0" kern="1200">
        <a:solidFill>
          <a:schemeClr val="bg1"/>
        </a:solidFill>
        <a:latin typeface="IBM Plex Sans Light" panose="020B0503050203000203" pitchFamily="34" charset="0"/>
        <a:ea typeface="+mn-ea"/>
        <a:cs typeface="+mn-cs"/>
      </a:defRPr>
    </a:lvl4pPr>
    <a:lvl5pPr marL="174625" marR="0" indent="-169863" algn="l" defTabSz="914400" rtl="0" eaLnBrk="1" fontAlgn="base" latinLnBrk="0" hangingPunct="1">
      <a:lnSpc>
        <a:spcPct val="100000"/>
      </a:lnSpc>
      <a:spcBef>
        <a:spcPts val="600"/>
      </a:spcBef>
      <a:spcAft>
        <a:spcPct val="0"/>
      </a:spcAft>
      <a:buClr>
        <a:srgbClr val="000000"/>
      </a:buClr>
      <a:buSzTx/>
      <a:buFont typeface="IBM Plex Sans Light" charset="-120"/>
      <a:buChar char="»"/>
      <a:tabLst/>
      <a:defRPr sz="1000" b="0" i="0" kern="1200">
        <a:solidFill>
          <a:schemeClr val="bg1"/>
        </a:solidFill>
        <a:latin typeface="IBM Plex Sans Light"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
        <p:nvSpPr>
          <p:cNvPr id="5" name="Footer Placeholder 4"/>
          <p:cNvSpPr>
            <a:spLocks noGrp="1"/>
          </p:cNvSpPr>
          <p:nvPr>
            <p:ph type="ftr" sz="quarter" idx="4"/>
          </p:nvPr>
        </p:nvSpPr>
        <p:spPr/>
        <p:txBody>
          <a:bodyPr/>
          <a:lstStyle/>
          <a:p>
            <a:r>
              <a:rPr lang="en-US"/>
              <a:t>Group Name / DOC ID / Month XX, 2022 / © 2022 IBM Corporation</a:t>
            </a:r>
            <a:endParaRPr lang="en-US" dirty="0"/>
          </a:p>
        </p:txBody>
      </p:sp>
    </p:spTree>
    <p:extLst>
      <p:ext uri="{BB962C8B-B14F-4D97-AF65-F5344CB8AC3E}">
        <p14:creationId xmlns:p14="http://schemas.microsoft.com/office/powerpoint/2010/main" val="327595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685983"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4350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endParaRPr lang="en-US" sz="1000" dirty="0"/>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13</a:t>
            </a:fld>
            <a:endParaRPr lang="en-US" dirty="0"/>
          </a:p>
        </p:txBody>
      </p:sp>
    </p:spTree>
    <p:extLst>
      <p:ext uri="{BB962C8B-B14F-4D97-AF65-F5344CB8AC3E}">
        <p14:creationId xmlns:p14="http://schemas.microsoft.com/office/powerpoint/2010/main" val="311491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b="0" i="0" dirty="0">
                <a:effectLst/>
              </a:rPr>
              <a:t>3 Principles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Group Name / DOC ID / Month XX, 2019 / © 2019 IBM Corporation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18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Phaedra</a:t>
            </a:r>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IBM Consulting / Month XX, 2021 / © 2021 IBM Corporation</a:t>
            </a: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644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480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228600" marR="0" lvl="0" indent="-228600" algn="l" defTabSz="6858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621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4008438" y="8893175"/>
            <a:ext cx="3067050" cy="468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hlink"/>
                </a:solidFill>
                <a:latin typeface="Arial" panose="020B0604020202020204" pitchFamily="34" charset="0"/>
                <a:ea typeface="MS PGothic" panose="020B0600070205080204" pitchFamily="34" charset="-128"/>
              </a:defRPr>
            </a:lvl1pPr>
            <a:lvl2pPr marL="762000" indent="-292100">
              <a:defRPr sz="2200">
                <a:solidFill>
                  <a:schemeClr val="hlink"/>
                </a:solidFill>
                <a:latin typeface="Arial" panose="020B0604020202020204" pitchFamily="34" charset="0"/>
                <a:ea typeface="MS PGothic" panose="020B0600070205080204" pitchFamily="34" charset="-128"/>
              </a:defRPr>
            </a:lvl2pPr>
            <a:lvl3pPr marL="1173163" indent="-233363">
              <a:defRPr sz="2200">
                <a:solidFill>
                  <a:schemeClr val="hlink"/>
                </a:solidFill>
                <a:latin typeface="Arial" panose="020B0604020202020204" pitchFamily="34" charset="0"/>
                <a:ea typeface="MS PGothic" panose="020B0600070205080204" pitchFamily="34" charset="-128"/>
              </a:defRPr>
            </a:lvl3pPr>
            <a:lvl4pPr marL="1643063" indent="-233363">
              <a:defRPr sz="2200">
                <a:solidFill>
                  <a:schemeClr val="hlink"/>
                </a:solidFill>
                <a:latin typeface="Arial" panose="020B0604020202020204" pitchFamily="34" charset="0"/>
                <a:ea typeface="MS PGothic" panose="020B0600070205080204" pitchFamily="34" charset="-128"/>
              </a:defRPr>
            </a:lvl4pPr>
            <a:lvl5pPr marL="2112963" indent="-233363">
              <a:defRPr sz="2200">
                <a:solidFill>
                  <a:schemeClr val="hlink"/>
                </a:solidFill>
                <a:latin typeface="Arial" panose="020B0604020202020204" pitchFamily="34" charset="0"/>
                <a:ea typeface="MS PGothic" panose="020B0600070205080204" pitchFamily="34" charset="-128"/>
              </a:defRPr>
            </a:lvl5pPr>
            <a:lvl6pPr marL="2570163" indent="-233363"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6pPr>
            <a:lvl7pPr marL="3027363" indent="-233363"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7pPr>
            <a:lvl8pPr marL="3484563" indent="-233363"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8pPr>
            <a:lvl9pPr marL="3941763" indent="-233363"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D7D9C0-52A6-40B2-905B-734E48FFD54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sym typeface="IBM Plex San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sym typeface="IBM Plex Sans"/>
            </a:endParaRPr>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82424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marL="0" marR="0" lvl="0" indent="0" algn="r" defTabSz="465887" rtl="0" eaLnBrk="1" fontAlgn="auto" latinLnBrk="0" hangingPunct="1">
              <a:lnSpc>
                <a:spcPct val="100000"/>
              </a:lnSpc>
              <a:spcBef>
                <a:spcPts val="0"/>
              </a:spcBef>
              <a:spcAft>
                <a:spcPts val="0"/>
              </a:spcAft>
              <a:buClrTx/>
              <a:buSzTx/>
              <a:buFontTx/>
              <a:buNone/>
              <a:tabLst/>
              <a:defRPr/>
            </a:pPr>
            <a:fld id="{20AED143-1506-434C-B47D-CBF33F177BEB}" type="slidenum">
              <a:rPr kumimoji="0" lang="en-US" sz="1200" b="0" i="0" u="none" strike="noStrike" kern="1200" cap="none" spc="0" normalizeH="0" baseline="0" noProof="0">
                <a:ln>
                  <a:noFill/>
                </a:ln>
                <a:solidFill>
                  <a:prstClr val="black"/>
                </a:solidFill>
                <a:effectLst/>
                <a:uLnTx/>
                <a:uFillTx/>
                <a:latin typeface="Arial" charset="0"/>
                <a:ea typeface="+mn-ea"/>
                <a:cs typeface="Calibri"/>
                <a:sym typeface="IBM Plex Sans"/>
              </a:rPr>
              <a:pPr marL="0" marR="0" lvl="0" indent="0" algn="r" defTabSz="4658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Calibri"/>
              <a:sym typeface="IBM Plex Sans"/>
            </a:endParaRPr>
          </a:p>
        </p:txBody>
      </p:sp>
    </p:spTree>
    <p:extLst>
      <p:ext uri="{BB962C8B-B14F-4D97-AF65-F5344CB8AC3E}">
        <p14:creationId xmlns:p14="http://schemas.microsoft.com/office/powerpoint/2010/main" val="412402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058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0" i="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Group Name / DOC ID / Month XX, 2019 / © 2019 IBM Corporation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8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a:t>
            </a:fld>
            <a:endParaRPr lang="en-US" dirty="0"/>
          </a:p>
        </p:txBody>
      </p:sp>
    </p:spTree>
    <p:extLst>
      <p:ext uri="{BB962C8B-B14F-4D97-AF65-F5344CB8AC3E}">
        <p14:creationId xmlns:p14="http://schemas.microsoft.com/office/powerpoint/2010/main" val="3756932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0" i="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Group Name / DOC ID / Month XX, 2019 / © 2019 IBM Corporation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81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sz="1000" b="0" i="0" kern="1200" dirty="0">
              <a:solidFill>
                <a:schemeClr val="bg1"/>
              </a:solidFill>
              <a:effectLst/>
              <a:latin typeface="IBM Plex Sans Light" panose="020B050305020300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rPr>
              <a:t>Group Name / DOC ID / Month XX, 2022 / © 2022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974267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endParaRPr lang="en-US" dirty="0">
              <a:solidFill>
                <a:srgbClr val="2A0A18"/>
              </a:solidFill>
            </a:endParaRPr>
          </a:p>
        </p:txBody>
      </p:sp>
      <p:sp>
        <p:nvSpPr>
          <p:cNvPr id="4" name="Slide Number Placeholder 3"/>
          <p:cNvSpPr>
            <a:spLocks noGrp="1"/>
          </p:cNvSpPr>
          <p:nvPr>
            <p:ph type="sldNum" sz="quarter" idx="5"/>
          </p:nvPr>
        </p:nvSpPr>
        <p:spPr/>
        <p:txBody>
          <a:bodyPr/>
          <a:lstStyle/>
          <a:p>
            <a:pPr marL="0" marR="0" lvl="0" indent="0" algn="ctr" defTabSz="685983" rtl="0" eaLnBrk="1" fontAlgn="auto" latinLnBrk="0" hangingPunct="1">
              <a:lnSpc>
                <a:spcPct val="100000"/>
              </a:lnSpc>
              <a:spcBef>
                <a:spcPts val="0"/>
              </a:spcBef>
              <a:spcAft>
                <a:spcPts val="0"/>
              </a:spcAft>
              <a:buClrTx/>
              <a:buSzTx/>
              <a:buFontTx/>
              <a:buNone/>
              <a:tabLst/>
              <a:defRPr/>
            </a:pPr>
            <a:fld id="{18D02FFD-07D4-5C4F-BD77-921008177348}"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ctr" defTabSz="685983"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24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pPr marL="0" indent="0" defTabSz="1097252">
              <a:spcBef>
                <a:spcPts val="0"/>
              </a:spcBef>
              <a:buFont typeface="Arial" panose="020B0604020202020204" pitchFamily="34" charset="0"/>
              <a:buNone/>
              <a:defRPr/>
            </a:pPr>
            <a:endParaRPr lang="en-US" b="0" dirty="0"/>
          </a:p>
        </p:txBody>
      </p:sp>
      <p:sp>
        <p:nvSpPr>
          <p:cNvPr id="4" name="Slide Number Placeholder 3"/>
          <p:cNvSpPr>
            <a:spLocks noGrp="1"/>
          </p:cNvSpPr>
          <p:nvPr>
            <p:ph type="sldNum" sz="quarter" idx="5"/>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6E2E38B8-B0B4-AD41-AC6E-B781F46A9FD3}" type="slidenum">
              <a:rPr kumimoji="0" lang="en-US" sz="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448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685983" rtl="0" eaLnBrk="1" fontAlgn="auto" latinLnBrk="0" hangingPunct="1">
              <a:lnSpc>
                <a:spcPct val="100000"/>
              </a:lnSpc>
              <a:spcBef>
                <a:spcPts val="0"/>
              </a:spcBef>
              <a:spcAft>
                <a:spcPts val="0"/>
              </a:spcAft>
              <a:buClrTx/>
              <a:buSzTx/>
              <a:buFontTx/>
              <a:buNone/>
              <a:tabLst/>
              <a:defRPr/>
            </a:pPr>
            <a:fld id="{18D02FFD-07D4-5C4F-BD77-921008177348}" type="slidenum">
              <a:rPr kumimoji="0" lang="en-US"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defTabSz="685983" rtl="0" eaLnBrk="1" fontAlgn="auto" latinLnBrk="0" hangingPunct="1">
                <a:lnSpc>
                  <a:spcPct val="100000"/>
                </a:lnSpc>
                <a:spcBef>
                  <a:spcPts val="0"/>
                </a:spcBef>
                <a:spcAft>
                  <a:spcPts val="0"/>
                </a:spcAft>
                <a:buClrTx/>
                <a:buSzTx/>
                <a:buFontTx/>
                <a:buNone/>
                <a:tabLst/>
                <a:defRPr/>
              </a:pPr>
              <a:t>8</a:t>
            </a:fld>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6493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1000" y="331788"/>
            <a:ext cx="3556000" cy="2001837"/>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685983" rtl="0" eaLnBrk="1" fontAlgn="auto" latinLnBrk="0" hangingPunct="1">
                <a:lnSpc>
                  <a:spcPct val="100000"/>
                </a:lnSpc>
                <a:spcBef>
                  <a:spcPts val="0"/>
                </a:spcBef>
                <a:spcAft>
                  <a:spcPts val="0"/>
                </a:spcAft>
                <a:buClrTx/>
                <a:buSzTx/>
                <a:buFontTx/>
                <a:buNone/>
                <a:tabLst/>
                <a:defRPr/>
              </a:pPr>
              <a:t>9</a:t>
            </a:fld>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30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685983" rtl="0" eaLnBrk="1" fontAlgn="auto" latinLnBrk="0" hangingPunct="1">
              <a:lnSpc>
                <a:spcPct val="100000"/>
              </a:lnSpc>
              <a:spcBef>
                <a:spcPts val="0"/>
              </a:spcBef>
              <a:spcAft>
                <a:spcPts val="0"/>
              </a:spcAft>
              <a:buClrTx/>
              <a:buSzTx/>
              <a:buFontTx/>
              <a:buNone/>
              <a:tabLst/>
              <a:defRPr/>
            </a:pPr>
            <a:fld id="{18D02FFD-07D4-5C4F-BD77-921008177348}" type="slidenum">
              <a:rPr kumimoji="0" lang="en-US"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defTabSz="685983" rtl="0" eaLnBrk="1" fontAlgn="auto" latinLnBrk="0" hangingPunct="1">
                <a:lnSpc>
                  <a:spcPct val="100000"/>
                </a:lnSpc>
                <a:spcBef>
                  <a:spcPts val="0"/>
                </a:spcBef>
                <a:spcAft>
                  <a:spcPts val="0"/>
                </a:spcAft>
                <a:buClrTx/>
                <a:buSzTx/>
                <a:buFontTx/>
                <a:buNone/>
                <a:tabLst/>
                <a:defRPr/>
              </a:pPr>
              <a:t>10</a:t>
            </a:fld>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551825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327400" cy="1871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685983" rtl="0" eaLnBrk="1" fontAlgn="auto" latinLnBrk="0" hangingPunct="1">
                <a:lnSpc>
                  <a:spcPct val="100000"/>
                </a:lnSpc>
                <a:spcBef>
                  <a:spcPts val="0"/>
                </a:spcBef>
                <a:spcAft>
                  <a:spcPts val="0"/>
                </a:spcAft>
                <a:buClrTx/>
                <a:buSzTx/>
                <a:buFontTx/>
                <a:buNone/>
                <a:tabLst/>
                <a:defRPr/>
              </a:pPr>
              <a:t>11</a:t>
            </a:fld>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66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6" name="Picture"/>
          <p:cNvPicPr>
            <a:picLocks noChangeAspect="1"/>
          </p:cNvPicPr>
          <p:nvPr userDrawn="1"/>
        </p:nvPicPr>
        <p:blipFill>
          <a:blip r:embed="rId2"/>
          <a:srcRect/>
          <a:stretch/>
        </p:blipFill>
        <p:spPr>
          <a:xfrm>
            <a:off x="8393813" y="4705253"/>
            <a:ext cx="521587" cy="208108"/>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0742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tx1"/>
          </a:solidFill>
        </p:spPr>
        <p:txBody>
          <a:bodyPr lIns="219456" tIns="201168" rIns="228600" bIns="228600"/>
          <a:lstStyle>
            <a:lvl1pPr>
              <a:buClr>
                <a:schemeClr val="bg1"/>
              </a:buClr>
              <a:defRPr>
                <a:solidFill>
                  <a:schemeClr val="tx2"/>
                </a:solidFill>
              </a:defRPr>
            </a:lvl1pPr>
            <a:lvl2pPr>
              <a:buClr>
                <a:schemeClr val="bg1"/>
              </a:buClr>
              <a:defRPr>
                <a:solidFill>
                  <a:schemeClr val="tx2"/>
                </a:solidFill>
              </a:defRPr>
            </a:lvl2pPr>
            <a:lvl3pPr>
              <a:buClr>
                <a:schemeClr val="bg1"/>
              </a:buClr>
              <a:defRPr>
                <a:solidFill>
                  <a:schemeClr val="tx2"/>
                </a:solidFill>
              </a:defRPr>
            </a:lvl3pPr>
            <a:lvl4pPr>
              <a:buClr>
                <a:schemeClr val="bg1"/>
              </a:buClr>
              <a:defRPr>
                <a:solidFill>
                  <a:schemeClr val="tx2"/>
                </a:solidFill>
              </a:defRPr>
            </a:lvl4pPr>
            <a:lvl5pPr>
              <a:buClr>
                <a:schemeClr val="bg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vl2pPr>
              <a:buClr>
                <a:schemeClr val="bg1"/>
              </a:buClr>
              <a:defRPr>
                <a:solidFill>
                  <a:schemeClr val="tx2"/>
                </a:solidFill>
              </a:defRPr>
            </a:lvl2pPr>
            <a:lvl3pPr>
              <a:buClr>
                <a:schemeClr val="bg1"/>
              </a:buClr>
              <a:defRPr>
                <a:solidFill>
                  <a:schemeClr val="tx2"/>
                </a:solidFill>
              </a:defRPr>
            </a:lvl3pPr>
            <a:lvl4pPr>
              <a:buClr>
                <a:schemeClr val="bg1"/>
              </a:buClr>
              <a:defRPr>
                <a:solidFill>
                  <a:schemeClr val="tx2"/>
                </a:solidFill>
              </a:defRPr>
            </a:lvl4pPr>
            <a:lvl5pPr>
              <a:buClr>
                <a:schemeClr val="bg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vl2pPr>
              <a:buClr>
                <a:schemeClr val="bg1"/>
              </a:buClr>
              <a:defRPr>
                <a:solidFill>
                  <a:schemeClr val="tx2"/>
                </a:solidFill>
              </a:defRPr>
            </a:lvl2pPr>
            <a:lvl3pPr>
              <a:buClr>
                <a:schemeClr val="bg1"/>
              </a:buClr>
              <a:defRPr>
                <a:solidFill>
                  <a:schemeClr val="tx2"/>
                </a:solidFill>
              </a:defRPr>
            </a:lvl3pPr>
            <a:lvl4pPr>
              <a:buClr>
                <a:schemeClr val="bg1"/>
              </a:buClr>
              <a:defRPr>
                <a:solidFill>
                  <a:schemeClr val="tx2"/>
                </a:solidFill>
              </a:defRPr>
            </a:lvl4pPr>
            <a:lvl5pPr>
              <a:buClr>
                <a:schemeClr val="bg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vl2pPr>
              <a:buClr>
                <a:schemeClr val="bg1"/>
              </a:buClr>
              <a:defRPr>
                <a:solidFill>
                  <a:schemeClr val="tx2"/>
                </a:solidFill>
              </a:defRPr>
            </a:lvl2pPr>
            <a:lvl3pPr>
              <a:buClr>
                <a:schemeClr val="bg1"/>
              </a:buClr>
              <a:defRPr>
                <a:solidFill>
                  <a:schemeClr val="tx2"/>
                </a:solidFill>
              </a:defRPr>
            </a:lvl3pPr>
            <a:lvl4pPr>
              <a:buClr>
                <a:schemeClr val="bg1"/>
              </a:buClr>
              <a:defRPr>
                <a:solidFill>
                  <a:schemeClr val="tx2"/>
                </a:solidFill>
              </a:defRPr>
            </a:lvl4pPr>
            <a:lvl5pPr>
              <a:buClr>
                <a:schemeClr val="bg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588616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lvl1pPr>
              <a:defRPr>
                <a:solidFill>
                  <a:schemeClr val="tx2"/>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75887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3220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1384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302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endParaRPr lang="en-US" dirty="0"/>
          </a:p>
        </p:txBody>
      </p:sp>
    </p:spTree>
    <p:extLst>
      <p:ext uri="{BB962C8B-B14F-4D97-AF65-F5344CB8AC3E}">
        <p14:creationId xmlns:p14="http://schemas.microsoft.com/office/powerpoint/2010/main" val="24549419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151158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0911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02" indent="0">
              <a:buNone/>
              <a:defRPr/>
            </a:lvl3pPr>
            <a:lvl4pPr marL="434954" indent="0">
              <a:buNone/>
              <a:defRPr/>
            </a:lvl4pPr>
            <a:lvl5pPr marL="631793" indent="0">
              <a:buNone/>
              <a:defRPr/>
            </a:lvl5pPr>
          </a:lstStyle>
          <a:p>
            <a:pPr lvl="0"/>
            <a:r>
              <a:rPr lang="en-US"/>
              <a:t>Click to edit Master text styles</a:t>
            </a:r>
          </a:p>
        </p:txBody>
      </p:sp>
    </p:spTree>
    <p:extLst>
      <p:ext uri="{BB962C8B-B14F-4D97-AF65-F5344CB8AC3E}">
        <p14:creationId xmlns:p14="http://schemas.microsoft.com/office/powerpoint/2010/main" val="33778546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4"/>
            <a:ext cx="1292094" cy="526097"/>
          </a:xfrm>
          <a:prstGeom prst="rect">
            <a:avLst/>
          </a:prstGeom>
        </p:spPr>
      </p:pic>
    </p:spTree>
    <p:extLst>
      <p:ext uri="{BB962C8B-B14F-4D97-AF65-F5344CB8AC3E}">
        <p14:creationId xmlns:p14="http://schemas.microsoft.com/office/powerpoint/2010/main" val="414982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accent2"/>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5" indent="0">
              <a:buNone/>
              <a:defRPr/>
            </a:lvl3pPr>
            <a:lvl4pPr marL="434981" indent="0">
              <a:buNone/>
              <a:defRPr/>
            </a:lvl4pPr>
            <a:lvl5pPr marL="6318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5" indent="0">
              <a:buNone/>
              <a:defRPr/>
            </a:lvl3pPr>
            <a:lvl4pPr marL="434981" indent="0">
              <a:buNone/>
              <a:defRPr/>
            </a:lvl4pPr>
            <a:lvl5pPr marL="63183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53906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5" name="Content Placeholder 4"/>
          <p:cNvSpPr>
            <a:spLocks noGrp="1"/>
          </p:cNvSpPr>
          <p:nvPr>
            <p:ph sz="quarter" idx="14"/>
          </p:nvPr>
        </p:nvSpPr>
        <p:spPr>
          <a:xfrm>
            <a:off x="457200" y="822960"/>
            <a:ext cx="8229600" cy="3703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5"/>
          </p:nvPr>
        </p:nvSpPr>
        <p:spPr/>
        <p:txBody>
          <a:bodyPr/>
          <a:lstStyle/>
          <a:p>
            <a:pPr defTabSz="617165">
              <a:lnSpc>
                <a:spcPct val="90000"/>
              </a:lnSpc>
              <a:spcBef>
                <a:spcPts val="540"/>
              </a:spcBef>
              <a:buClr>
                <a:srgbClr val="1D3649"/>
              </a:buClr>
            </a:pPr>
            <a:r>
              <a:rPr lang="en-US">
                <a:solidFill>
                  <a:srgbClr val="FFFFFF"/>
                </a:solidFill>
              </a:rPr>
              <a:t>© 2022 IBM Corporation</a:t>
            </a:r>
          </a:p>
        </p:txBody>
      </p:sp>
    </p:spTree>
    <p:extLst>
      <p:ext uri="{BB962C8B-B14F-4D97-AF65-F5344CB8AC3E}">
        <p14:creationId xmlns:p14="http://schemas.microsoft.com/office/powerpoint/2010/main" val="14870383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8" y="2312885"/>
            <a:ext cx="1297606" cy="517731"/>
          </a:xfrm>
          <a:prstGeom prst="rect">
            <a:avLst/>
          </a:prstGeom>
        </p:spPr>
      </p:pic>
    </p:spTree>
    <p:extLst>
      <p:ext uri="{BB962C8B-B14F-4D97-AF65-F5344CB8AC3E}">
        <p14:creationId xmlns:p14="http://schemas.microsoft.com/office/powerpoint/2010/main" val="1409684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6" name="Rectangle 5"/>
          <p:cNvSpPr/>
          <p:nvPr userDrawn="1"/>
        </p:nvSpPr>
        <p:spPr>
          <a:xfrm flipV="1">
            <a:off x="0" y="0"/>
            <a:ext cx="9144000" cy="1285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5"/>
            <a:ext cx="7715250" cy="714375"/>
          </a:xfrm>
        </p:spPr>
        <p:txBody>
          <a:bodyPr>
            <a:noAutofit/>
          </a:bodyPr>
          <a:lstStyle>
            <a:lvl1pPr>
              <a:defRPr>
                <a:solidFill>
                  <a:schemeClr val="bg2"/>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4143375" cy="328612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572000" y="1285875"/>
            <a:ext cx="4286250" cy="328612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4217356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0" name="Rectangle 9"/>
          <p:cNvSpPr/>
          <p:nvPr userDrawn="1"/>
        </p:nvSpPr>
        <p:spPr>
          <a:xfrm>
            <a:off x="0" y="1285875"/>
            <a:ext cx="9144000" cy="3857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5"/>
            <a:ext cx="7715250" cy="714375"/>
          </a:xfrm>
        </p:spPr>
        <p:txBody>
          <a:bodyPr>
            <a:noAutofit/>
          </a:bodyPr>
          <a:lstStyle>
            <a:lvl1pPr>
              <a:defRPr>
                <a:solidFill>
                  <a:schemeClr val="bg2"/>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185737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9" name="Content Placeholder 2"/>
          <p:cNvSpPr>
            <a:spLocks noGrp="1"/>
          </p:cNvSpPr>
          <p:nvPr>
            <p:ph idx="10"/>
          </p:nvPr>
        </p:nvSpPr>
        <p:spPr>
          <a:xfrm>
            <a:off x="4572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2"/>
          </p:nvPr>
        </p:nvSpPr>
        <p:spPr>
          <a:xfrm>
            <a:off x="2286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3"/>
          </p:nvPr>
        </p:nvSpPr>
        <p:spPr>
          <a:xfrm>
            <a:off x="6858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2516129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4E1EE0-2A3B-6B41-B4F7-7844A95C9460}"/>
              </a:ext>
            </a:extLst>
          </p:cNvPr>
          <p:cNvSpPr/>
          <p:nvPr userDrawn="1"/>
        </p:nvSpPr>
        <p:spPr>
          <a:xfrm flipV="1">
            <a:off x="0" y="0"/>
            <a:ext cx="4572000" cy="5143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5"/>
            <a:ext cx="7715250" cy="714375"/>
          </a:xfrm>
        </p:spPr>
        <p:txBody>
          <a:bodyPr>
            <a:noAutofit/>
          </a:body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4143375" cy="328612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0" name="Content Placeholder 2"/>
          <p:cNvSpPr>
            <a:spLocks noGrp="1"/>
          </p:cNvSpPr>
          <p:nvPr>
            <p:ph idx="13"/>
          </p:nvPr>
        </p:nvSpPr>
        <p:spPr>
          <a:xfrm>
            <a:off x="4572000" y="1285875"/>
            <a:ext cx="4286250" cy="3286125"/>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28991216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3-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4E1EE0-2A3B-6B41-B4F7-7844A95C9460}"/>
              </a:ext>
            </a:extLst>
          </p:cNvPr>
          <p:cNvSpPr/>
          <p:nvPr userDrawn="1"/>
        </p:nvSpPr>
        <p:spPr>
          <a:xfrm flipV="1">
            <a:off x="0" y="0"/>
            <a:ext cx="2286000" cy="5143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5"/>
            <a:ext cx="7715250" cy="714375"/>
          </a:xfrm>
        </p:spPr>
        <p:txBody>
          <a:bodyPr>
            <a:noAutofit/>
          </a:body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4143375" cy="328612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0" name="Content Placeholder 2"/>
          <p:cNvSpPr>
            <a:spLocks noGrp="1"/>
          </p:cNvSpPr>
          <p:nvPr>
            <p:ph idx="13"/>
          </p:nvPr>
        </p:nvSpPr>
        <p:spPr>
          <a:xfrm>
            <a:off x="4572000" y="1285875"/>
            <a:ext cx="4286250" cy="3286125"/>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9328909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sp>
        <p:nvSpPr>
          <p:cNvPr id="10" name="Rectangle 9"/>
          <p:cNvSpPr/>
          <p:nvPr userDrawn="1"/>
        </p:nvSpPr>
        <p:spPr>
          <a:xfrm flipV="1">
            <a:off x="0" y="0"/>
            <a:ext cx="9144000" cy="1285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5"/>
            <a:ext cx="7715250" cy="714375"/>
          </a:xfrm>
        </p:spPr>
        <p:txBody>
          <a:bodyPr>
            <a:noAutofit/>
          </a:bodyPr>
          <a:lstStyle>
            <a:lvl1pPr>
              <a:defRPr>
                <a:solidFill>
                  <a:schemeClr val="tx1"/>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185737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9" name="Content Placeholder 2"/>
          <p:cNvSpPr>
            <a:spLocks noGrp="1"/>
          </p:cNvSpPr>
          <p:nvPr>
            <p:ph idx="10"/>
          </p:nvPr>
        </p:nvSpPr>
        <p:spPr>
          <a:xfrm>
            <a:off x="4572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2"/>
          </p:nvPr>
        </p:nvSpPr>
        <p:spPr>
          <a:xfrm>
            <a:off x="2286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3"/>
          </p:nvPr>
        </p:nvSpPr>
        <p:spPr>
          <a:xfrm>
            <a:off x="6858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20854431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3-4_Title and Content">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428625"/>
            <a:ext cx="7715250" cy="714375"/>
          </a:xfrm>
        </p:spPr>
        <p:txBody>
          <a:bodyPr>
            <a:noAutofit/>
          </a:bodyPr>
          <a:lstStyle>
            <a:lvl1pPr>
              <a:defRPr>
                <a:solidFill>
                  <a:schemeClr val="tx1"/>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1857375" cy="3286125"/>
          </a:xfrm>
          <a:solidFill>
            <a:schemeClr val="bg2"/>
          </a:solidFill>
        </p:spPr>
        <p:txBody>
          <a:bodyPr tIns="228600">
            <a:noAutofit/>
          </a:bodyPr>
          <a:lstStyle>
            <a:lvl1pPr marL="142875">
              <a:defRPr>
                <a:solidFill>
                  <a:schemeClr val="tx1"/>
                </a:solidFill>
              </a:defRPr>
            </a:lvl1pPr>
            <a:lvl2pPr marL="142875">
              <a:defRPr>
                <a:solidFill>
                  <a:schemeClr val="tx1"/>
                </a:solidFill>
              </a:defRPr>
            </a:lvl2pPr>
            <a:lvl3pPr marL="142875">
              <a:defRPr>
                <a:solidFill>
                  <a:schemeClr val="tx1"/>
                </a:solidFill>
              </a:defRPr>
            </a:lvl3pPr>
            <a:lvl4pPr marL="142875">
              <a:defRPr>
                <a:solidFill>
                  <a:schemeClr val="tx1"/>
                </a:solidFill>
              </a:defRPr>
            </a:lvl4pPr>
            <a:lvl5pPr marL="142875">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9" name="Content Placeholder 2"/>
          <p:cNvSpPr>
            <a:spLocks noGrp="1"/>
          </p:cNvSpPr>
          <p:nvPr>
            <p:ph idx="10"/>
          </p:nvPr>
        </p:nvSpPr>
        <p:spPr>
          <a:xfrm>
            <a:off x="4572000" y="1285875"/>
            <a:ext cx="2143125" cy="3286125"/>
          </a:xfrm>
          <a:solidFill>
            <a:schemeClr val="bg2"/>
          </a:solidFill>
        </p:spPr>
        <p:txBody>
          <a:bodyPr tIns="228600">
            <a:noAutofit/>
          </a:bodyPr>
          <a:lstStyle>
            <a:lvl1pPr marL="142875">
              <a:defRPr>
                <a:solidFill>
                  <a:schemeClr val="tx1"/>
                </a:solidFill>
              </a:defRPr>
            </a:lvl1pPr>
            <a:lvl2pPr marL="142875">
              <a:defRPr>
                <a:solidFill>
                  <a:schemeClr val="tx1"/>
                </a:solidFill>
              </a:defRPr>
            </a:lvl2pPr>
            <a:lvl3pPr marL="142875">
              <a:defRPr>
                <a:solidFill>
                  <a:schemeClr val="tx1"/>
                </a:solidFill>
              </a:defRPr>
            </a:lvl3pPr>
            <a:lvl4pPr marL="142875">
              <a:defRPr>
                <a:solidFill>
                  <a:schemeClr val="tx1"/>
                </a:solidFill>
              </a:defRPr>
            </a:lvl4pPr>
            <a:lvl5pPr marL="142875">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2"/>
          </p:nvPr>
        </p:nvSpPr>
        <p:spPr>
          <a:xfrm>
            <a:off x="2286000" y="1285875"/>
            <a:ext cx="2143125" cy="3286125"/>
          </a:xfrm>
          <a:solidFill>
            <a:schemeClr val="bg2"/>
          </a:solidFill>
        </p:spPr>
        <p:txBody>
          <a:bodyPr tIns="228600">
            <a:noAutofit/>
          </a:bodyPr>
          <a:lstStyle>
            <a:lvl1pPr marL="142875">
              <a:defRPr>
                <a:solidFill>
                  <a:schemeClr val="tx1"/>
                </a:solidFill>
              </a:defRPr>
            </a:lvl1pPr>
            <a:lvl2pPr marL="142875">
              <a:defRPr>
                <a:solidFill>
                  <a:schemeClr val="tx1"/>
                </a:solidFill>
              </a:defRPr>
            </a:lvl2pPr>
            <a:lvl3pPr marL="142875">
              <a:defRPr>
                <a:solidFill>
                  <a:schemeClr val="tx1"/>
                </a:solidFill>
              </a:defRPr>
            </a:lvl3pPr>
            <a:lvl4pPr marL="142875">
              <a:defRPr>
                <a:solidFill>
                  <a:schemeClr val="tx1"/>
                </a:solidFill>
              </a:defRPr>
            </a:lvl4pPr>
            <a:lvl5pPr marL="142875">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3"/>
          </p:nvPr>
        </p:nvSpPr>
        <p:spPr>
          <a:xfrm>
            <a:off x="6858000" y="1285875"/>
            <a:ext cx="2143125" cy="3286125"/>
          </a:xfrm>
          <a:solidFill>
            <a:schemeClr val="bg2"/>
          </a:solidFill>
        </p:spPr>
        <p:txBody>
          <a:bodyPr tIns="228600">
            <a:noAutofit/>
          </a:bodyPr>
          <a:lstStyle>
            <a:lvl1pPr marL="142875">
              <a:defRPr>
                <a:solidFill>
                  <a:schemeClr val="tx1"/>
                </a:solidFill>
              </a:defRPr>
            </a:lvl1pPr>
            <a:lvl2pPr marL="142875">
              <a:defRPr>
                <a:solidFill>
                  <a:schemeClr val="tx1"/>
                </a:solidFill>
              </a:defRPr>
            </a:lvl2pPr>
            <a:lvl3pPr marL="142875">
              <a:defRPr>
                <a:solidFill>
                  <a:schemeClr val="tx1"/>
                </a:solidFill>
              </a:defRPr>
            </a:lvl3pPr>
            <a:lvl4pPr marL="142875">
              <a:defRPr>
                <a:solidFill>
                  <a:schemeClr val="tx1"/>
                </a:solidFill>
              </a:defRPr>
            </a:lvl4pPr>
            <a:lvl5pPr marL="142875">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415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428625"/>
            <a:ext cx="7715250" cy="714375"/>
          </a:xfrm>
        </p:spPr>
        <p:txBody>
          <a:bodyPr>
            <a:noAutofit/>
          </a:body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4143375" cy="328612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0" name="Content Placeholder 2"/>
          <p:cNvSpPr>
            <a:spLocks noGrp="1"/>
          </p:cNvSpPr>
          <p:nvPr>
            <p:ph idx="13"/>
          </p:nvPr>
        </p:nvSpPr>
        <p:spPr>
          <a:xfrm>
            <a:off x="4572000" y="1285875"/>
            <a:ext cx="4286250" cy="3286125"/>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24037179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6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428625"/>
            <a:ext cx="7715250" cy="714375"/>
          </a:xfrm>
        </p:spPr>
        <p:txBody>
          <a:bodyPr>
            <a:noAutofit/>
          </a:body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185737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9" name="Content Placeholder 2"/>
          <p:cNvSpPr>
            <a:spLocks noGrp="1"/>
          </p:cNvSpPr>
          <p:nvPr>
            <p:ph idx="10"/>
          </p:nvPr>
        </p:nvSpPr>
        <p:spPr>
          <a:xfrm>
            <a:off x="4572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2"/>
          </p:nvPr>
        </p:nvSpPr>
        <p:spPr>
          <a:xfrm>
            <a:off x="2286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3"/>
          </p:nvPr>
        </p:nvSpPr>
        <p:spPr>
          <a:xfrm>
            <a:off x="6858000" y="1285875"/>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3"/>
          <p:cNvSpPr>
            <a:spLocks noGrp="1"/>
          </p:cNvSpPr>
          <p:nvPr>
            <p:ph type="body" sz="quarter" idx="14" hasCustomPrompt="1"/>
          </p:nvPr>
        </p:nvSpPr>
        <p:spPr>
          <a:xfrm>
            <a:off x="285750" y="4589145"/>
            <a:ext cx="4143375"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61320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accent2"/>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726051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4" name="Rectangle 3"/>
          <p:cNvSpPr/>
          <p:nvPr userDrawn="1"/>
        </p:nvSpPr>
        <p:spPr>
          <a:xfrm>
            <a:off x="2286000" y="0"/>
            <a:ext cx="6858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a:xfrm>
            <a:off x="285750" y="1285875"/>
            <a:ext cx="1857375" cy="2286000"/>
          </a:xfrm>
        </p:spPr>
        <p:txBody>
          <a:bodyPr>
            <a:noAutofit/>
          </a:bodyPr>
          <a:lstStyle>
            <a:lvl1pPr>
              <a:defRPr b="0" i="0">
                <a:latin typeface="IBM Plex Sans Light" panose="020B0403050000000000" pitchFamily="34" charset="77"/>
              </a:defRPr>
            </a:lvl1pPr>
          </a:lstStyle>
          <a:p>
            <a:r>
              <a:rPr lang="en-US" dirty="0"/>
              <a:t>Click to edit Master title style</a:t>
            </a:r>
          </a:p>
        </p:txBody>
      </p:sp>
      <p:sp>
        <p:nvSpPr>
          <p:cNvPr id="5" name="Text Placeholder 4"/>
          <p:cNvSpPr>
            <a:spLocks noGrp="1"/>
          </p:cNvSpPr>
          <p:nvPr>
            <p:ph type="body" sz="quarter" idx="11"/>
          </p:nvPr>
        </p:nvSpPr>
        <p:spPr>
          <a:xfrm>
            <a:off x="285750" y="165735"/>
            <a:ext cx="1857375" cy="514350"/>
          </a:xfrm>
        </p:spPr>
        <p:txBody>
          <a:bodyPr tIns="0">
            <a:noAutofit/>
          </a:bodyPr>
          <a:lstStyle>
            <a:lvl1pPr>
              <a:defRPr sz="688">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4265" y="4886334"/>
            <a:ext cx="353824" cy="142875"/>
          </a:xfrm>
          <a:prstGeom prst="rect">
            <a:avLst/>
          </a:prstGeom>
        </p:spPr>
      </p:pic>
      <p:sp>
        <p:nvSpPr>
          <p:cNvPr id="9" name="Content Placeholder 2"/>
          <p:cNvSpPr>
            <a:spLocks noGrp="1"/>
          </p:cNvSpPr>
          <p:nvPr>
            <p:ph idx="10"/>
          </p:nvPr>
        </p:nvSpPr>
        <p:spPr>
          <a:xfrm>
            <a:off x="4572000" y="1285875"/>
            <a:ext cx="2143125"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2"/>
          </p:nvPr>
        </p:nvSpPr>
        <p:spPr>
          <a:xfrm>
            <a:off x="2428875" y="1285875"/>
            <a:ext cx="2000250"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6858000" y="1285875"/>
            <a:ext cx="2143125"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3"/>
          <p:cNvSpPr>
            <a:spLocks noGrp="1"/>
          </p:cNvSpPr>
          <p:nvPr>
            <p:ph type="body" sz="quarter" idx="15" hasCustomPrompt="1"/>
          </p:nvPr>
        </p:nvSpPr>
        <p:spPr>
          <a:xfrm>
            <a:off x="285750" y="4572000"/>
            <a:ext cx="1885951" cy="302895"/>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2" name="Footer Placeholder 3"/>
          <p:cNvSpPr txBox="1">
            <a:spLocks/>
          </p:cNvSpPr>
          <p:nvPr userDrawn="1"/>
        </p:nvSpPr>
        <p:spPr>
          <a:xfrm>
            <a:off x="2428875" y="4937760"/>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tx1">
                    <a:alpha val="60000"/>
                  </a:schemeClr>
                </a:solidFill>
                <a:latin typeface="IBM Plex Sans" charset="0"/>
                <a:ea typeface="IBM Plex Sans" charset="0"/>
                <a:cs typeface="IBM Plex Sans" charset="0"/>
              </a:rPr>
              <a:t>IBM Institute for Business Value</a:t>
            </a:r>
          </a:p>
        </p:txBody>
      </p:sp>
    </p:spTree>
    <p:extLst>
      <p:ext uri="{BB962C8B-B14F-4D97-AF65-F5344CB8AC3E}">
        <p14:creationId xmlns:p14="http://schemas.microsoft.com/office/powerpoint/2010/main" val="32773363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sp>
        <p:nvSpPr>
          <p:cNvPr id="4" name="Rectangle 3"/>
          <p:cNvSpPr/>
          <p:nvPr userDrawn="1"/>
        </p:nvSpPr>
        <p:spPr>
          <a:xfrm flipH="1">
            <a:off x="0" y="0"/>
            <a:ext cx="2286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a:xfrm>
            <a:off x="285750" y="1285875"/>
            <a:ext cx="1857375" cy="2286000"/>
          </a:xfrm>
        </p:spPr>
        <p:txBody>
          <a:bodyPr>
            <a:noAutofit/>
          </a:bodyPr>
          <a:lstStyle/>
          <a:p>
            <a:r>
              <a:rPr lang="en-US"/>
              <a:t>Click to edit Master title style</a:t>
            </a:r>
            <a:endParaRPr lang="en-US" dirty="0"/>
          </a:p>
        </p:txBody>
      </p:sp>
      <p:sp>
        <p:nvSpPr>
          <p:cNvPr id="5" name="Text Placeholder 4"/>
          <p:cNvSpPr>
            <a:spLocks noGrp="1"/>
          </p:cNvSpPr>
          <p:nvPr>
            <p:ph type="body" sz="quarter" idx="11"/>
          </p:nvPr>
        </p:nvSpPr>
        <p:spPr>
          <a:xfrm>
            <a:off x="285750" y="165735"/>
            <a:ext cx="1857375" cy="5143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9" name="Content Placeholder 2"/>
          <p:cNvSpPr>
            <a:spLocks noGrp="1"/>
          </p:cNvSpPr>
          <p:nvPr>
            <p:ph idx="10"/>
          </p:nvPr>
        </p:nvSpPr>
        <p:spPr>
          <a:xfrm>
            <a:off x="4572000" y="1285875"/>
            <a:ext cx="2143125"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2"/>
          </p:nvPr>
        </p:nvSpPr>
        <p:spPr>
          <a:xfrm>
            <a:off x="2428875" y="1285875"/>
            <a:ext cx="2000250"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6858000" y="1285875"/>
            <a:ext cx="2143125"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3"/>
          <p:cNvSpPr>
            <a:spLocks noGrp="1"/>
          </p:cNvSpPr>
          <p:nvPr>
            <p:ph type="body" sz="quarter" idx="15" hasCustomPrompt="1"/>
          </p:nvPr>
        </p:nvSpPr>
        <p:spPr>
          <a:xfrm>
            <a:off x="285750" y="4572000"/>
            <a:ext cx="1885951" cy="302895"/>
          </a:xfrm>
        </p:spPr>
        <p:txBody>
          <a:bodyPr tIns="0" anchor="b"/>
          <a:lstStyle>
            <a:lvl1pPr>
              <a:defRPr sz="500" b="0">
                <a:solidFill>
                  <a:schemeClr val="tx1">
                    <a:alpha val="70000"/>
                  </a:schemeClr>
                </a:solidFill>
                <a:latin typeface="IBM Plex Sans" charset="0"/>
                <a:ea typeface="IBM Plex Sans" charset="0"/>
                <a:cs typeface="IBM Plex Sans" charset="0"/>
              </a:defRPr>
            </a:lvl1pPr>
            <a:lvl2pPr>
              <a:defRPr sz="563"/>
            </a:lvl2pPr>
            <a:lvl3pPr>
              <a:defRPr sz="563"/>
            </a:lvl3pPr>
            <a:lvl4pPr>
              <a:defRPr sz="563"/>
            </a:lvl4pPr>
            <a:lvl5pPr>
              <a:defRPr sz="563"/>
            </a:lvl5pPr>
          </a:lstStyle>
          <a:p>
            <a:pPr lvl="0"/>
            <a:r>
              <a:rPr lang="en-US" dirty="0"/>
              <a:t>Source: Edit source here</a:t>
            </a:r>
          </a:p>
        </p:txBody>
      </p:sp>
      <p:grpSp>
        <p:nvGrpSpPr>
          <p:cNvPr id="12" name="Group 11"/>
          <p:cNvGrpSpPr/>
          <p:nvPr userDrawn="1"/>
        </p:nvGrpSpPr>
        <p:grpSpPr>
          <a:xfrm>
            <a:off x="571500" y="4937285"/>
            <a:ext cx="1695844" cy="137857"/>
            <a:chOff x="914400" y="7899655"/>
            <a:chExt cx="2713350" cy="220571"/>
          </a:xfrm>
        </p:grpSpPr>
        <p:sp>
          <p:nvSpPr>
            <p:cNvPr id="13" name="Footer Placeholder 3"/>
            <p:cNvSpPr txBox="1">
              <a:spLocks/>
            </p:cNvSpPr>
            <p:nvPr userDrawn="1"/>
          </p:nvSpPr>
          <p:spPr>
            <a:xfrm>
              <a:off x="914400" y="7900416"/>
              <a:ext cx="2284416" cy="219051"/>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tx1">
                      <a:alpha val="60000"/>
                    </a:schemeClr>
                  </a:solidFill>
                  <a:latin typeface="IBM Plex Sans" charset="0"/>
                  <a:ea typeface="IBM Plex Sans" charset="0"/>
                  <a:cs typeface="IBM Plex Sans" charset="0"/>
                </a:rPr>
                <a:t>©</a:t>
              </a:r>
              <a:r>
                <a:rPr lang="en-US" sz="250" b="0" i="0" dirty="0">
                  <a:solidFill>
                    <a:schemeClr val="tx1">
                      <a:alpha val="60000"/>
                    </a:schemeClr>
                  </a:solidFill>
                  <a:latin typeface="IBM Plex Sans" charset="0"/>
                  <a:ea typeface="IBM Plex Sans" charset="0"/>
                  <a:cs typeface="IBM Plex Sans" charset="0"/>
                </a:rPr>
                <a:t> </a:t>
              </a:r>
              <a:r>
                <a:rPr lang="en-US" sz="499" b="0" i="0" dirty="0">
                  <a:solidFill>
                    <a:schemeClr val="tx1">
                      <a:alpha val="60000"/>
                    </a:schemeClr>
                  </a:solidFill>
                  <a:latin typeface="IBM Plex Sans" charset="0"/>
                  <a:ea typeface="IBM Plex Sans" charset="0"/>
                  <a:cs typeface="IBM Plex Sans" charset="0"/>
                </a:rPr>
                <a:t>2021 IBM Corporation</a:t>
              </a:r>
              <a:r>
                <a:rPr lang="en-US" sz="499" b="0" i="0" baseline="0" dirty="0">
                  <a:solidFill>
                    <a:schemeClr val="tx1">
                      <a:alpha val="60000"/>
                    </a:schemeClr>
                  </a:solidFill>
                  <a:latin typeface="IBM Plex Sans" charset="0"/>
                  <a:ea typeface="IBM Plex Sans" charset="0"/>
                  <a:cs typeface="IBM Plex Sans" charset="0"/>
                </a:rPr>
                <a:t>              </a:t>
              </a:r>
              <a:r>
                <a:rPr lang="en-US" sz="499" b="0" i="0" dirty="0">
                  <a:solidFill>
                    <a:schemeClr val="tx1">
                      <a:alpha val="60000"/>
                    </a:schemeClr>
                  </a:solidFill>
                  <a:latin typeface="IBM Plex Sans" charset="0"/>
                  <a:ea typeface="IBM Plex Sans" charset="0"/>
                  <a:cs typeface="IBM Plex Sans" charset="0"/>
                </a:rPr>
                <a:t> </a:t>
              </a:r>
            </a:p>
          </p:txBody>
        </p:sp>
        <p:sp>
          <p:nvSpPr>
            <p:cNvPr id="14" name="Date Placeholder 2"/>
            <p:cNvSpPr txBox="1">
              <a:spLocks/>
            </p:cNvSpPr>
            <p:nvPr userDrawn="1"/>
          </p:nvSpPr>
          <p:spPr>
            <a:xfrm>
              <a:off x="2256150" y="7899655"/>
              <a:ext cx="1371600" cy="220571"/>
            </a:xfrm>
            <a:prstGeom prst="rect">
              <a:avLst/>
            </a:prstGeom>
          </p:spPr>
          <p:txBody>
            <a:bodyPr lIns="0" tIns="0" rIns="0" bIns="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fontAlgn="auto">
                <a:spcBef>
                  <a:spcPts val="0"/>
                </a:spcBef>
                <a:spcAft>
                  <a:spcPts val="0"/>
                </a:spcAft>
                <a:tabLst/>
                <a:defRPr/>
              </a:pPr>
              <a:r>
                <a:rPr lang="en-US" sz="499" b="0" i="0" dirty="0">
                  <a:solidFill>
                    <a:schemeClr val="tx1">
                      <a:alpha val="60000"/>
                    </a:schemeClr>
                  </a:solidFill>
                  <a:latin typeface="IBM Plex Sans" charset="0"/>
                  <a:ea typeface="IBM Plex Sans" charset="0"/>
                  <a:cs typeface="IBM Plex Sans" charset="0"/>
                </a:rPr>
                <a:t> </a:t>
              </a:r>
              <a:fld id="{7C9968D1-C8E5-4FE3-AED4-7D4518C301B3}" type="datetime3">
                <a:rPr lang="en-US" sz="499" b="0" i="0" smtClean="0">
                  <a:solidFill>
                    <a:schemeClr val="tx1">
                      <a:alpha val="60000"/>
                    </a:schemeClr>
                  </a:solidFill>
                  <a:latin typeface="IBM Plex Sans" charset="0"/>
                  <a:ea typeface="IBM Plex Sans" charset="0"/>
                  <a:cs typeface="IBM Plex Sans" charset="0"/>
                </a:rPr>
                <a:pPr marL="0" indent="0" fontAlgn="auto">
                  <a:spcBef>
                    <a:spcPts val="0"/>
                  </a:spcBef>
                  <a:spcAft>
                    <a:spcPts val="0"/>
                  </a:spcAft>
                  <a:tabLst/>
                  <a:defRPr/>
                </a:pPr>
                <a:t>7 December 2022</a:t>
              </a:fld>
              <a:endParaRPr lang="en-US" sz="499" b="0" i="0" dirty="0">
                <a:solidFill>
                  <a:schemeClr val="tx1">
                    <a:alpha val="60000"/>
                  </a:schemeClr>
                </a:solidFill>
                <a:latin typeface="IBM Plex Sans" charset="0"/>
                <a:ea typeface="IBM Plex Sans" charset="0"/>
                <a:cs typeface="IBM Plex Sans" charset="0"/>
              </a:endParaRPr>
            </a:p>
          </p:txBody>
        </p:sp>
      </p:grpSp>
      <p:sp>
        <p:nvSpPr>
          <p:cNvPr id="16" name="Slide Number Placeholder 2"/>
          <p:cNvSpPr txBox="1">
            <a:spLocks/>
          </p:cNvSpPr>
          <p:nvPr userDrawn="1"/>
        </p:nvSpPr>
        <p:spPr>
          <a:xfrm>
            <a:off x="284287" y="4933620"/>
            <a:ext cx="204924" cy="136906"/>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500" b="0" i="0" smtClean="0">
                <a:solidFill>
                  <a:schemeClr val="tx1"/>
                </a:solidFill>
                <a:latin typeface="IBM Plex Sans" charset="0"/>
                <a:ea typeface="IBM Plex Sans" charset="0"/>
                <a:cs typeface="IBM Plex Sans" charset="0"/>
              </a:rPr>
              <a:pPr algn="l"/>
              <a:t>‹#›</a:t>
            </a:fld>
            <a:endParaRPr lang="en-US" sz="500" b="0" i="0" dirty="0">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17703442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sp>
        <p:nvSpPr>
          <p:cNvPr id="4" name="Rectangle 3"/>
          <p:cNvSpPr/>
          <p:nvPr userDrawn="1"/>
        </p:nvSpPr>
        <p:spPr>
          <a:xfrm flipH="1">
            <a:off x="0" y="0"/>
            <a:ext cx="2286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a:xfrm>
            <a:off x="285750" y="1285875"/>
            <a:ext cx="1857375" cy="2286000"/>
          </a:xfrm>
        </p:spPr>
        <p:txBody>
          <a:bodyPr>
            <a:noAutofit/>
          </a:bodyPr>
          <a:lstStyle>
            <a:lvl1pPr>
              <a:defRPr b="0" i="0">
                <a:latin typeface="IBM Plex Sans Light" panose="020B0403050000000000" pitchFamily="34" charset="77"/>
              </a:defRPr>
            </a:lvl1pPr>
          </a:lstStyle>
          <a:p>
            <a:r>
              <a:rPr lang="en-US" dirty="0"/>
              <a:t>Click to edit Master title style</a:t>
            </a:r>
          </a:p>
        </p:txBody>
      </p:sp>
      <p:sp>
        <p:nvSpPr>
          <p:cNvPr id="9" name="Content Placeholder 2"/>
          <p:cNvSpPr>
            <a:spLocks noGrp="1"/>
          </p:cNvSpPr>
          <p:nvPr>
            <p:ph idx="10"/>
          </p:nvPr>
        </p:nvSpPr>
        <p:spPr>
          <a:xfrm>
            <a:off x="4572000" y="1285875"/>
            <a:ext cx="2143125"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2"/>
          </p:nvPr>
        </p:nvSpPr>
        <p:spPr>
          <a:xfrm>
            <a:off x="2428875" y="1285875"/>
            <a:ext cx="2000250" cy="3286125"/>
          </a:xfr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6858000" y="-68833"/>
            <a:ext cx="2286000" cy="5143500"/>
          </a:xfrm>
        </p:spPr>
        <p:txBody>
          <a:bodyPr lIns="228600" tIns="2057400" rIns="9144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3"/>
          <p:cNvSpPr>
            <a:spLocks noGrp="1"/>
          </p:cNvSpPr>
          <p:nvPr>
            <p:ph type="body" sz="quarter" idx="15" hasCustomPrompt="1"/>
          </p:nvPr>
        </p:nvSpPr>
        <p:spPr>
          <a:xfrm>
            <a:off x="285750" y="4572000"/>
            <a:ext cx="1885951" cy="302895"/>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4" name="Footer Placeholder 3"/>
          <p:cNvSpPr txBox="1">
            <a:spLocks/>
          </p:cNvSpPr>
          <p:nvPr userDrawn="1"/>
        </p:nvSpPr>
        <p:spPr>
          <a:xfrm>
            <a:off x="571500" y="4937760"/>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tx1">
                    <a:alpha val="60000"/>
                  </a:schemeClr>
                </a:solidFill>
                <a:latin typeface="IBM Plex Sans" charset="0"/>
                <a:ea typeface="IBM Plex Sans" charset="0"/>
                <a:cs typeface="IBM Plex Sans" charset="0"/>
              </a:rPr>
              <a:t>©</a:t>
            </a:r>
            <a:r>
              <a:rPr lang="en-US" sz="250" b="0" i="0" dirty="0">
                <a:solidFill>
                  <a:schemeClr val="tx1">
                    <a:alpha val="60000"/>
                  </a:schemeClr>
                </a:solidFill>
                <a:latin typeface="IBM Plex Sans" charset="0"/>
                <a:ea typeface="IBM Plex Sans" charset="0"/>
                <a:cs typeface="IBM Plex Sans" charset="0"/>
              </a:rPr>
              <a:t> </a:t>
            </a:r>
            <a:r>
              <a:rPr lang="en-US" sz="499" b="0" i="0" dirty="0">
                <a:solidFill>
                  <a:schemeClr val="tx1">
                    <a:alpha val="60000"/>
                  </a:schemeClr>
                </a:solidFill>
                <a:latin typeface="IBM Plex Sans" charset="0"/>
                <a:ea typeface="IBM Plex Sans" charset="0"/>
                <a:cs typeface="IBM Plex Sans" charset="0"/>
              </a:rPr>
              <a:t>2022 IBM Corporation</a:t>
            </a:r>
            <a:r>
              <a:rPr lang="en-US" sz="499" b="0" i="0" baseline="0" dirty="0">
                <a:solidFill>
                  <a:schemeClr val="tx1">
                    <a:alpha val="60000"/>
                  </a:schemeClr>
                </a:solidFill>
                <a:latin typeface="IBM Plex Sans" charset="0"/>
                <a:ea typeface="IBM Plex Sans" charset="0"/>
                <a:cs typeface="IBM Plex Sans" charset="0"/>
              </a:rPr>
              <a:t>              </a:t>
            </a:r>
            <a:r>
              <a:rPr lang="en-US" sz="499" b="0" i="0" dirty="0">
                <a:solidFill>
                  <a:schemeClr val="tx1">
                    <a:alpha val="60000"/>
                  </a:schemeClr>
                </a:solidFill>
                <a:latin typeface="IBM Plex Sans" charset="0"/>
                <a:ea typeface="IBM Plex Sans" charset="0"/>
                <a:cs typeface="IBM Plex Sans" charset="0"/>
              </a:rPr>
              <a:t> </a:t>
            </a:r>
          </a:p>
        </p:txBody>
      </p:sp>
      <p:sp>
        <p:nvSpPr>
          <p:cNvPr id="18" name="Slide Number Placeholder 2"/>
          <p:cNvSpPr txBox="1">
            <a:spLocks/>
          </p:cNvSpPr>
          <p:nvPr userDrawn="1"/>
        </p:nvSpPr>
        <p:spPr>
          <a:xfrm>
            <a:off x="284287" y="4933620"/>
            <a:ext cx="204924" cy="136906"/>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500" b="0" i="0" smtClean="0">
                <a:solidFill>
                  <a:schemeClr val="tx1"/>
                </a:solidFill>
                <a:latin typeface="IBM Plex Sans" charset="0"/>
                <a:ea typeface="IBM Plex Sans" charset="0"/>
                <a:cs typeface="IBM Plex Sans" charset="0"/>
              </a:rPr>
              <a:pPr algn="l"/>
              <a:t>‹#›</a:t>
            </a:fld>
            <a:endParaRPr lang="en-US" sz="500" b="0" i="0" dirty="0">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3190017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10_Title and Content">
    <p:spTree>
      <p:nvGrpSpPr>
        <p:cNvPr id="1" name=""/>
        <p:cNvGrpSpPr/>
        <p:nvPr/>
      </p:nvGrpSpPr>
      <p:grpSpPr>
        <a:xfrm>
          <a:off x="0" y="0"/>
          <a:ext cx="0" cy="0"/>
          <a:chOff x="0" y="0"/>
          <a:chExt cx="0" cy="0"/>
        </a:xfrm>
      </p:grpSpPr>
      <p:sp>
        <p:nvSpPr>
          <p:cNvPr id="4" name="Rectangle 3"/>
          <p:cNvSpPr/>
          <p:nvPr userDrawn="1"/>
        </p:nvSpPr>
        <p:spPr>
          <a:xfrm>
            <a:off x="0" y="6759"/>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p:txBody>
          <a:bodyPr>
            <a:noAutofit/>
          </a:bodyPr>
          <a:lstStyle>
            <a:lvl1pPr>
              <a:defRPr b="0" i="0">
                <a:latin typeface="IBM Plex Sans Light" panose="020B0403050000000000" pitchFamily="34" charset="77"/>
              </a:defRPr>
            </a:lvl1pPr>
          </a:lstStyle>
          <a:p>
            <a:r>
              <a:rPr lang="en-US" dirty="0"/>
              <a:t>Click to edit Master title style</a:t>
            </a:r>
          </a:p>
        </p:txBody>
      </p:sp>
      <p:sp>
        <p:nvSpPr>
          <p:cNvPr id="3" name="Content Placeholder 2"/>
          <p:cNvSpPr>
            <a:spLocks noGrp="1"/>
          </p:cNvSpPr>
          <p:nvPr>
            <p:ph idx="1"/>
          </p:nvPr>
        </p:nvSpPr>
        <p:spPr>
          <a:xfrm>
            <a:off x="285750" y="1285875"/>
            <a:ext cx="4114800" cy="3286125"/>
          </a:xfrm>
          <a:prstGeom prst="rect">
            <a:avLst/>
          </a:prstGeom>
        </p:spPr>
        <p:txBody>
          <a:bodyPr tIns="0">
            <a:noAutofit/>
          </a:bodyPr>
          <a:lstStyle>
            <a:lvl1pPr>
              <a:lnSpc>
                <a:spcPts val="1625"/>
              </a:lnSpc>
              <a:defRPr/>
            </a:lvl1pPr>
            <a:lvl2pPr>
              <a:lnSpc>
                <a:spcPts val="1625"/>
              </a:lnSpc>
              <a:defRPr/>
            </a:lvl2pPr>
            <a:lvl3pPr>
              <a:lnSpc>
                <a:spcPts val="1625"/>
              </a:lnSpc>
              <a:defRPr/>
            </a:lvl3pPr>
            <a:lvl4pPr>
              <a:lnSpc>
                <a:spcPts val="1625"/>
              </a:lnSpc>
              <a:defRPr/>
            </a:lvl4pPr>
            <a:lvl5pPr>
              <a:lnSpc>
                <a:spcPts val="1625"/>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5"/>
            <a:ext cx="4114800" cy="3286125"/>
          </a:xfrm>
          <a:prstGeom prst="rect">
            <a:avLst/>
          </a:prstGeo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4265" y="4886334"/>
            <a:ext cx="353824" cy="142875"/>
          </a:xfrm>
          <a:prstGeom prst="rect">
            <a:avLst/>
          </a:prstGeom>
        </p:spPr>
      </p:pic>
      <p:sp>
        <p:nvSpPr>
          <p:cNvPr id="10" name="Text Placeholder 4"/>
          <p:cNvSpPr>
            <a:spLocks noGrp="1"/>
          </p:cNvSpPr>
          <p:nvPr>
            <p:ph type="body" sz="quarter" idx="11"/>
          </p:nvPr>
        </p:nvSpPr>
        <p:spPr>
          <a:xfrm>
            <a:off x="285750" y="165735"/>
            <a:ext cx="4114800" cy="171450"/>
          </a:xfrm>
        </p:spPr>
        <p:txBody>
          <a:bodyPr tIns="0">
            <a:noAutofit/>
          </a:bodyPr>
          <a:lstStyle>
            <a:lvl1pPr>
              <a:defRPr sz="688" b="0" i="0">
                <a:solidFill>
                  <a:schemeClr val="accent1"/>
                </a:solidFill>
                <a:latin typeface="IBM Plex Sans" panose="020B0503050000000000" pitchFamily="34" charset="77"/>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Tree>
    <p:extLst>
      <p:ext uri="{BB962C8B-B14F-4D97-AF65-F5344CB8AC3E}">
        <p14:creationId xmlns:p14="http://schemas.microsoft.com/office/powerpoint/2010/main" val="31874381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3-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285750" y="1285875"/>
            <a:ext cx="4114800" cy="3286125"/>
          </a:xfrm>
          <a:prstGeom prst="rect">
            <a:avLst/>
          </a:prstGeom>
        </p:spPr>
        <p:txBody>
          <a:bodyPr tIns="0">
            <a:no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5"/>
            <a:ext cx="4114800" cy="3286125"/>
          </a:xfrm>
          <a:prstGeom prst="rect">
            <a:avLst/>
          </a:prstGeom>
        </p:spPr>
        <p:txBody>
          <a:bodyPr tIns="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3"/>
          <p:cNvSpPr>
            <a:spLocks noGrp="1"/>
          </p:cNvSpPr>
          <p:nvPr>
            <p:ph type="body" sz="quarter" idx="14" hasCustomPrompt="1"/>
          </p:nvPr>
        </p:nvSpPr>
        <p:spPr>
          <a:xfrm>
            <a:off x="285750" y="4589145"/>
            <a:ext cx="4171950" cy="285750"/>
          </a:xfrm>
          <a:prstGeom prst="rect">
            <a:avLst/>
          </a:prstGeo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0"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Tree>
    <p:extLst>
      <p:ext uri="{BB962C8B-B14F-4D97-AF65-F5344CB8AC3E}">
        <p14:creationId xmlns:p14="http://schemas.microsoft.com/office/powerpoint/2010/main" val="8509964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285750" y="1285875"/>
            <a:ext cx="4114800" cy="3286125"/>
          </a:xfrm>
          <a:prstGeom prst="rect">
            <a:avLst/>
          </a:prstGeom>
        </p:spPr>
        <p:txBody>
          <a:bodyPr t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5"/>
            <a:ext cx="4114800" cy="3286125"/>
          </a:xfrm>
          <a:prstGeom prst="rect">
            <a:avLst/>
          </a:prstGeom>
        </p:spPr>
        <p:txBody>
          <a:bodyPr t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4265" y="4886334"/>
            <a:ext cx="353823" cy="142875"/>
          </a:xfrm>
          <a:prstGeom prst="rect">
            <a:avLst/>
          </a:prstGeom>
        </p:spPr>
      </p:pic>
      <p:sp>
        <p:nvSpPr>
          <p:cNvPr id="9" name="Text Placeholder 23"/>
          <p:cNvSpPr>
            <a:spLocks noGrp="1"/>
          </p:cNvSpPr>
          <p:nvPr>
            <p:ph type="body" sz="quarter" idx="14" hasCustomPrompt="1"/>
          </p:nvPr>
        </p:nvSpPr>
        <p:spPr>
          <a:xfrm>
            <a:off x="285750" y="4589145"/>
            <a:ext cx="4143375" cy="285750"/>
          </a:xfrm>
          <a:prstGeom prst="rect">
            <a:avLst/>
          </a:prstGeo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1"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Tree>
    <p:extLst>
      <p:ext uri="{BB962C8B-B14F-4D97-AF65-F5344CB8AC3E}">
        <p14:creationId xmlns:p14="http://schemas.microsoft.com/office/powerpoint/2010/main" val="2485159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285750" y="1285875"/>
            <a:ext cx="4114800" cy="3286125"/>
          </a:xfrm>
          <a:prstGeom prst="rect">
            <a:avLst/>
          </a:prstGeom>
        </p:spPr>
        <p:txBody>
          <a:bodyPr tIns="0">
            <a:no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5"/>
            <a:ext cx="4114800" cy="3286125"/>
          </a:xfrm>
          <a:prstGeom prst="rect">
            <a:avLst/>
          </a:prstGeom>
        </p:spPr>
        <p:txBody>
          <a:bodyPr t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4265" y="4886335"/>
            <a:ext cx="353824" cy="142876"/>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4265" y="4886334"/>
            <a:ext cx="353823" cy="142875"/>
          </a:xfrm>
          <a:prstGeom prst="rect">
            <a:avLst/>
          </a:prstGeom>
        </p:spPr>
      </p:pic>
      <p:sp>
        <p:nvSpPr>
          <p:cNvPr id="10" name="Text Placeholder 23"/>
          <p:cNvSpPr>
            <a:spLocks noGrp="1"/>
          </p:cNvSpPr>
          <p:nvPr>
            <p:ph type="body" sz="quarter" idx="14" hasCustomPrompt="1"/>
          </p:nvPr>
        </p:nvSpPr>
        <p:spPr>
          <a:xfrm>
            <a:off x="285750" y="4589145"/>
            <a:ext cx="4171950" cy="285750"/>
          </a:xfrm>
          <a:prstGeom prst="rect">
            <a:avLst/>
          </a:prstGeo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1"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Tree>
    <p:extLst>
      <p:ext uri="{BB962C8B-B14F-4D97-AF65-F5344CB8AC3E}">
        <p14:creationId xmlns:p14="http://schemas.microsoft.com/office/powerpoint/2010/main" val="1961160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p:nvPr>
        </p:nvSpPr>
        <p:spPr>
          <a:xfrm>
            <a:off x="285750" y="1285875"/>
            <a:ext cx="4114800" cy="714375"/>
          </a:xfrm>
        </p:spPr>
        <p:txBody>
          <a:bodyPr>
            <a:noAutofit/>
          </a:bodyPr>
          <a:lstStyle/>
          <a:p>
            <a:r>
              <a:rPr lang="en-US"/>
              <a:t>Click to edit Master title style</a:t>
            </a:r>
            <a:endParaRPr lang="en-US" dirty="0"/>
          </a:p>
        </p:txBody>
      </p:sp>
      <p:sp>
        <p:nvSpPr>
          <p:cNvPr id="3" name="Content Placeholder 2"/>
          <p:cNvSpPr>
            <a:spLocks noGrp="1"/>
          </p:cNvSpPr>
          <p:nvPr>
            <p:ph idx="1"/>
          </p:nvPr>
        </p:nvSpPr>
        <p:spPr>
          <a:xfrm>
            <a:off x="285750" y="2228850"/>
            <a:ext cx="4114800" cy="2343150"/>
          </a:xfrm>
          <a:prstGeom prst="rect">
            <a:avLst/>
          </a:prstGeom>
        </p:spPr>
        <p:txBody>
          <a:bodyPr tIns="0">
            <a:noAutofit/>
          </a:bodyPr>
          <a:lstStyle>
            <a:lvl1pPr>
              <a:defRPr sz="1500">
                <a:solidFill>
                  <a:schemeClr val="accent2"/>
                </a:solidFill>
              </a:defRPr>
            </a:lvl1pPr>
            <a:lvl2pPr>
              <a:defRPr sz="1500">
                <a:solidFill>
                  <a:schemeClr val="accent2"/>
                </a:solidFill>
              </a:defRPr>
            </a:lvl2pPr>
            <a:lvl3pPr>
              <a:defRPr sz="1500">
                <a:solidFill>
                  <a:schemeClr val="accent2"/>
                </a:solidFill>
              </a:defRPr>
            </a:lvl3pPr>
            <a:lvl4pPr>
              <a:defRPr sz="1500">
                <a:solidFill>
                  <a:schemeClr val="accent2"/>
                </a:solidFill>
              </a:defRPr>
            </a:lvl4pPr>
            <a:lvl5pPr>
              <a:defRPr sz="1500">
                <a:solidFill>
                  <a:schemeClr val="accent2"/>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5"/>
            <a:ext cx="4114800" cy="3286125"/>
          </a:xfrm>
          <a:prstGeom prst="rect">
            <a:avLst/>
          </a:prstGeom>
        </p:spPr>
        <p:txBody>
          <a:bodyPr tIns="0">
            <a:no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4265" y="4886335"/>
            <a:ext cx="353824" cy="142876"/>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4265" y="4886334"/>
            <a:ext cx="353823" cy="142875"/>
          </a:xfrm>
          <a:prstGeom prst="rect">
            <a:avLst/>
          </a:prstGeom>
        </p:spPr>
      </p:pic>
      <p:sp>
        <p:nvSpPr>
          <p:cNvPr id="10" name="Text Placeholder 23"/>
          <p:cNvSpPr>
            <a:spLocks noGrp="1"/>
          </p:cNvSpPr>
          <p:nvPr>
            <p:ph type="body" sz="quarter" idx="14" hasCustomPrompt="1"/>
          </p:nvPr>
        </p:nvSpPr>
        <p:spPr>
          <a:xfrm>
            <a:off x="285750" y="4589145"/>
            <a:ext cx="4171950" cy="285750"/>
          </a:xfrm>
          <a:prstGeom prst="rect">
            <a:avLst/>
          </a:prstGeo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1" name="Text Placeholder 4"/>
          <p:cNvSpPr>
            <a:spLocks noGrp="1"/>
          </p:cNvSpPr>
          <p:nvPr>
            <p:ph type="body" sz="quarter" idx="11"/>
          </p:nvPr>
        </p:nvSpPr>
        <p:spPr>
          <a:xfrm>
            <a:off x="285750" y="165735"/>
            <a:ext cx="4114800" cy="1714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Tree>
    <p:extLst>
      <p:ext uri="{BB962C8B-B14F-4D97-AF65-F5344CB8AC3E}">
        <p14:creationId xmlns:p14="http://schemas.microsoft.com/office/powerpoint/2010/main" val="36248611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2-9_Title and Content">
    <p:spTree>
      <p:nvGrpSpPr>
        <p:cNvPr id="1" name=""/>
        <p:cNvGrpSpPr/>
        <p:nvPr/>
      </p:nvGrpSpPr>
      <p:grpSpPr>
        <a:xfrm>
          <a:off x="0" y="0"/>
          <a:ext cx="0" cy="0"/>
          <a:chOff x="0" y="0"/>
          <a:chExt cx="0" cy="0"/>
        </a:xfrm>
      </p:grpSpPr>
      <p:sp>
        <p:nvSpPr>
          <p:cNvPr id="6" name="Rectangle 5"/>
          <p:cNvSpPr/>
          <p:nvPr userDrawn="1"/>
        </p:nvSpPr>
        <p:spPr>
          <a:xfrm flipH="1">
            <a:off x="0" y="794"/>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5"/>
            <a:ext cx="4097655" cy="714375"/>
          </a:xfrm>
        </p:spPr>
        <p:txBody>
          <a:bodyPr>
            <a:noAutofit/>
          </a:body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5"/>
            <a:ext cx="4114800" cy="3286125"/>
          </a:xfrm>
          <a:prstGeom prst="rect">
            <a:avLst/>
          </a:prstGeom>
        </p:spPr>
        <p:txBody>
          <a:bodyPr tIns="0">
            <a:noAutofit/>
          </a:bodyPr>
          <a:lstStyle>
            <a:lvl1pPr>
              <a:defRPr>
                <a:latin typeface="IBM Plex Sans" charset="0"/>
                <a:ea typeface="IBM Plex Sans" charset="0"/>
                <a:cs typeface="IBM Plex Sans" charset="0"/>
              </a:defRPr>
            </a:lvl1pPr>
            <a:lvl2pPr>
              <a:defRPr>
                <a:latin typeface="IBM Plex Sans" charset="0"/>
                <a:ea typeface="IBM Plex Sans" charset="0"/>
                <a:cs typeface="IBM Plex Sans" charset="0"/>
              </a:defRPr>
            </a:lvl2pPr>
            <a:lvl3pPr>
              <a:defRPr>
                <a:latin typeface="IBM Plex Sans" charset="0"/>
                <a:ea typeface="IBM Plex Sans" charset="0"/>
                <a:cs typeface="IBM Plex Sans" charset="0"/>
              </a:defRPr>
            </a:lvl3pPr>
            <a:lvl4pPr>
              <a:defRPr>
                <a:latin typeface="IBM Plex Sans" charset="0"/>
                <a:ea typeface="IBM Plex Sans" charset="0"/>
                <a:cs typeface="IBM Plex Sans" charset="0"/>
              </a:defRPr>
            </a:lvl4pPr>
            <a:lvl5pPr>
              <a:defRPr>
                <a:latin typeface="IBM Plex Sans" charset="0"/>
                <a:ea typeface="IBM Plex Sans" charset="0"/>
                <a:cs typeface="IBM Plex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5"/>
            <a:ext cx="4114800" cy="3286125"/>
          </a:xfrm>
          <a:prstGeom prst="rect">
            <a:avLst/>
          </a:prstGeom>
        </p:spPr>
        <p:txBody>
          <a:bodyPr tIns="0">
            <a:noAutofit/>
          </a:bodyPr>
          <a:lstStyle>
            <a:lvl1pPr>
              <a:defRPr>
                <a:latin typeface="IBM Plex Sans" charset="0"/>
                <a:ea typeface="IBM Plex Sans" charset="0"/>
                <a:cs typeface="IBM Plex Sans" charset="0"/>
              </a:defRPr>
            </a:lvl1pPr>
            <a:lvl2pPr>
              <a:defRPr>
                <a:latin typeface="IBM Plex Sans" charset="0"/>
                <a:ea typeface="IBM Plex Sans" charset="0"/>
                <a:cs typeface="IBM Plex Sans" charset="0"/>
              </a:defRPr>
            </a:lvl2pPr>
            <a:lvl3pPr>
              <a:defRPr>
                <a:latin typeface="IBM Plex Sans" charset="0"/>
                <a:ea typeface="IBM Plex Sans" charset="0"/>
                <a:cs typeface="IBM Plex Sans" charset="0"/>
              </a:defRPr>
            </a:lvl3pPr>
            <a:lvl4pPr>
              <a:defRPr>
                <a:latin typeface="IBM Plex Sans" charset="0"/>
                <a:ea typeface="IBM Plex Sans" charset="0"/>
                <a:cs typeface="IBM Plex Sans" charset="0"/>
              </a:defRPr>
            </a:lvl4pPr>
            <a:lvl5pPr>
              <a:defRPr>
                <a:latin typeface="IBM Plex Sans" charset="0"/>
                <a:ea typeface="IBM Plex Sans" charset="0"/>
                <a:cs typeface="IBM Plex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285750" y="165735"/>
            <a:ext cx="4114800" cy="171450"/>
          </a:xfrm>
          <a:prstGeom prst="rect">
            <a:avLst/>
          </a:prstGeo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9" name="Text Placeholder 23"/>
          <p:cNvSpPr>
            <a:spLocks noGrp="1"/>
          </p:cNvSpPr>
          <p:nvPr>
            <p:ph type="body" sz="quarter" idx="14" hasCustomPrompt="1"/>
          </p:nvPr>
        </p:nvSpPr>
        <p:spPr>
          <a:xfrm>
            <a:off x="285750" y="4589145"/>
            <a:ext cx="4114800" cy="285750"/>
          </a:xfrm>
          <a:prstGeom prst="rect">
            <a:avLst/>
          </a:prstGeom>
        </p:spPr>
        <p:txBody>
          <a:bodyPr tIns="0" anchor="b"/>
          <a:lstStyle>
            <a:lvl1pPr>
              <a:defRPr sz="500" b="0">
                <a:solidFill>
                  <a:schemeClr val="bg2">
                    <a:alpha val="70000"/>
                  </a:schemeClr>
                </a:solidFill>
                <a:latin typeface="IBM Plex Sans" charset="0"/>
                <a:ea typeface="IBM Plex Sans" charset="0"/>
                <a:cs typeface="IBM Plex Sans" charset="0"/>
              </a:defRPr>
            </a:lvl1pPr>
            <a:lvl2pPr>
              <a:defRPr sz="563"/>
            </a:lvl2pPr>
            <a:lvl3pPr>
              <a:defRPr sz="563"/>
            </a:lvl3pPr>
            <a:lvl4pPr>
              <a:defRPr sz="563"/>
            </a:lvl4pPr>
            <a:lvl5pPr>
              <a:defRPr sz="563"/>
            </a:lvl5pPr>
          </a:lstStyle>
          <a:p>
            <a:pPr lvl="0"/>
            <a:r>
              <a:rPr lang="en-US" dirty="0"/>
              <a:t>Source: Edit source here</a:t>
            </a:r>
          </a:p>
        </p:txBody>
      </p:sp>
      <p:grpSp>
        <p:nvGrpSpPr>
          <p:cNvPr id="12" name="Group 11"/>
          <p:cNvGrpSpPr/>
          <p:nvPr userDrawn="1"/>
        </p:nvGrpSpPr>
        <p:grpSpPr>
          <a:xfrm>
            <a:off x="571500" y="4937285"/>
            <a:ext cx="1695844" cy="137857"/>
            <a:chOff x="914400" y="7899655"/>
            <a:chExt cx="2713350" cy="220571"/>
          </a:xfrm>
        </p:grpSpPr>
        <p:sp>
          <p:nvSpPr>
            <p:cNvPr id="13" name="Footer Placeholder 3"/>
            <p:cNvSpPr txBox="1">
              <a:spLocks/>
            </p:cNvSpPr>
            <p:nvPr userDrawn="1"/>
          </p:nvSpPr>
          <p:spPr>
            <a:xfrm>
              <a:off x="914400" y="7900416"/>
              <a:ext cx="2284416" cy="219051"/>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latin typeface="IBM Plex Sans" charset="0"/>
                  <a:ea typeface="IBM Plex Sans" charset="0"/>
                  <a:cs typeface="IBM Plex Sans" charset="0"/>
                </a:rPr>
                <a:t>©</a:t>
              </a:r>
              <a:r>
                <a:rPr lang="en-US" sz="250" b="0" i="0" dirty="0">
                  <a:latin typeface="IBM Plex Sans" charset="0"/>
                  <a:ea typeface="IBM Plex Sans" charset="0"/>
                  <a:cs typeface="IBM Plex Sans" charset="0"/>
                </a:rPr>
                <a:t> </a:t>
              </a:r>
              <a:r>
                <a:rPr lang="en-US" sz="499" b="0" i="0" dirty="0">
                  <a:latin typeface="IBM Plex Sans" charset="0"/>
                  <a:ea typeface="IBM Plex Sans" charset="0"/>
                  <a:cs typeface="IBM Plex Sans" charset="0"/>
                </a:rPr>
                <a:t>2021 IBM Corporation</a:t>
              </a:r>
              <a:r>
                <a:rPr lang="en-US" sz="499" b="0" i="0" baseline="0" dirty="0">
                  <a:latin typeface="IBM Plex Sans" charset="0"/>
                  <a:ea typeface="IBM Plex Sans" charset="0"/>
                  <a:cs typeface="IBM Plex Sans" charset="0"/>
                </a:rPr>
                <a:t>              </a:t>
              </a:r>
              <a:r>
                <a:rPr lang="en-US" sz="499" b="0" i="0" dirty="0">
                  <a:latin typeface="IBM Plex Sans" charset="0"/>
                  <a:ea typeface="IBM Plex Sans" charset="0"/>
                  <a:cs typeface="IBM Plex Sans" charset="0"/>
                </a:rPr>
                <a:t> </a:t>
              </a:r>
            </a:p>
          </p:txBody>
        </p:sp>
        <p:sp>
          <p:nvSpPr>
            <p:cNvPr id="14" name="Date Placeholder 2"/>
            <p:cNvSpPr txBox="1">
              <a:spLocks/>
            </p:cNvSpPr>
            <p:nvPr userDrawn="1"/>
          </p:nvSpPr>
          <p:spPr>
            <a:xfrm>
              <a:off x="2256150" y="7899655"/>
              <a:ext cx="1371600" cy="220571"/>
            </a:xfrm>
            <a:prstGeom prst="rect">
              <a:avLst/>
            </a:prstGeom>
          </p:spPr>
          <p:txBody>
            <a:bodyPr lIns="0" tIns="0" rIns="0" bIns="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fontAlgn="auto">
                <a:spcBef>
                  <a:spcPts val="0"/>
                </a:spcBef>
                <a:spcAft>
                  <a:spcPts val="0"/>
                </a:spcAft>
                <a:tabLst/>
                <a:defRPr/>
              </a:pPr>
              <a:r>
                <a:rPr lang="en-US" sz="499" b="0" i="0" dirty="0">
                  <a:solidFill>
                    <a:schemeClr val="bg2">
                      <a:alpha val="60000"/>
                    </a:schemeClr>
                  </a:solidFill>
                  <a:latin typeface="IBM Plex Sans" charset="0"/>
                  <a:ea typeface="IBM Plex Sans" charset="0"/>
                  <a:cs typeface="IBM Plex Sans" charset="0"/>
                </a:rPr>
                <a:t> </a:t>
              </a:r>
              <a:fld id="{7C9968D1-C8E5-4FE3-AED4-7D4518C301B3}" type="datetime3">
                <a:rPr lang="en-US" sz="499" b="0" i="0" smtClean="0">
                  <a:solidFill>
                    <a:schemeClr val="bg2">
                      <a:alpha val="60000"/>
                    </a:schemeClr>
                  </a:solidFill>
                  <a:latin typeface="IBM Plex Sans" charset="0"/>
                  <a:ea typeface="IBM Plex Sans" charset="0"/>
                  <a:cs typeface="IBM Plex Sans" charset="0"/>
                </a:rPr>
                <a:pPr marL="0" indent="0" fontAlgn="auto">
                  <a:spcBef>
                    <a:spcPts val="0"/>
                  </a:spcBef>
                  <a:spcAft>
                    <a:spcPts val="0"/>
                  </a:spcAft>
                  <a:tabLst/>
                  <a:defRPr/>
                </a:pPr>
                <a:t>7 December 2022</a:t>
              </a:fld>
              <a:endParaRPr lang="en-US" sz="499" b="0" i="0" dirty="0">
                <a:solidFill>
                  <a:schemeClr val="bg2">
                    <a:alpha val="60000"/>
                  </a:schemeClr>
                </a:solidFill>
                <a:latin typeface="IBM Plex Sans" charset="0"/>
                <a:ea typeface="IBM Plex Sans" charset="0"/>
                <a:cs typeface="IBM Plex Sans" charset="0"/>
              </a:endParaRPr>
            </a:p>
          </p:txBody>
        </p:sp>
      </p:grpSp>
      <p:sp>
        <p:nvSpPr>
          <p:cNvPr id="16" name="Slide Number Placeholder 2"/>
          <p:cNvSpPr txBox="1">
            <a:spLocks/>
          </p:cNvSpPr>
          <p:nvPr userDrawn="1"/>
        </p:nvSpPr>
        <p:spPr>
          <a:xfrm>
            <a:off x="284287" y="4933620"/>
            <a:ext cx="204924" cy="136906"/>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500" b="0" i="0" smtClean="0">
                <a:solidFill>
                  <a:schemeClr val="bg2"/>
                </a:solidFill>
                <a:latin typeface="IBM Plex Sans" charset="0"/>
                <a:ea typeface="IBM Plex Sans" charset="0"/>
                <a:cs typeface="IBM Plex Sans" charset="0"/>
              </a:rPr>
              <a:pPr algn="l"/>
              <a:t>‹#›</a:t>
            </a:fld>
            <a:endParaRPr lang="en-US" sz="500" b="0" i="0" dirty="0">
              <a:solidFill>
                <a:schemeClr val="bg2"/>
              </a:solidFill>
              <a:latin typeface="IBM Plex Sans" charset="0"/>
              <a:ea typeface="IBM Plex Sans" charset="0"/>
              <a:cs typeface="IBM Plex Sans" charset="0"/>
            </a:endParaRPr>
          </a:p>
        </p:txBody>
      </p:sp>
      <p:sp>
        <p:nvSpPr>
          <p:cNvPr id="4" name="Rectangle 3"/>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4257" y="4886339"/>
            <a:ext cx="353824" cy="142875"/>
          </a:xfrm>
          <a:prstGeom prst="rect">
            <a:avLst/>
          </a:prstGeom>
        </p:spPr>
      </p:pic>
      <p:sp>
        <p:nvSpPr>
          <p:cNvPr id="18" name="Footer Placeholder 3"/>
          <p:cNvSpPr txBox="1">
            <a:spLocks/>
          </p:cNvSpPr>
          <p:nvPr userDrawn="1"/>
        </p:nvSpPr>
        <p:spPr>
          <a:xfrm>
            <a:off x="2428875" y="4937760"/>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bg2">
                    <a:alpha val="60000"/>
                  </a:schemeClr>
                </a:solidFill>
                <a:latin typeface="IBM Plex Sans" charset="0"/>
                <a:ea typeface="IBM Plex Sans" charset="0"/>
                <a:cs typeface="IBM Plex Sans" charset="0"/>
              </a:rPr>
              <a:t>IBM Institute for Business Value</a:t>
            </a:r>
          </a:p>
        </p:txBody>
      </p:sp>
    </p:spTree>
    <p:extLst>
      <p:ext uri="{BB962C8B-B14F-4D97-AF65-F5344CB8AC3E}">
        <p14:creationId xmlns:p14="http://schemas.microsoft.com/office/powerpoint/2010/main" val="3597228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06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b="0" i="0">
                <a:solidFill>
                  <a:schemeClr val="accent2"/>
                </a:solidFill>
                <a:latin typeface="IBM Plex Sans Light" panose="020B0403050203000203" pitchFamily="34" charset="0"/>
              </a:defRPr>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IBM Plex Sans Light" panose="020B0403050203000203" pitchFamily="34" charset="0"/>
              </a:defRPr>
            </a:lvl1pPr>
          </a:lstStyle>
          <a:p>
            <a:pPr lvl="0"/>
            <a:r>
              <a:rPr lang="en-US"/>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0" i="0" baseline="0">
                <a:solidFill>
                  <a:schemeClr val="tx1"/>
                </a:solidFill>
                <a:latin typeface="IBM Plex Sans Light" panose="020B0403050203000203" pitchFamily="34" charset="0"/>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13154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 quote">
    <p:spTree>
      <p:nvGrpSpPr>
        <p:cNvPr id="1" name=""/>
        <p:cNvGrpSpPr/>
        <p:nvPr/>
      </p:nvGrpSpPr>
      <p:grpSpPr>
        <a:xfrm>
          <a:off x="0" y="0"/>
          <a:ext cx="0" cy="0"/>
          <a:chOff x="0" y="0"/>
          <a:chExt cx="0" cy="0"/>
        </a:xfrm>
      </p:grpSpPr>
      <p:sp>
        <p:nvSpPr>
          <p:cNvPr id="2" name="Title"/>
          <p:cNvSpPr>
            <a:spLocks noGrp="1"/>
          </p:cNvSpPr>
          <p:nvPr>
            <p:ph type="title"/>
          </p:nvPr>
        </p:nvSpPr>
        <p:spPr>
          <a:xfrm>
            <a:off x="285750" y="285750"/>
            <a:ext cx="5562535" cy="4294632"/>
          </a:xfrm>
        </p:spPr>
        <p:txBody>
          <a:bodyPr/>
          <a:lstStyle>
            <a:lvl1pPr>
              <a:defRPr sz="20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1422173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 IBV divider_text">
    <p:bg>
      <p:bgPr>
        <a:solidFill>
          <a:srgbClr val="E5F6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0" y="285750"/>
            <a:ext cx="6587094" cy="2143125"/>
          </a:xfrm>
        </p:spPr>
        <p:txBody>
          <a:bodyPr>
            <a:noAutofit/>
          </a:bodyPr>
          <a:lstStyle>
            <a:lvl1pPr>
              <a:defRPr sz="5500" b="0" i="0">
                <a:solidFill>
                  <a:schemeClr val="accent2"/>
                </a:solidFill>
                <a:latin typeface="IBM Plex Sans ExtraLight" panose="020B0303050203000203" pitchFamily="34" charset="0"/>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8349401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85750" y="285750"/>
            <a:ext cx="4000500" cy="4286250"/>
          </a:xfrm>
        </p:spPr>
        <p:txBody>
          <a:bodyPr/>
          <a:lstStyle>
            <a:lvl1pPr>
              <a:defRPr sz="2000">
                <a:solidFill>
                  <a:schemeClr val="tx1"/>
                </a:solidFill>
              </a:defRPr>
            </a:lvl1p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chemeClr val="bg2"/>
          </a:solidFill>
        </p:spPr>
        <p:txBody>
          <a:bodyPr wrap="square" lIns="0" tIns="0" rIns="0" bIns="0" rtlCol="0" anchor="ctr">
            <a:noAutofit/>
          </a:bodyPr>
          <a:lstStyle/>
          <a:p>
            <a:pPr algn="ctr"/>
            <a:endParaRPr lang="en-US" sz="1200" b="0" i="0" dirty="0">
              <a:solidFill>
                <a:schemeClr val="tx1"/>
              </a:solidFill>
              <a:latin typeface="IBM Plex Sans Light" panose="020B0503050203000203" pitchFamily="34" charset="0"/>
              <a:cs typeface="IBM Plex Sans Light"/>
            </a:endParaRPr>
          </a:p>
        </p:txBody>
      </p:sp>
      <p:sp>
        <p:nvSpPr>
          <p:cNvPr id="6" name="Text Placeholder"/>
          <p:cNvSpPr>
            <a:spLocks noGrp="1"/>
          </p:cNvSpPr>
          <p:nvPr>
            <p:ph type="body" sz="quarter" idx="12"/>
          </p:nvPr>
        </p:nvSpPr>
        <p:spPr>
          <a:xfrm>
            <a:off x="4857750" y="285750"/>
            <a:ext cx="4000500"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09FDC2A-178A-EF48-BC02-4B87552D00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706" y="4914900"/>
            <a:ext cx="353824" cy="142875"/>
          </a:xfrm>
          <a:prstGeom prst="rect">
            <a:avLst/>
          </a:prstGeom>
        </p:spPr>
      </p:pic>
      <p:sp>
        <p:nvSpPr>
          <p:cNvPr id="9" name="Text Placeholder 13">
            <a:extLst>
              <a:ext uri="{FF2B5EF4-FFF2-40B4-BE49-F238E27FC236}">
                <a16:creationId xmlns:a16="http://schemas.microsoft.com/office/drawing/2014/main" id="{EF17F64D-D525-7147-A9DE-275830DA931B}"/>
              </a:ext>
            </a:extLst>
          </p:cNvPr>
          <p:cNvSpPr>
            <a:spLocks noGrp="1"/>
          </p:cNvSpPr>
          <p:nvPr>
            <p:ph type="body" sz="quarter" idx="15"/>
          </p:nvPr>
        </p:nvSpPr>
        <p:spPr>
          <a:xfrm>
            <a:off x="285751" y="4572001"/>
            <a:ext cx="4000500" cy="302895"/>
          </a:xfrm>
        </p:spPr>
        <p:txBody>
          <a:bodyPr anchor="b"/>
          <a:lstStyle>
            <a:lvl1pPr>
              <a:spcBef>
                <a:spcPts val="0"/>
              </a:spcBef>
              <a:defRPr sz="500">
                <a:solidFill>
                  <a:schemeClr val="tx1">
                    <a:alpha val="60000"/>
                  </a:schemeClr>
                </a:solidFill>
              </a:defRPr>
            </a:lvl1pPr>
          </a:lstStyle>
          <a:p>
            <a:endParaRPr lang="en-US" dirty="0"/>
          </a:p>
        </p:txBody>
      </p:sp>
      <p:sp>
        <p:nvSpPr>
          <p:cNvPr id="10" name="Text Placeholder 7">
            <a:extLst>
              <a:ext uri="{FF2B5EF4-FFF2-40B4-BE49-F238E27FC236}">
                <a16:creationId xmlns:a16="http://schemas.microsoft.com/office/drawing/2014/main" id="{D7629912-E22F-D846-A3D4-7705C5A078E5}"/>
              </a:ext>
            </a:extLst>
          </p:cNvPr>
          <p:cNvSpPr>
            <a:spLocks noGrp="1"/>
          </p:cNvSpPr>
          <p:nvPr>
            <p:ph type="body" sz="quarter" idx="13"/>
          </p:nvPr>
        </p:nvSpPr>
        <p:spPr>
          <a:xfrm>
            <a:off x="285750" y="142875"/>
            <a:ext cx="4143375" cy="142875"/>
          </a:xfrm>
        </p:spPr>
        <p:txBody>
          <a:bodyPr lIns="0" tIns="0" rIns="0" bIns="0">
            <a:noAutofit/>
          </a:bodyPr>
          <a:lstStyle>
            <a:lvl1pPr marL="0" indent="0">
              <a:lnSpc>
                <a:spcPct val="100000"/>
              </a:lnSpc>
              <a:spcBef>
                <a:spcPts val="0"/>
              </a:spcBef>
              <a:spcAft>
                <a:spcPts val="875"/>
              </a:spcAft>
              <a:buNone/>
              <a:defRPr sz="625" b="0" i="0">
                <a:solidFill>
                  <a:srgbClr val="001141"/>
                </a:solidFill>
                <a:latin typeface="IBM Plex Sans Medium" panose="020B0503050203000203" pitchFamily="34" charset="0"/>
              </a:defRPr>
            </a:lvl1pPr>
            <a:lvl2pPr>
              <a:defRPr sz="500" b="0" i="0">
                <a:latin typeface="IBM Plex Sans Medium" panose="020B0503050203000203" pitchFamily="34" charset="0"/>
              </a:defRPr>
            </a:lvl2pPr>
            <a:lvl3pPr>
              <a:defRPr sz="500" b="0" i="0">
                <a:latin typeface="IBM Plex Sans Medium" panose="020B0503050203000203" pitchFamily="34" charset="0"/>
              </a:defRPr>
            </a:lvl3pPr>
            <a:lvl4pPr>
              <a:defRPr sz="500" b="0" i="0">
                <a:latin typeface="IBM Plex Sans Medium" panose="020B0503050203000203" pitchFamily="34" charset="0"/>
              </a:defRPr>
            </a:lvl4pPr>
            <a:lvl5pPr>
              <a:defRPr sz="500" b="0" i="0">
                <a:latin typeface="IBM Plex Sans Medium" panose="020B0503050203000203" pitchFamily="34" charset="0"/>
              </a:defRPr>
            </a:lvl5pPr>
          </a:lstStyle>
          <a:p>
            <a:pPr lvl="0"/>
            <a:r>
              <a:rPr lang="en-US" dirty="0"/>
              <a:t>Click to edit Master text styles</a:t>
            </a:r>
          </a:p>
        </p:txBody>
      </p:sp>
    </p:spTree>
    <p:extLst>
      <p:ext uri="{BB962C8B-B14F-4D97-AF65-F5344CB8AC3E}">
        <p14:creationId xmlns:p14="http://schemas.microsoft.com/office/powerpoint/2010/main" val="28182404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10_Title and Conten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solidFill>
                <a:schemeClr val="tx1"/>
              </a:solidFill>
              <a:latin typeface="Arial Regular" charset="0"/>
            </a:endParaRPr>
          </a:p>
        </p:txBody>
      </p:sp>
      <p:sp>
        <p:nvSpPr>
          <p:cNvPr id="3" name="Content Placeholder 2"/>
          <p:cNvSpPr>
            <a:spLocks noGrp="1"/>
          </p:cNvSpPr>
          <p:nvPr>
            <p:ph idx="1"/>
          </p:nvPr>
        </p:nvSpPr>
        <p:spPr>
          <a:xfrm>
            <a:off x="285750" y="1285876"/>
            <a:ext cx="3093118" cy="3286125"/>
          </a:xfrm>
        </p:spPr>
        <p:txBody>
          <a:bodyPr tIns="0">
            <a:noAutofit/>
          </a:bodyPr>
          <a:lstStyle>
            <a:lvl1pPr>
              <a:defRPr sz="1500" b="0" i="0">
                <a:solidFill>
                  <a:srgbClr val="6F6F6F"/>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buClr>
                <a:srgbClr val="8D8D8D"/>
              </a:buClr>
              <a:defRPr sz="1500" b="0" i="0">
                <a:solidFill>
                  <a:srgbClr val="6F6F6F"/>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a:buClr>
                <a:srgbClr val="8D8D8D"/>
              </a:buClr>
              <a:defRPr sz="1500" b="0" i="0">
                <a:solidFill>
                  <a:srgbClr val="6F6F6F"/>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a:buClr>
                <a:srgbClr val="8D8D8D"/>
              </a:buClr>
              <a:defRPr sz="1500" b="0" i="0">
                <a:solidFill>
                  <a:srgbClr val="6F6F6F"/>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a:buClr>
                <a:srgbClr val="8D8D8D"/>
              </a:buClr>
              <a:defRPr sz="1500" b="0" i="0">
                <a:solidFill>
                  <a:srgbClr val="6F6F6F"/>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857749" y="1285876"/>
            <a:ext cx="4000500" cy="3286125"/>
          </a:xfrm>
        </p:spPr>
        <p:txBody>
          <a:bodyPr tIns="0">
            <a:noAutofit/>
          </a:bodyPr>
          <a:lstStyle>
            <a:lvl1pPr>
              <a:defRPr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defRPr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a:defRPr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a:defRPr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a:defRPr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3"/>
          <p:cNvSpPr>
            <a:spLocks noGrp="1"/>
          </p:cNvSpPr>
          <p:nvPr>
            <p:ph type="body" sz="quarter" idx="14" hasCustomPrompt="1"/>
          </p:nvPr>
        </p:nvSpPr>
        <p:spPr>
          <a:xfrm>
            <a:off x="285750" y="4589145"/>
            <a:ext cx="3091655" cy="285750"/>
          </a:xfrm>
        </p:spPr>
        <p:txBody>
          <a:bodyPr tIns="0" anchor="b"/>
          <a:lstStyle>
            <a:lvl1pPr>
              <a:defRPr sz="500" b="0">
                <a:solidFill>
                  <a:schemeClr val="tx1">
                    <a:alpha val="6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7" name="Text Placeholder 4">
            <a:extLst>
              <a:ext uri="{FF2B5EF4-FFF2-40B4-BE49-F238E27FC236}">
                <a16:creationId xmlns:a16="http://schemas.microsoft.com/office/drawing/2014/main" id="{73106E72-EDE9-0C43-BC09-6E144A4139E7}"/>
              </a:ext>
            </a:extLst>
          </p:cNvPr>
          <p:cNvSpPr>
            <a:spLocks noGrp="1"/>
          </p:cNvSpPr>
          <p:nvPr>
            <p:ph type="body" sz="quarter" idx="15"/>
          </p:nvPr>
        </p:nvSpPr>
        <p:spPr>
          <a:xfrm>
            <a:off x="284287" y="857250"/>
            <a:ext cx="3093118" cy="285750"/>
          </a:xfrm>
        </p:spPr>
        <p:txBody>
          <a:bodyPr/>
          <a:lstStyle>
            <a:lvl1pPr>
              <a:defRPr b="1" i="0">
                <a:solidFill>
                  <a:srgbClr val="6F6F6F"/>
                </a:solidFill>
                <a:latin typeface="IBM Plex Sans" panose="020B0503050203000203" pitchFamily="34" charset="0"/>
              </a:defRPr>
            </a:lvl1pPr>
          </a:lstStyle>
          <a:p>
            <a:endParaRPr lang="en-US" dirty="0"/>
          </a:p>
        </p:txBody>
      </p:sp>
      <p:pic>
        <p:nvPicPr>
          <p:cNvPr id="19" name="Picture 18">
            <a:extLst>
              <a:ext uri="{FF2B5EF4-FFF2-40B4-BE49-F238E27FC236}">
                <a16:creationId xmlns:a16="http://schemas.microsoft.com/office/drawing/2014/main" id="{B705B854-F13C-9C46-8D74-CB1BC3A6B8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706" y="4914900"/>
            <a:ext cx="353824" cy="142875"/>
          </a:xfrm>
          <a:prstGeom prst="rect">
            <a:avLst/>
          </a:prstGeom>
        </p:spPr>
      </p:pic>
      <p:sp>
        <p:nvSpPr>
          <p:cNvPr id="8" name="Text Placeholder 7">
            <a:extLst>
              <a:ext uri="{FF2B5EF4-FFF2-40B4-BE49-F238E27FC236}">
                <a16:creationId xmlns:a16="http://schemas.microsoft.com/office/drawing/2014/main" id="{0CE64FF0-0F9C-B64A-8CE3-495E75B5AD2D}"/>
              </a:ext>
            </a:extLst>
          </p:cNvPr>
          <p:cNvSpPr>
            <a:spLocks noGrp="1"/>
          </p:cNvSpPr>
          <p:nvPr>
            <p:ph type="body" sz="quarter" idx="13"/>
          </p:nvPr>
        </p:nvSpPr>
        <p:spPr>
          <a:xfrm>
            <a:off x="285750" y="142875"/>
            <a:ext cx="4143375" cy="142875"/>
          </a:xfrm>
        </p:spPr>
        <p:txBody>
          <a:bodyPr lIns="0" tIns="0" rIns="0" bIns="0">
            <a:noAutofit/>
          </a:bodyPr>
          <a:lstStyle>
            <a:lvl1pPr marL="0" indent="0">
              <a:lnSpc>
                <a:spcPct val="100000"/>
              </a:lnSpc>
              <a:spcBef>
                <a:spcPts val="0"/>
              </a:spcBef>
              <a:spcAft>
                <a:spcPts val="875"/>
              </a:spcAft>
              <a:buNone/>
              <a:defRPr sz="625" b="0" i="0">
                <a:solidFill>
                  <a:srgbClr val="001141"/>
                </a:solidFill>
                <a:latin typeface="IBM Plex Sans Medium" panose="020B0503050203000203" pitchFamily="34" charset="0"/>
              </a:defRPr>
            </a:lvl1pPr>
            <a:lvl2pPr>
              <a:defRPr sz="500" b="0" i="0">
                <a:latin typeface="IBM Plex Sans Medium" panose="020B0503050203000203" pitchFamily="34" charset="0"/>
              </a:defRPr>
            </a:lvl2pPr>
            <a:lvl3pPr>
              <a:defRPr sz="500" b="0" i="0">
                <a:latin typeface="IBM Plex Sans Medium" panose="020B0503050203000203" pitchFamily="34" charset="0"/>
              </a:defRPr>
            </a:lvl3pPr>
            <a:lvl4pPr>
              <a:defRPr sz="500" b="0" i="0">
                <a:latin typeface="IBM Plex Sans Medium" panose="020B0503050203000203" pitchFamily="34" charset="0"/>
              </a:defRPr>
            </a:lvl4pPr>
            <a:lvl5pPr>
              <a:defRPr sz="500" b="0" i="0">
                <a:latin typeface="IBM Plex Sans Medium" panose="020B0503050203000203" pitchFamily="34" charset="0"/>
              </a:defRPr>
            </a:lvl5pPr>
          </a:lstStyle>
          <a:p>
            <a:pPr lvl="0"/>
            <a:r>
              <a:rPr lang="en-US" dirty="0"/>
              <a:t>Click to edit Master text styles</a:t>
            </a:r>
          </a:p>
        </p:txBody>
      </p:sp>
    </p:spTree>
    <p:extLst>
      <p:ext uri="{BB962C8B-B14F-4D97-AF65-F5344CB8AC3E}">
        <p14:creationId xmlns:p14="http://schemas.microsoft.com/office/powerpoint/2010/main" val="26202517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3-4_Title and Content">
    <p:spTree>
      <p:nvGrpSpPr>
        <p:cNvPr id="1" name=""/>
        <p:cNvGrpSpPr/>
        <p:nvPr/>
      </p:nvGrpSpPr>
      <p:grpSpPr>
        <a:xfrm>
          <a:off x="0" y="0"/>
          <a:ext cx="0" cy="0"/>
          <a:chOff x="0" y="0"/>
          <a:chExt cx="0" cy="0"/>
        </a:xfrm>
      </p:grpSpPr>
      <p:sp>
        <p:nvSpPr>
          <p:cNvPr id="10" name="Rectangle 9"/>
          <p:cNvSpPr/>
          <p:nvPr userDrawn="1"/>
        </p:nvSpPr>
        <p:spPr>
          <a:xfrm flipV="1">
            <a:off x="0" y="1"/>
            <a:ext cx="9144000" cy="1285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b="0" i="0" dirty="0">
              <a:latin typeface="Arial Regular" charset="0"/>
            </a:endParaRPr>
          </a:p>
        </p:txBody>
      </p:sp>
      <p:sp>
        <p:nvSpPr>
          <p:cNvPr id="2" name="Title 1"/>
          <p:cNvSpPr>
            <a:spLocks noGrp="1"/>
          </p:cNvSpPr>
          <p:nvPr>
            <p:ph type="title" hasCustomPrompt="1"/>
          </p:nvPr>
        </p:nvSpPr>
        <p:spPr>
          <a:xfrm>
            <a:off x="285750" y="428626"/>
            <a:ext cx="6429376" cy="714375"/>
          </a:xfrm>
        </p:spPr>
        <p:txBody>
          <a:bodyPr>
            <a:noAutofit/>
          </a:bodyPr>
          <a:lstStyle>
            <a:lvl1pPr>
              <a:defRPr>
                <a:solidFill>
                  <a:schemeClr val="tx1"/>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1" y="1285876"/>
            <a:ext cx="185737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0"/>
          </p:nvPr>
        </p:nvSpPr>
        <p:spPr>
          <a:xfrm>
            <a:off x="4572001" y="1285876"/>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idx="12"/>
          </p:nvPr>
        </p:nvSpPr>
        <p:spPr>
          <a:xfrm>
            <a:off x="2286001" y="1285876"/>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idx="13"/>
          </p:nvPr>
        </p:nvSpPr>
        <p:spPr>
          <a:xfrm>
            <a:off x="6858001" y="1285876"/>
            <a:ext cx="2143125" cy="3286125"/>
          </a:xfrm>
        </p:spPr>
        <p:txBody>
          <a:bodyPr tIns="22860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3"/>
          <p:cNvSpPr>
            <a:spLocks noGrp="1"/>
          </p:cNvSpPr>
          <p:nvPr>
            <p:ph type="body" sz="quarter" idx="14" hasCustomPrompt="1"/>
          </p:nvPr>
        </p:nvSpPr>
        <p:spPr>
          <a:xfrm>
            <a:off x="285750" y="4589145"/>
            <a:ext cx="4171950" cy="285750"/>
          </a:xfrm>
        </p:spPr>
        <p:txBody>
          <a:bodyPr tIns="0" anchor="b"/>
          <a:lstStyle>
            <a:lvl1pPr>
              <a:defRPr sz="500" b="0">
                <a:solidFill>
                  <a:schemeClr val="tx1">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
        <p:nvSpPr>
          <p:cNvPr id="12" name="Text Placeholder 7">
            <a:extLst>
              <a:ext uri="{FF2B5EF4-FFF2-40B4-BE49-F238E27FC236}">
                <a16:creationId xmlns:a16="http://schemas.microsoft.com/office/drawing/2014/main" id="{9A05ADFB-3293-8D42-917C-C4B4219E66E6}"/>
              </a:ext>
            </a:extLst>
          </p:cNvPr>
          <p:cNvSpPr>
            <a:spLocks noGrp="1"/>
          </p:cNvSpPr>
          <p:nvPr>
            <p:ph type="body" sz="quarter" idx="15"/>
          </p:nvPr>
        </p:nvSpPr>
        <p:spPr>
          <a:xfrm>
            <a:off x="285750" y="142875"/>
            <a:ext cx="4143375" cy="142875"/>
          </a:xfrm>
        </p:spPr>
        <p:txBody>
          <a:bodyPr lIns="0" tIns="0" rIns="0" bIns="0">
            <a:noAutofit/>
          </a:bodyPr>
          <a:lstStyle>
            <a:lvl1pPr marL="0" indent="0">
              <a:lnSpc>
                <a:spcPct val="100000"/>
              </a:lnSpc>
              <a:spcBef>
                <a:spcPts val="0"/>
              </a:spcBef>
              <a:spcAft>
                <a:spcPts val="875"/>
              </a:spcAft>
              <a:buNone/>
              <a:defRPr sz="625" b="0" i="0">
                <a:solidFill>
                  <a:srgbClr val="001141"/>
                </a:solidFill>
                <a:latin typeface="IBM Plex Sans Medium" panose="020B0503050203000203" pitchFamily="34" charset="0"/>
              </a:defRPr>
            </a:lvl1pPr>
            <a:lvl2pPr>
              <a:defRPr sz="500" b="0" i="0">
                <a:latin typeface="IBM Plex Sans Medium" panose="020B0503050203000203" pitchFamily="34" charset="0"/>
              </a:defRPr>
            </a:lvl2pPr>
            <a:lvl3pPr>
              <a:defRPr sz="500" b="0" i="0">
                <a:latin typeface="IBM Plex Sans Medium" panose="020B0503050203000203" pitchFamily="34" charset="0"/>
              </a:defRPr>
            </a:lvl3pPr>
            <a:lvl4pPr>
              <a:defRPr sz="500" b="0" i="0">
                <a:latin typeface="IBM Plex Sans Medium" panose="020B0503050203000203" pitchFamily="34" charset="0"/>
              </a:defRPr>
            </a:lvl4pPr>
            <a:lvl5pPr>
              <a:defRPr sz="500" b="0" i="0">
                <a:latin typeface="IBM Plex Sans Medium" panose="020B0503050203000203" pitchFamily="34" charset="0"/>
              </a:defRPr>
            </a:lvl5pPr>
          </a:lstStyle>
          <a:p>
            <a:pPr lvl="0"/>
            <a:r>
              <a:rPr lang="en-US" dirty="0"/>
              <a:t>Click to edit Master text styles</a:t>
            </a:r>
          </a:p>
        </p:txBody>
      </p:sp>
    </p:spTree>
    <p:extLst>
      <p:ext uri="{BB962C8B-B14F-4D97-AF65-F5344CB8AC3E}">
        <p14:creationId xmlns:p14="http://schemas.microsoft.com/office/powerpoint/2010/main" val="1633990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2-9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751" y="428626"/>
            <a:ext cx="4097655" cy="714375"/>
          </a:xfrm>
        </p:spPr>
        <p:txBody>
          <a:bodyPr>
            <a:noAutofit/>
          </a:bodyPr>
          <a:lstStyle>
            <a:lvl1pPr>
              <a:defRPr sz="2000">
                <a:solidFill>
                  <a:schemeClr val="accent1"/>
                </a:solidFill>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285750" y="1285876"/>
            <a:ext cx="4114800" cy="3286125"/>
          </a:xfrm>
          <a:prstGeom prst="rect">
            <a:avLst/>
          </a:prstGeom>
        </p:spPr>
        <p:txBody>
          <a:bodyPr tIns="0">
            <a:noAutofit/>
          </a:bodyPr>
          <a:lstStyle>
            <a:lvl1pPr>
              <a:defRPr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defRPr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a:defRPr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a:defRPr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a:defRPr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4714875" y="1285876"/>
            <a:ext cx="4114800" cy="3286125"/>
          </a:xfrm>
          <a:prstGeom prst="rect">
            <a:avLst/>
          </a:prstGeom>
        </p:spPr>
        <p:txBody>
          <a:bodyPr tIns="0">
            <a:noAutofit/>
          </a:bodyPr>
          <a:lstStyle>
            <a:lvl1pPr>
              <a:defRPr>
                <a:latin typeface="IBM Plex Sans" charset="0"/>
                <a:ea typeface="IBM Plex Sans" charset="0"/>
                <a:cs typeface="IBM Plex Sans" charset="0"/>
              </a:defRPr>
            </a:lvl1pPr>
            <a:lvl2pPr>
              <a:defRPr>
                <a:latin typeface="IBM Plex Sans" charset="0"/>
                <a:ea typeface="IBM Plex Sans" charset="0"/>
                <a:cs typeface="IBM Plex Sans" charset="0"/>
              </a:defRPr>
            </a:lvl2pPr>
            <a:lvl3pPr>
              <a:defRPr>
                <a:latin typeface="IBM Plex Sans" charset="0"/>
                <a:ea typeface="IBM Plex Sans" charset="0"/>
                <a:cs typeface="IBM Plex Sans" charset="0"/>
              </a:defRPr>
            </a:lvl3pPr>
            <a:lvl4pPr>
              <a:defRPr>
                <a:latin typeface="IBM Plex Sans" charset="0"/>
                <a:ea typeface="IBM Plex Sans" charset="0"/>
                <a:cs typeface="IBM Plex Sans" charset="0"/>
              </a:defRPr>
            </a:lvl4pPr>
            <a:lvl5pPr>
              <a:defRPr>
                <a:latin typeface="IBM Plex Sans" charset="0"/>
                <a:ea typeface="IBM Plex Sans" charset="0"/>
                <a:cs typeface="IBM Plex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3"/>
          <p:cNvSpPr>
            <a:spLocks noGrp="1"/>
          </p:cNvSpPr>
          <p:nvPr>
            <p:ph type="body" sz="quarter" idx="14" hasCustomPrompt="1"/>
          </p:nvPr>
        </p:nvSpPr>
        <p:spPr>
          <a:xfrm>
            <a:off x="285750" y="4589145"/>
            <a:ext cx="4114800" cy="285750"/>
          </a:xfrm>
          <a:prstGeom prst="rect">
            <a:avLst/>
          </a:prstGeom>
        </p:spPr>
        <p:txBody>
          <a:bodyPr tIns="0" anchor="b"/>
          <a:lstStyle>
            <a:lvl1pPr>
              <a:defRPr sz="500" b="0">
                <a:solidFill>
                  <a:schemeClr val="bg1">
                    <a:alpha val="60000"/>
                  </a:schemeClr>
                </a:solidFill>
                <a:latin typeface="IBM Plex Sans" charset="0"/>
                <a:ea typeface="IBM Plex Sans" charset="0"/>
                <a:cs typeface="IBM Plex Sans" charset="0"/>
              </a:defRPr>
            </a:lvl1pPr>
            <a:lvl2pPr>
              <a:defRPr sz="563"/>
            </a:lvl2pPr>
            <a:lvl3pPr>
              <a:defRPr sz="563"/>
            </a:lvl3pPr>
            <a:lvl4pPr>
              <a:defRPr sz="563"/>
            </a:lvl4pPr>
            <a:lvl5pPr>
              <a:defRPr sz="563"/>
            </a:lvl5pPr>
          </a:lstStyle>
          <a:p>
            <a:pPr lvl="0"/>
            <a:r>
              <a:rPr lang="en-US" dirty="0"/>
              <a:t>Source: Edit source here</a:t>
            </a:r>
          </a:p>
        </p:txBody>
      </p:sp>
      <p:grpSp>
        <p:nvGrpSpPr>
          <p:cNvPr id="12" name="Group 11"/>
          <p:cNvGrpSpPr/>
          <p:nvPr userDrawn="1"/>
        </p:nvGrpSpPr>
        <p:grpSpPr>
          <a:xfrm>
            <a:off x="571500" y="4937286"/>
            <a:ext cx="1695844" cy="137857"/>
            <a:chOff x="914400" y="7899655"/>
            <a:chExt cx="2713350" cy="220571"/>
          </a:xfrm>
        </p:grpSpPr>
        <p:sp>
          <p:nvSpPr>
            <p:cNvPr id="13" name="Footer Placeholder 3"/>
            <p:cNvSpPr txBox="1">
              <a:spLocks/>
            </p:cNvSpPr>
            <p:nvPr userDrawn="1"/>
          </p:nvSpPr>
          <p:spPr>
            <a:xfrm>
              <a:off x="914400" y="7900416"/>
              <a:ext cx="2284416" cy="219051"/>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latin typeface="IBM Plex Sans" charset="0"/>
                  <a:ea typeface="IBM Plex Sans" charset="0"/>
                  <a:cs typeface="IBM Plex Sans" charset="0"/>
                </a:rPr>
                <a:t>©</a:t>
              </a:r>
              <a:r>
                <a:rPr lang="en-US" sz="250" b="0" i="0" dirty="0">
                  <a:latin typeface="IBM Plex Sans" charset="0"/>
                  <a:ea typeface="IBM Plex Sans" charset="0"/>
                  <a:cs typeface="IBM Plex Sans" charset="0"/>
                </a:rPr>
                <a:t> </a:t>
              </a:r>
              <a:r>
                <a:rPr lang="en-US" sz="499" b="0" i="0" dirty="0">
                  <a:latin typeface="IBM Plex Sans" charset="0"/>
                  <a:ea typeface="IBM Plex Sans" charset="0"/>
                  <a:cs typeface="IBM Plex Sans" charset="0"/>
                </a:rPr>
                <a:t>2022 IBM Corporation</a:t>
              </a:r>
              <a:r>
                <a:rPr lang="en-US" sz="499" b="0" i="0" baseline="0" dirty="0">
                  <a:latin typeface="IBM Plex Sans" charset="0"/>
                  <a:ea typeface="IBM Plex Sans" charset="0"/>
                  <a:cs typeface="IBM Plex Sans" charset="0"/>
                </a:rPr>
                <a:t>              </a:t>
              </a:r>
              <a:r>
                <a:rPr lang="en-US" sz="499" b="0" i="0" dirty="0">
                  <a:latin typeface="IBM Plex Sans" charset="0"/>
                  <a:ea typeface="IBM Plex Sans" charset="0"/>
                  <a:cs typeface="IBM Plex Sans" charset="0"/>
                </a:rPr>
                <a:t> </a:t>
              </a:r>
            </a:p>
          </p:txBody>
        </p:sp>
        <p:sp>
          <p:nvSpPr>
            <p:cNvPr id="14" name="Date Placeholder 2"/>
            <p:cNvSpPr txBox="1">
              <a:spLocks/>
            </p:cNvSpPr>
            <p:nvPr userDrawn="1"/>
          </p:nvSpPr>
          <p:spPr>
            <a:xfrm>
              <a:off x="2256150" y="7899655"/>
              <a:ext cx="1371600" cy="220571"/>
            </a:xfrm>
            <a:prstGeom prst="rect">
              <a:avLst/>
            </a:prstGeom>
          </p:spPr>
          <p:txBody>
            <a:bodyPr lIns="0" tIns="0" rIns="0" bIns="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fontAlgn="auto">
                <a:spcBef>
                  <a:spcPts val="0"/>
                </a:spcBef>
                <a:spcAft>
                  <a:spcPts val="0"/>
                </a:spcAft>
                <a:tabLst/>
                <a:defRPr/>
              </a:pPr>
              <a:r>
                <a:rPr lang="en-US" sz="499" b="0" i="0" dirty="0">
                  <a:solidFill>
                    <a:schemeClr val="bg2">
                      <a:alpha val="60000"/>
                    </a:schemeClr>
                  </a:solidFill>
                  <a:latin typeface="IBM Plex Sans" charset="0"/>
                  <a:ea typeface="IBM Plex Sans" charset="0"/>
                  <a:cs typeface="IBM Plex Sans" charset="0"/>
                </a:rPr>
                <a:t> </a:t>
              </a:r>
              <a:fld id="{7C9968D1-C8E5-4FE3-AED4-7D4518C301B3}" type="datetime3">
                <a:rPr lang="en-US" sz="499" b="0" i="0" smtClean="0">
                  <a:solidFill>
                    <a:schemeClr val="bg2">
                      <a:alpha val="60000"/>
                    </a:schemeClr>
                  </a:solidFill>
                  <a:latin typeface="IBM Plex Sans" charset="0"/>
                  <a:ea typeface="IBM Plex Sans" charset="0"/>
                  <a:cs typeface="IBM Plex Sans" charset="0"/>
                </a:rPr>
                <a:pPr marL="0" indent="0" fontAlgn="auto">
                  <a:spcBef>
                    <a:spcPts val="0"/>
                  </a:spcBef>
                  <a:spcAft>
                    <a:spcPts val="0"/>
                  </a:spcAft>
                  <a:tabLst/>
                  <a:defRPr/>
                </a:pPr>
                <a:t>7 December 2022</a:t>
              </a:fld>
              <a:endParaRPr lang="en-US" sz="499" b="0" i="0" dirty="0">
                <a:solidFill>
                  <a:schemeClr val="bg2">
                    <a:alpha val="60000"/>
                  </a:schemeClr>
                </a:solidFill>
                <a:latin typeface="IBM Plex Sans" charset="0"/>
                <a:ea typeface="IBM Plex Sans" charset="0"/>
                <a:cs typeface="IBM Plex Sans" charset="0"/>
              </a:endParaRPr>
            </a:p>
          </p:txBody>
        </p:sp>
      </p:grpSp>
      <p:sp>
        <p:nvSpPr>
          <p:cNvPr id="16" name="Slide Number Placeholder 2"/>
          <p:cNvSpPr txBox="1">
            <a:spLocks/>
          </p:cNvSpPr>
          <p:nvPr userDrawn="1"/>
        </p:nvSpPr>
        <p:spPr>
          <a:xfrm>
            <a:off x="284287" y="4933620"/>
            <a:ext cx="204924" cy="136906"/>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500" b="0" i="0" smtClean="0">
                <a:solidFill>
                  <a:schemeClr val="bg2"/>
                </a:solidFill>
                <a:latin typeface="IBM Plex Sans" charset="0"/>
                <a:ea typeface="IBM Plex Sans" charset="0"/>
                <a:cs typeface="IBM Plex Sans" charset="0"/>
              </a:rPr>
              <a:pPr algn="l"/>
              <a:t>‹#›</a:t>
            </a:fld>
            <a:endParaRPr lang="en-US" sz="500" b="0" i="0" dirty="0">
              <a:solidFill>
                <a:schemeClr val="bg2"/>
              </a:solidFill>
              <a:latin typeface="IBM Plex Sans" charset="0"/>
              <a:ea typeface="IBM Plex Sans" charset="0"/>
              <a:cs typeface="IBM Plex Sans" charset="0"/>
            </a:endParaRPr>
          </a:p>
        </p:txBody>
      </p:sp>
      <p:sp>
        <p:nvSpPr>
          <p:cNvPr id="4" name="Rectangle 3"/>
          <p:cNvSpPr/>
          <p:nvPr userDrawn="1"/>
        </p:nvSpPr>
        <p:spPr>
          <a:xfrm>
            <a:off x="4572000" y="0"/>
            <a:ext cx="457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844"/>
          </a:p>
        </p:txBody>
      </p:sp>
      <p:sp>
        <p:nvSpPr>
          <p:cNvPr id="18" name="Footer Placeholder 3"/>
          <p:cNvSpPr txBox="1">
            <a:spLocks/>
          </p:cNvSpPr>
          <p:nvPr userDrawn="1"/>
        </p:nvSpPr>
        <p:spPr>
          <a:xfrm>
            <a:off x="2428875" y="4937761"/>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bg2">
                    <a:alpha val="60000"/>
                  </a:schemeClr>
                </a:solidFill>
                <a:latin typeface="IBM Plex Sans" charset="0"/>
                <a:ea typeface="IBM Plex Sans" charset="0"/>
                <a:cs typeface="IBM Plex Sans" charset="0"/>
              </a:rPr>
              <a:t>IBM Institute for Business Value</a:t>
            </a:r>
          </a:p>
        </p:txBody>
      </p:sp>
      <p:sp>
        <p:nvSpPr>
          <p:cNvPr id="20" name="Text Placeholder 7">
            <a:extLst>
              <a:ext uri="{FF2B5EF4-FFF2-40B4-BE49-F238E27FC236}">
                <a16:creationId xmlns:a16="http://schemas.microsoft.com/office/drawing/2014/main" id="{FEF4A186-ADFD-904A-813B-7247E5AE69FB}"/>
              </a:ext>
            </a:extLst>
          </p:cNvPr>
          <p:cNvSpPr>
            <a:spLocks noGrp="1"/>
          </p:cNvSpPr>
          <p:nvPr>
            <p:ph type="body" sz="quarter" idx="13"/>
          </p:nvPr>
        </p:nvSpPr>
        <p:spPr>
          <a:xfrm>
            <a:off x="285750" y="142875"/>
            <a:ext cx="4143375" cy="142875"/>
          </a:xfrm>
        </p:spPr>
        <p:txBody>
          <a:bodyPr lIns="0" tIns="0" rIns="0" bIns="0">
            <a:noAutofit/>
          </a:bodyPr>
          <a:lstStyle>
            <a:lvl1pPr marL="0" indent="0">
              <a:lnSpc>
                <a:spcPct val="100000"/>
              </a:lnSpc>
              <a:spcBef>
                <a:spcPts val="0"/>
              </a:spcBef>
              <a:spcAft>
                <a:spcPts val="875"/>
              </a:spcAft>
              <a:buNone/>
              <a:defRPr sz="625" b="0" i="0">
                <a:solidFill>
                  <a:srgbClr val="001141"/>
                </a:solidFill>
                <a:latin typeface="IBM Plex Sans Medium" panose="020B0503050203000203" pitchFamily="34" charset="0"/>
              </a:defRPr>
            </a:lvl1pPr>
            <a:lvl2pPr>
              <a:defRPr sz="500" b="0" i="0">
                <a:latin typeface="IBM Plex Sans Medium" panose="020B0503050203000203" pitchFamily="34" charset="0"/>
              </a:defRPr>
            </a:lvl2pPr>
            <a:lvl3pPr>
              <a:defRPr sz="500" b="0" i="0">
                <a:latin typeface="IBM Plex Sans Medium" panose="020B0503050203000203" pitchFamily="34" charset="0"/>
              </a:defRPr>
            </a:lvl3pPr>
            <a:lvl4pPr>
              <a:defRPr sz="500" b="0" i="0">
                <a:latin typeface="IBM Plex Sans Medium" panose="020B0503050203000203" pitchFamily="34" charset="0"/>
              </a:defRPr>
            </a:lvl4pPr>
            <a:lvl5pPr>
              <a:defRPr sz="500" b="0" i="0">
                <a:latin typeface="IBM Plex Sans Medium" panose="020B0503050203000203" pitchFamily="34" charset="0"/>
              </a:defRPr>
            </a:lvl5pPr>
          </a:lstStyle>
          <a:p>
            <a:pPr lvl="0"/>
            <a:r>
              <a:rPr lang="en-US" dirty="0"/>
              <a:t>Click to edit Master text styles</a:t>
            </a:r>
          </a:p>
        </p:txBody>
      </p:sp>
      <p:pic>
        <p:nvPicPr>
          <p:cNvPr id="15" name="Picture 14">
            <a:extLst>
              <a:ext uri="{FF2B5EF4-FFF2-40B4-BE49-F238E27FC236}">
                <a16:creationId xmlns:a16="http://schemas.microsoft.com/office/drawing/2014/main" id="{F69B6F4C-4EBA-9A48-B1DB-171544449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706" y="4914900"/>
            <a:ext cx="353824" cy="142875"/>
          </a:xfrm>
          <a:prstGeom prst="rect">
            <a:avLst/>
          </a:prstGeom>
        </p:spPr>
      </p:pic>
      <p:sp>
        <p:nvSpPr>
          <p:cNvPr id="19" name="TextBox 18">
            <a:extLst>
              <a:ext uri="{FF2B5EF4-FFF2-40B4-BE49-F238E27FC236}">
                <a16:creationId xmlns:a16="http://schemas.microsoft.com/office/drawing/2014/main" id="{69733CA2-F259-C24A-BC11-9C00EB5CEC7B}"/>
              </a:ext>
            </a:extLst>
          </p:cNvPr>
          <p:cNvSpPr txBox="1"/>
          <p:nvPr userDrawn="1"/>
        </p:nvSpPr>
        <p:spPr>
          <a:xfrm>
            <a:off x="287236" y="4989195"/>
            <a:ext cx="284264" cy="160020"/>
          </a:xfrm>
          <a:prstGeom prst="rect">
            <a:avLst/>
          </a:prstGeom>
          <a:noFill/>
        </p:spPr>
        <p:txBody>
          <a:bodyPr wrap="square" lIns="0" tIns="0" rIns="0" bIns="0" rtlCol="0">
            <a:noAutofit/>
          </a:bodyPr>
          <a:lstStyle/>
          <a:p>
            <a:pPr algn="l">
              <a:lnSpc>
                <a:spcPct val="110000"/>
              </a:lnSpc>
              <a:spcBef>
                <a:spcPts val="1125"/>
              </a:spcBef>
            </a:pPr>
            <a:fld id="{5703191B-A4A8-4141-A229-4AAA1EA5695E}" type="slidenum">
              <a:rPr lang="en-US" sz="500" b="0" i="0" smtClean="0">
                <a:solidFill>
                  <a:schemeClr val="bg1"/>
                </a:solidFill>
                <a:latin typeface="IBM Plex Sans Medium" panose="020B0503050203000203" pitchFamily="34" charset="0"/>
                <a:ea typeface="IBM Plex Sans" charset="0"/>
                <a:cs typeface="IBM Plex Sans" charset="0"/>
              </a:rPr>
              <a:pPr algn="l">
                <a:lnSpc>
                  <a:spcPct val="110000"/>
                </a:lnSpc>
                <a:spcBef>
                  <a:spcPts val="1125"/>
                </a:spcBef>
              </a:pPr>
              <a:t>‹#›</a:t>
            </a:fld>
            <a:endParaRPr lang="en-US" sz="500" b="0" i="0" dirty="0">
              <a:solidFill>
                <a:schemeClr val="bg1"/>
              </a:solidFill>
              <a:latin typeface="IBM Plex Sans Medium" panose="020B0503050203000203" pitchFamily="34" charset="0"/>
              <a:ea typeface="IBM Plex Sans" charset="0"/>
              <a:cs typeface="IBM Plex Sans" charset="0"/>
            </a:endParaRPr>
          </a:p>
        </p:txBody>
      </p:sp>
      <p:sp>
        <p:nvSpPr>
          <p:cNvPr id="21" name="Footer Placeholder 3">
            <a:extLst>
              <a:ext uri="{FF2B5EF4-FFF2-40B4-BE49-F238E27FC236}">
                <a16:creationId xmlns:a16="http://schemas.microsoft.com/office/drawing/2014/main" id="{9CA504D4-9B7D-FD4D-8DFC-6FE265DBEAD0}"/>
              </a:ext>
            </a:extLst>
          </p:cNvPr>
          <p:cNvSpPr txBox="1">
            <a:spLocks/>
          </p:cNvSpPr>
          <p:nvPr userDrawn="1"/>
        </p:nvSpPr>
        <p:spPr>
          <a:xfrm>
            <a:off x="571500" y="4967220"/>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500" b="0" i="0" dirty="0">
                <a:solidFill>
                  <a:schemeClr val="bg1"/>
                </a:solidFill>
                <a:latin typeface="IBM Plex Sans Light" panose="020B0403050203000203" pitchFamily="34" charset="0"/>
                <a:ea typeface="IBM Plex Sans" charset="0"/>
                <a:cs typeface="IBM Plex Sans" charset="0"/>
              </a:rPr>
              <a:t>IBM </a:t>
            </a:r>
            <a:r>
              <a:rPr lang="en-US" sz="500" b="0" i="0" dirty="0">
                <a:solidFill>
                  <a:schemeClr val="bg1"/>
                </a:solidFill>
                <a:latin typeface="IBM Plex Sans" panose="020B0503050203000203" pitchFamily="34" charset="0"/>
                <a:ea typeface="IBM Plex Sans" charset="0"/>
                <a:cs typeface="IBM Plex Sans" charset="0"/>
              </a:rPr>
              <a:t>Institute for Business Value</a:t>
            </a:r>
          </a:p>
        </p:txBody>
      </p:sp>
      <p:sp>
        <p:nvSpPr>
          <p:cNvPr id="22" name="Footer Placeholder 3">
            <a:extLst>
              <a:ext uri="{FF2B5EF4-FFF2-40B4-BE49-F238E27FC236}">
                <a16:creationId xmlns:a16="http://schemas.microsoft.com/office/drawing/2014/main" id="{8E23988F-6ABE-2B49-A08F-AA4B64B8D68E}"/>
              </a:ext>
            </a:extLst>
          </p:cNvPr>
          <p:cNvSpPr txBox="1">
            <a:spLocks/>
          </p:cNvSpPr>
          <p:nvPr userDrawn="1"/>
        </p:nvSpPr>
        <p:spPr>
          <a:xfrm>
            <a:off x="2428875" y="4967221"/>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500" b="0" i="0" dirty="0">
                <a:solidFill>
                  <a:schemeClr val="bg1"/>
                </a:solidFill>
                <a:latin typeface="+mn-lt"/>
                <a:ea typeface="IBM Plex Sans" charset="0"/>
                <a:cs typeface="IBM Plex Sans" charset="0"/>
              </a:rPr>
              <a:t>© 2022 IBM Corporation               </a:t>
            </a:r>
          </a:p>
        </p:txBody>
      </p:sp>
    </p:spTree>
    <p:extLst>
      <p:ext uri="{BB962C8B-B14F-4D97-AF65-F5344CB8AC3E}">
        <p14:creationId xmlns:p14="http://schemas.microsoft.com/office/powerpoint/2010/main" val="8364143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9"/>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a:t>GBS Associates    © 2020 IBM Corporation</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ZoneTexte 4">
            <a:extLst>
              <a:ext uri="{FF2B5EF4-FFF2-40B4-BE49-F238E27FC236}">
                <a16:creationId xmlns:a16="http://schemas.microsoft.com/office/drawing/2014/main" id="{02E04770-F889-BD38-960F-31BC8FF9903B}"/>
              </a:ext>
            </a:extLst>
          </p:cNvPr>
          <p:cNvSpPr txBox="1"/>
          <p:nvPr userDrawn="1"/>
        </p:nvSpPr>
        <p:spPr>
          <a:xfrm>
            <a:off x="3186545" y="5015345"/>
            <a:ext cx="0" cy="0"/>
          </a:xfrm>
          <a:prstGeom prst="rect">
            <a:avLst/>
          </a:prstGeom>
        </p:spPr>
        <p:txBody>
          <a:bodyPr wrap="none" lIns="0" tIns="0" rIns="0" bIns="0" rtlCol="0">
            <a:noAutofit/>
          </a:bodyPr>
          <a:lstStyle/>
          <a:p>
            <a:pPr>
              <a:lnSpc>
                <a:spcPct val="105000"/>
              </a:lnSpc>
              <a:spcBef>
                <a:spcPts val="1000"/>
              </a:spcBef>
            </a:pPr>
            <a:endParaRPr lang="fr-FR" sz="2000" dirty="0" err="1">
              <a:solidFill>
                <a:schemeClr val="tx1"/>
              </a:solidFill>
              <a:latin typeface="IBM Plex Sans" charset="0"/>
              <a:ea typeface="IBM Plex Sans" charset="0"/>
              <a:cs typeface="IBM Plex Sans" charset="0"/>
            </a:endParaRPr>
          </a:p>
        </p:txBody>
      </p:sp>
      <p:sp>
        <p:nvSpPr>
          <p:cNvPr id="6" name="ZoneTexte 5">
            <a:extLst>
              <a:ext uri="{FF2B5EF4-FFF2-40B4-BE49-F238E27FC236}">
                <a16:creationId xmlns:a16="http://schemas.microsoft.com/office/drawing/2014/main" id="{DFE639F9-304C-39DF-B736-1750885B8D8A}"/>
              </a:ext>
            </a:extLst>
          </p:cNvPr>
          <p:cNvSpPr txBox="1"/>
          <p:nvPr userDrawn="1"/>
        </p:nvSpPr>
        <p:spPr>
          <a:xfrm>
            <a:off x="2650836" y="4950691"/>
            <a:ext cx="0" cy="0"/>
          </a:xfrm>
          <a:prstGeom prst="rect">
            <a:avLst/>
          </a:prstGeom>
        </p:spPr>
        <p:txBody>
          <a:bodyPr wrap="none" lIns="0" tIns="0" rIns="0" bIns="0" rtlCol="0">
            <a:noAutofit/>
          </a:bodyPr>
          <a:lstStyle/>
          <a:p>
            <a:pPr>
              <a:lnSpc>
                <a:spcPct val="105000"/>
              </a:lnSpc>
              <a:spcBef>
                <a:spcPts val="1000"/>
              </a:spcBef>
            </a:pPr>
            <a:endParaRPr lang="fr-FR" sz="2000" dirty="0" err="1">
              <a:solidFill>
                <a:schemeClr val="tx1"/>
              </a:solidFill>
              <a:latin typeface="IBM Plex Sans" charset="0"/>
              <a:ea typeface="IBM Plex Sans" charset="0"/>
              <a:cs typeface="IBM Plex Sans" charset="0"/>
            </a:endParaRPr>
          </a:p>
        </p:txBody>
      </p:sp>
    </p:spTree>
    <p:extLst>
      <p:ext uri="{BB962C8B-B14F-4D97-AF65-F5344CB8AC3E}">
        <p14:creationId xmlns:p14="http://schemas.microsoft.com/office/powerpoint/2010/main" val="33152481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2_title, text (split background)">
    <p:spTree>
      <p:nvGrpSpPr>
        <p:cNvPr id="1" name=""/>
        <p:cNvGrpSpPr/>
        <p:nvPr/>
      </p:nvGrpSpPr>
      <p:grpSpPr>
        <a:xfrm>
          <a:off x="0" y="0"/>
          <a:ext cx="0" cy="0"/>
          <a:chOff x="0" y="0"/>
          <a:chExt cx="0" cy="0"/>
        </a:xfrm>
      </p:grpSpPr>
      <p:sp>
        <p:nvSpPr>
          <p:cNvPr id="739" name="Title Text"/>
          <p:cNvSpPr txBox="1">
            <a:spLocks noGrp="1"/>
          </p:cNvSpPr>
          <p:nvPr>
            <p:ph type="title"/>
          </p:nvPr>
        </p:nvSpPr>
        <p:spPr>
          <a:xfrm>
            <a:off x="210314" y="137668"/>
            <a:ext cx="4142164" cy="4294633"/>
          </a:xfrm>
          <a:prstGeom prst="rect">
            <a:avLst/>
          </a:prstGeom>
        </p:spPr>
        <p:txBody>
          <a:bodyPr/>
          <a:lstStyle>
            <a:lvl1pPr defTabSz="914400"/>
          </a:lstStyle>
          <a:p>
            <a:r>
              <a:t>Title Text</a:t>
            </a:r>
          </a:p>
        </p:txBody>
      </p:sp>
      <p:sp>
        <p:nvSpPr>
          <p:cNvPr id="740" name="Cool gray 10 rectangle"/>
          <p:cNvSpPr/>
          <p:nvPr/>
        </p:nvSpPr>
        <p:spPr>
          <a:xfrm>
            <a:off x="4572000" y="-1"/>
            <a:ext cx="4572000" cy="5143501"/>
          </a:xfrm>
          <a:prstGeom prst="rect">
            <a:avLst/>
          </a:prstGeom>
          <a:solidFill>
            <a:srgbClr val="F3F3F3"/>
          </a:solidFill>
          <a:ln w="12700">
            <a:miter lim="400000"/>
          </a:ln>
        </p:spPr>
        <p:txBody>
          <a:bodyPr lIns="36000" tIns="36000" rIns="36000" bIns="36000" anchor="ctr"/>
          <a:lstStyle/>
          <a:p>
            <a:pPr algn="ctr" defTabSz="685983">
              <a:lnSpc>
                <a:spcPct val="100000"/>
              </a:lnSpc>
              <a:spcBef>
                <a:spcPts val="0"/>
              </a:spcBef>
              <a:defRPr sz="3200" spc="0">
                <a:solidFill>
                  <a:srgbClr val="FFFFFF"/>
                </a:solidFill>
              </a:defRPr>
            </a:pPr>
            <a:endParaRPr sz="1200"/>
          </a:p>
        </p:txBody>
      </p:sp>
      <p:sp>
        <p:nvSpPr>
          <p:cNvPr id="741" name="Body Level One…"/>
          <p:cNvSpPr txBox="1">
            <a:spLocks noGrp="1"/>
          </p:cNvSpPr>
          <p:nvPr>
            <p:ph type="body" sz="half" idx="1"/>
          </p:nvPr>
        </p:nvSpPr>
        <p:spPr>
          <a:xfrm>
            <a:off x="4791457" y="201167"/>
            <a:ext cx="4123944" cy="4294633"/>
          </a:xfrm>
          <a:prstGeom prst="rect">
            <a:avLst/>
          </a:prstGeom>
        </p:spPr>
        <p:txBody>
          <a:bodyPr>
            <a:normAutofit/>
          </a:bodyPr>
          <a:lstStyle>
            <a:lvl1pPr defTabSz="914400">
              <a:defRPr>
                <a:solidFill>
                  <a:srgbClr val="000000"/>
                </a:solidFill>
              </a:defRPr>
            </a:lvl1pPr>
            <a:lvl2pPr marL="166674" indent="-167531" defTabSz="914400">
              <a:defRPr>
                <a:solidFill>
                  <a:srgbClr val="000000"/>
                </a:solidFill>
              </a:defRPr>
            </a:lvl2pPr>
            <a:lvl3pPr marL="230969" defTabSz="914400">
              <a:defRPr>
                <a:solidFill>
                  <a:srgbClr val="000000"/>
                </a:solidFill>
              </a:defRPr>
            </a:lvl3pPr>
            <a:lvl4pPr marL="338127" indent="-167531" defTabSz="914400">
              <a:defRPr>
                <a:solidFill>
                  <a:srgbClr val="000000"/>
                </a:solidFill>
              </a:defRPr>
            </a:lvl4pPr>
            <a:lvl5pPr marL="403612" defTabSz="914400">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2" name="©2022 // IBM Design for Artificial Intelligence"/>
          <p:cNvSpPr txBox="1"/>
          <p:nvPr/>
        </p:nvSpPr>
        <p:spPr>
          <a:xfrm>
            <a:off x="7085886" y="4869142"/>
            <a:ext cx="1086761" cy="21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2100"/>
              </a:lnSpc>
              <a:spcBef>
                <a:spcPts val="0"/>
              </a:spcBef>
              <a:defRPr sz="1200" spc="-36">
                <a:solidFill>
                  <a:srgbClr val="444244"/>
                </a:solidFill>
              </a:defRPr>
            </a:lvl1pPr>
          </a:lstStyle>
          <a:p>
            <a:r>
              <a:rPr sz="450"/>
              <a:t>©2022 // IBM Design for Artificial Intelligence</a:t>
            </a:r>
          </a:p>
        </p:txBody>
      </p:sp>
      <p:sp>
        <p:nvSpPr>
          <p:cNvPr id="743" name="Slide Number"/>
          <p:cNvSpPr txBox="1">
            <a:spLocks noGrp="1"/>
          </p:cNvSpPr>
          <p:nvPr>
            <p:ph type="sldNum" sz="quarter" idx="2"/>
          </p:nvPr>
        </p:nvSpPr>
        <p:spPr>
          <a:xfrm>
            <a:off x="8820154" y="4825077"/>
            <a:ext cx="95179" cy="92333"/>
          </a:xfrm>
          <a:prstGeom prst="rect">
            <a:avLst/>
          </a:prstGeom>
        </p:spPr>
        <p:txBody>
          <a:bodyPr/>
          <a:lstStyle>
            <a:lvl1pPr defTabSz="685983">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566482385"/>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case study 1: title, text (two columns), half-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2845637-0D72-C84E-BBF4-50CEE02AF213}"/>
              </a:ext>
            </a:extLst>
          </p:cNvPr>
          <p:cNvGraphicFramePr>
            <a:graphicFrameLocks noChangeAspect="1"/>
          </p:cNvGraphicFramePr>
          <p:nvPr userDrawn="1">
            <p:custDataLst>
              <p:tags r:id="rId2"/>
            </p:custDataLst>
            <p:extLst>
              <p:ext uri="{D42A27DB-BD31-4B8C-83A1-F6EECF244321}">
                <p14:modId xmlns:p14="http://schemas.microsoft.com/office/powerpoint/2010/main" val="3681021328"/>
              </p:ext>
            </p:ext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spid="_x0000_s1027"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2845637-0D72-C84E-BBF4-50CEE02AF213}"/>
                          </a:ext>
                        </a:extLst>
                      </p:cNvPr>
                      <p:cNvPicPr/>
                      <p:nvPr/>
                    </p:nvPicPr>
                    <p:blipFill>
                      <a:blip r:embed="rId5"/>
                      <a:stretch>
                        <a:fillRect/>
                      </a:stretch>
                    </p:blipFill>
                    <p:spPr>
                      <a:xfrm>
                        <a:off x="1589" y="1589"/>
                        <a:ext cx="1227" cy="1588"/>
                      </a:xfrm>
                      <a:prstGeom prst="rect">
                        <a:avLst/>
                      </a:prstGeom>
                    </p:spPr>
                  </p:pic>
                </p:oleObj>
              </mc:Fallback>
            </mc:AlternateContent>
          </a:graphicData>
        </a:graphic>
      </p:graphicFrame>
      <p:sp>
        <p:nvSpPr>
          <p:cNvPr id="2" name="Title"/>
          <p:cNvSpPr>
            <a:spLocks noGrp="1"/>
          </p:cNvSpPr>
          <p:nvPr>
            <p:ph type="title"/>
          </p:nvPr>
        </p:nvSpPr>
        <p:spPr>
          <a:xfrm>
            <a:off x="210312" y="192025"/>
            <a:ext cx="4142232" cy="804672"/>
          </a:xfrm>
        </p:spPr>
        <p:txBody>
          <a:bodyPr vert="horz"/>
          <a:lstStyle>
            <a:lvl1pPr>
              <a:defRPr>
                <a:solidFill>
                  <a:srgbClr val="BAE6FF"/>
                </a:solidFill>
                <a:latin typeface="IBM Plex Sans" panose="020B0503050203000203" pitchFamily="34" charset="0"/>
                <a:sym typeface="IBM Plex Sans" panose="020B0503050203000203" pitchFamily="34" charset="0"/>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rgbClr val="BAE6FF"/>
                </a:solidFill>
                <a:latin typeface="IBM Plex Sans" panose="020B0503050203000203" pitchFamily="34" charset="0"/>
                <a:sym typeface="IBM Plex Sans" panose="020B0503050203000203" pitchFamily="34" charset="0"/>
              </a:defRPr>
            </a:lvl1pPr>
            <a:lvl2pPr>
              <a:defRPr>
                <a:solidFill>
                  <a:srgbClr val="BAE6FF"/>
                </a:solidFill>
                <a:latin typeface="IBM Plex Sans" panose="020B0503050203000203" pitchFamily="34" charset="0"/>
                <a:sym typeface="IBM Plex Sans" panose="020B0503050203000203" pitchFamily="34" charset="0"/>
              </a:defRPr>
            </a:lvl2pPr>
            <a:lvl3pPr>
              <a:defRPr>
                <a:solidFill>
                  <a:srgbClr val="BAE6FF"/>
                </a:solidFill>
                <a:latin typeface="IBM Plex Sans" panose="020B0503050203000203" pitchFamily="34" charset="0"/>
                <a:sym typeface="IBM Plex Sans" panose="020B0503050203000203" pitchFamily="34" charset="0"/>
              </a:defRPr>
            </a:lvl3pPr>
            <a:lvl4pPr>
              <a:defRPr>
                <a:solidFill>
                  <a:srgbClr val="BAE6FF"/>
                </a:solidFill>
                <a:latin typeface="IBM Plex Sans" panose="020B0503050203000203" pitchFamily="34" charset="0"/>
                <a:sym typeface="IBM Plex Sans" panose="020B0503050203000203" pitchFamily="34" charset="0"/>
              </a:defRPr>
            </a:lvl4pPr>
            <a:lvl5pPr>
              <a:defRPr>
                <a:solidFill>
                  <a:srgbClr val="BAE6FF"/>
                </a:solidFill>
                <a:latin typeface="IBM Plex Sans" panose="020B0503050203000203" pitchFamily="34" charset="0"/>
                <a:sym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61208"/>
            <a:ext cx="1837944" cy="3234591"/>
          </a:xfrm>
        </p:spPr>
        <p:txBody>
          <a:bodyPr/>
          <a:lstStyle>
            <a:lvl1pPr>
              <a:spcBef>
                <a:spcPts val="300"/>
              </a:spcBef>
              <a:defRPr sz="1000">
                <a:solidFill>
                  <a:srgbClr val="BAE6FF"/>
                </a:solidFill>
                <a:latin typeface="IBM Plex Sans" panose="020B0503050203000203" pitchFamily="34" charset="0"/>
                <a:sym typeface="IBM Plex Sans" panose="020B0503050203000203" pitchFamily="34" charset="0"/>
              </a:defRPr>
            </a:lvl1pPr>
            <a:lvl2pPr>
              <a:spcBef>
                <a:spcPts val="300"/>
              </a:spcBef>
              <a:defRPr sz="1000">
                <a:solidFill>
                  <a:srgbClr val="BAE6FF"/>
                </a:solidFill>
                <a:latin typeface="IBM Plex Sans" panose="020B0503050203000203" pitchFamily="34" charset="0"/>
                <a:sym typeface="IBM Plex Sans" panose="020B0503050203000203" pitchFamily="34" charset="0"/>
              </a:defRPr>
            </a:lvl2pPr>
            <a:lvl3pPr>
              <a:spcBef>
                <a:spcPts val="300"/>
              </a:spcBef>
              <a:defRPr sz="1000">
                <a:solidFill>
                  <a:srgbClr val="BAE6FF"/>
                </a:solidFill>
                <a:latin typeface="IBM Plex Sans" panose="020B0503050203000203" pitchFamily="34" charset="0"/>
                <a:sym typeface="IBM Plex Sans" panose="020B0503050203000203" pitchFamily="34" charset="0"/>
              </a:defRPr>
            </a:lvl3pPr>
            <a:lvl4pPr>
              <a:spcBef>
                <a:spcPts val="300"/>
              </a:spcBef>
              <a:defRPr sz="1000">
                <a:solidFill>
                  <a:srgbClr val="BAE6FF"/>
                </a:solidFill>
                <a:latin typeface="IBM Plex Sans" panose="020B0503050203000203" pitchFamily="34" charset="0"/>
                <a:sym typeface="IBM Plex Sans" panose="020B0503050203000203" pitchFamily="34" charset="0"/>
              </a:defRPr>
            </a:lvl4pPr>
            <a:lvl5pPr>
              <a:spcBef>
                <a:spcPts val="300"/>
              </a:spcBef>
              <a:defRPr sz="1000">
                <a:solidFill>
                  <a:srgbClr val="BAE6FF"/>
                </a:solidFill>
                <a:latin typeface="IBM Plex Sans" panose="020B0503050203000203" pitchFamily="34" charset="0"/>
                <a:sym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sym typeface="IBM Plex Sans" panose="020B0503050203000203" pitchFamily="34" charset="0"/>
              </a:defRPr>
            </a:lvl1pPr>
          </a:lstStyle>
          <a:p>
            <a:r>
              <a:rPr lang="en-US"/>
              <a:t>IBM Consulting / © 2021 IBM Corporation</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sym typeface="IBM Plex Sans" panose="020B0503050203000203" pitchFamily="34" charset="0"/>
              </a:defRPr>
            </a:lvl1pPr>
          </a:lstStyle>
          <a:p>
            <a:fld id="{59395FB3-9C97-154F-86B2-7E381B951268}" type="slidenum">
              <a:rPr lang="en-US" smtClean="0"/>
              <a:pPr/>
              <a:t>‹#›</a:t>
            </a:fld>
            <a:endParaRPr lang="en-US" dirty="0"/>
          </a:p>
        </p:txBody>
      </p:sp>
      <p:sp>
        <p:nvSpPr>
          <p:cNvPr id="11" name="Picture Placeholder 8">
            <a:extLst>
              <a:ext uri="{FF2B5EF4-FFF2-40B4-BE49-F238E27FC236}">
                <a16:creationId xmlns:a16="http://schemas.microsoft.com/office/drawing/2014/main" id="{06FFBE51-162C-CF43-AEFD-03C55AEADF45}"/>
              </a:ext>
            </a:extLst>
          </p:cNvPr>
          <p:cNvSpPr>
            <a:spLocks noGrp="1"/>
          </p:cNvSpPr>
          <p:nvPr>
            <p:ph type="pic" sz="quarter" idx="16"/>
          </p:nvPr>
        </p:nvSpPr>
        <p:spPr>
          <a:xfrm>
            <a:off x="4572000" y="0"/>
            <a:ext cx="4572000" cy="5143500"/>
          </a:xfrm>
        </p:spPr>
        <p:txBody>
          <a:bodyPr/>
          <a:lstStyle>
            <a:lvl1pPr>
              <a:defRPr>
                <a:latin typeface="IBM Plex Sans" panose="020B0503050203000203" pitchFamily="34" charset="0"/>
                <a:sym typeface="IBM Plex Sans" panose="020B0503050203000203" pitchFamily="34" charset="0"/>
              </a:defRPr>
            </a:lvl1pPr>
          </a:lstStyle>
          <a:p>
            <a:r>
              <a:rPr lang="en-US"/>
              <a:t>Click icon to add picture</a:t>
            </a:r>
          </a:p>
        </p:txBody>
      </p:sp>
    </p:spTree>
    <p:extLst>
      <p:ext uri="{BB962C8B-B14F-4D97-AF65-F5344CB8AC3E}">
        <p14:creationId xmlns:p14="http://schemas.microsoft.com/office/powerpoint/2010/main" val="9796723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15944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0" i="0">
                <a:solidFill>
                  <a:schemeClr val="accent2"/>
                </a:solidFill>
                <a:latin typeface="IBM Plex Sans Light" panose="020B04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12763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137" name="bk object 16"/>
          <p:cNvSpPr/>
          <p:nvPr/>
        </p:nvSpPr>
        <p:spPr>
          <a:xfrm>
            <a:off x="-1" y="-1"/>
            <a:ext cx="9144001" cy="5143141"/>
          </a:xfrm>
          <a:prstGeom prst="rect">
            <a:avLst/>
          </a:prstGeom>
          <a:solidFill>
            <a:srgbClr val="000000"/>
          </a:solidFill>
          <a:ln w="12700">
            <a:miter lim="400000"/>
          </a:ln>
        </p:spPr>
        <p:txBody>
          <a:bodyPr lIns="28574" tIns="28574" rIns="28574" bIns="28574"/>
          <a:lstStyle/>
          <a:p>
            <a:pPr defTabSz="415879">
              <a:defRPr sz="1300">
                <a:latin typeface="Calibri"/>
                <a:ea typeface="Calibri"/>
                <a:cs typeface="Calibri"/>
                <a:sym typeface="Calibri"/>
              </a:defRPr>
            </a:pPr>
            <a:endParaRPr sz="813" dirty="0"/>
          </a:p>
        </p:txBody>
      </p:sp>
      <p:sp>
        <p:nvSpPr>
          <p:cNvPr id="138" name="Slide Number"/>
          <p:cNvSpPr txBox="1">
            <a:spLocks noGrp="1"/>
          </p:cNvSpPr>
          <p:nvPr>
            <p:ph type="sldNum" sz="quarter" idx="2"/>
          </p:nvPr>
        </p:nvSpPr>
        <p:spPr>
          <a:xfrm>
            <a:off x="230311" y="4933753"/>
            <a:ext cx="96180" cy="86627"/>
          </a:xfrm>
          <a:prstGeom prst="rect">
            <a:avLst/>
          </a:prstGeom>
        </p:spPr>
        <p:txBody>
          <a:bodyPr lIns="0" tIns="0" rIns="0" bIns="0"/>
          <a:lstStyle>
            <a:lvl1pPr>
              <a:defRPr sz="563">
                <a:latin typeface="IBM Plex Sans"/>
                <a:ea typeface="IBM Plex Sans"/>
                <a:cs typeface="IBM Plex Sans"/>
                <a:sym typeface="IBM Plex Sans"/>
              </a:defRPr>
            </a:lvl1pPr>
          </a:lstStyle>
          <a:p>
            <a:fld id="{86CB4B4D-7CA3-9044-876B-883B54F8677D}" type="slidenum">
              <a:rPr/>
              <a:t>‹#›</a:t>
            </a:fld>
            <a:endParaRPr dirty="0"/>
          </a:p>
        </p:txBody>
      </p:sp>
    </p:spTree>
    <p:extLst>
      <p:ext uri="{BB962C8B-B14F-4D97-AF65-F5344CB8AC3E}">
        <p14:creationId xmlns:p14="http://schemas.microsoft.com/office/powerpoint/2010/main" val="1640287468"/>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04144"/>
          </a:solidFill>
        </p:spPr>
        <p:txBody>
          <a:bodyPr lIns="219456" tIns="201168" rIns="228600" bIns="228600"/>
          <a:lstStyle>
            <a:lvl1pPr>
              <a:buClr>
                <a:schemeClr val="bg1"/>
              </a:buCl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chemeClr val="bg1">
              <a:lumMod val="40000"/>
              <a:lumOff val="60000"/>
            </a:schemeClr>
          </a:solidFill>
        </p:spPr>
        <p:txBody>
          <a:bodyPr lIns="219456" tIns="201168" rIns="228600" bIns="228600"/>
          <a:lstStyle>
            <a:lvl1pPr>
              <a:defRPr>
                <a:solidFill>
                  <a:schemeClr val="accent1"/>
                </a:solidFill>
              </a:defRPr>
            </a:lvl1pPr>
            <a:lvl2pPr>
              <a:buClrTx/>
              <a:defRPr>
                <a:solidFill>
                  <a:schemeClr val="accent1"/>
                </a:solidFill>
              </a:defRPr>
            </a:lvl2pPr>
            <a:lvl3pPr>
              <a:buClrTx/>
              <a:defRPr>
                <a:solidFill>
                  <a:schemeClr val="accent1"/>
                </a:solidFill>
              </a:defRPr>
            </a:lvl3pPr>
            <a:lvl4pPr>
              <a:buClrTx/>
              <a:defRPr>
                <a:solidFill>
                  <a:schemeClr val="accent1"/>
                </a:solidFill>
              </a:defRPr>
            </a:lvl4pPr>
            <a:lvl5pPr>
              <a:buClrTx/>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bg1">
              <a:lumMod val="20000"/>
              <a:lumOff val="80000"/>
            </a:schemeClr>
          </a:solidFill>
        </p:spPr>
        <p:txBody>
          <a:bodyPr lIns="219456" tIns="201168" rIns="228600" bIns="228600"/>
          <a:lstStyle>
            <a:lvl1pPr>
              <a:defRPr>
                <a:solidFill>
                  <a:schemeClr val="accent1"/>
                </a:solidFill>
              </a:defRPr>
            </a:lvl1pPr>
            <a:lvl2pPr>
              <a:buClrTx/>
              <a:defRPr>
                <a:solidFill>
                  <a:schemeClr val="accent1"/>
                </a:solidFill>
              </a:defRPr>
            </a:lvl2pPr>
            <a:lvl3pPr>
              <a:buClrTx/>
              <a:defRPr>
                <a:solidFill>
                  <a:schemeClr val="accent1"/>
                </a:solidFill>
              </a:defRPr>
            </a:lvl3pPr>
            <a:lvl4pPr>
              <a:buClrTx/>
              <a:defRPr>
                <a:solidFill>
                  <a:schemeClr val="accent1"/>
                </a:solidFill>
              </a:defRPr>
            </a:lvl4pPr>
            <a:lvl5pPr>
              <a:buClrTx/>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chemeClr val="tx1"/>
          </a:solidFill>
        </p:spPr>
        <p:txBody>
          <a:bodyPr lIns="219456" tIns="201168" rIns="228600" bIns="228600"/>
          <a:lstStyle>
            <a:lvl1pPr>
              <a:defRPr>
                <a:solidFill>
                  <a:schemeClr val="accent1"/>
                </a:solidFill>
              </a:defRPr>
            </a:lvl1pPr>
            <a:lvl2pPr>
              <a:buClrTx/>
              <a:defRPr>
                <a:solidFill>
                  <a:schemeClr val="accent1"/>
                </a:solidFill>
              </a:defRPr>
            </a:lvl2pPr>
            <a:lvl3pPr>
              <a:buClrTx/>
              <a:defRPr>
                <a:solidFill>
                  <a:schemeClr val="accent1"/>
                </a:solidFill>
              </a:defRPr>
            </a:lvl3pPr>
            <a:lvl4pPr>
              <a:buClrTx/>
              <a:defRPr>
                <a:solidFill>
                  <a:schemeClr val="accent1"/>
                </a:solidFill>
              </a:defRPr>
            </a:lvl4pPr>
            <a:lvl5pPr>
              <a:buClrTx/>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pPr>
              <a:defRPr/>
            </a:pPr>
            <a:r>
              <a:rPr lang="en-US">
                <a:solidFill>
                  <a:srgbClr val="FFFFFF"/>
                </a:solidFill>
              </a:rPr>
              <a:t>IBM Consulting / © 2021 IBM Corporation</a:t>
            </a:r>
          </a:p>
        </p:txBody>
      </p:sp>
      <p:sp>
        <p:nvSpPr>
          <p:cNvPr id="4" name="Slide Number Placeholde"/>
          <p:cNvSpPr>
            <a:spLocks noGrp="1"/>
          </p:cNvSpPr>
          <p:nvPr>
            <p:ph type="sldNum" sz="quarter" idx="11"/>
          </p:nvPr>
        </p:nvSpPr>
        <p:spPr/>
        <p:txBody>
          <a:bodyPr/>
          <a:lstStyle>
            <a:lvl1pPr>
              <a:defRPr>
                <a:solidFill>
                  <a:schemeClr val="bg1"/>
                </a:solidFill>
              </a:defRPr>
            </a:lvl1pPr>
          </a:lstStyle>
          <a:p>
            <a:pPr>
              <a:defRPr/>
            </a:pPr>
            <a:fld id="{59395FB3-9C97-154F-86B2-7E381B951268}" type="slidenum">
              <a:rPr lang="en-US" smtClean="0">
                <a:solidFill>
                  <a:srgbClr val="565151"/>
                </a:solidFill>
              </a:rPr>
              <a:pPr>
                <a:defRPr/>
              </a:pPr>
              <a:t>‹#›</a:t>
            </a:fld>
            <a:endParaRPr lang="en-US">
              <a:solidFill>
                <a:srgbClr val="565151"/>
              </a:solidFill>
            </a:endParaRPr>
          </a:p>
        </p:txBody>
      </p:sp>
    </p:spTree>
    <p:extLst>
      <p:ext uri="{BB962C8B-B14F-4D97-AF65-F5344CB8AC3E}">
        <p14:creationId xmlns:p14="http://schemas.microsoft.com/office/powerpoint/2010/main" val="9388483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one_thirds_image">
    <p:bg>
      <p:bgPr>
        <a:solidFill>
          <a:schemeClr val="tx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rgbClr val="004144"/>
          </a:solidFill>
        </p:spPr>
        <p:txBody>
          <a:bodyPr lIns="219456" tIns="201168" rIns="228600" bIns="228600"/>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lumMod val="75000"/>
                    <a:lumOff val="25000"/>
                  </a:schemeClr>
                </a:solidFill>
              </a:defRPr>
            </a:lvl1pPr>
          </a:lstStyle>
          <a:p>
            <a:r>
              <a:rPr lang="en-US"/>
              <a:t>IBM Consulting / © 2021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lumMod val="75000"/>
                    <a:lumOff val="25000"/>
                  </a:schemeClr>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159000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re et contenu">
    <p:bg>
      <p:bgPr>
        <a:solidFill>
          <a:srgbClr val="003A8D"/>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7283" y="221260"/>
            <a:ext cx="8262717" cy="394691"/>
          </a:xfrm>
          <a:prstGeom prst="rect">
            <a:avLst/>
          </a:prstGeom>
        </p:spPr>
        <p:txBody>
          <a:bodyPr>
            <a:normAutofit/>
          </a:bodyPr>
          <a:lstStyle>
            <a:lvl1pPr>
              <a:defRPr sz="2250" b="1" baseline="0">
                <a:latin typeface="Segoe UI" panose="020B0502040204020203" pitchFamily="34" charset="0"/>
                <a:cs typeface="Segoe UI" panose="020B0502040204020203" pitchFamily="34" charset="0"/>
              </a:defRPr>
            </a:lvl1pPr>
          </a:lstStyle>
          <a:p>
            <a:r>
              <a:rPr lang="fr-FR"/>
              <a:t>Modifiez le style du titre</a:t>
            </a:r>
            <a:endParaRPr lang="fr-FR" dirty="0"/>
          </a:p>
        </p:txBody>
      </p:sp>
      <p:sp>
        <p:nvSpPr>
          <p:cNvPr id="21" name="Espace réservé du pied de page 4"/>
          <p:cNvSpPr>
            <a:spLocks noGrp="1"/>
          </p:cNvSpPr>
          <p:nvPr>
            <p:ph type="ftr" sz="quarter" idx="11"/>
          </p:nvPr>
        </p:nvSpPr>
        <p:spPr>
          <a:xfrm>
            <a:off x="1003301" y="4832349"/>
            <a:ext cx="7886699" cy="169069"/>
          </a:xfrm>
          <a:prstGeom prst="rect">
            <a:avLst/>
          </a:prstGeom>
        </p:spPr>
        <p:txBody>
          <a:bodyPr anchor="ctr"/>
          <a:lstStyle>
            <a:lvl1pPr algn="ctr">
              <a:defRPr sz="675" spc="113">
                <a:solidFill>
                  <a:srgbClr val="003A8D"/>
                </a:solidFill>
                <a:latin typeface="Segoe UI" panose="020B0502040204020203" pitchFamily="34" charset="0"/>
                <a:cs typeface="Segoe UI" panose="020B0502040204020203" pitchFamily="34" charset="0"/>
              </a:defRPr>
            </a:lvl1pPr>
          </a:lstStyle>
          <a:p>
            <a:r>
              <a:rPr lang="fr-FR"/>
              <a:t>Auditabilité de la plateforme cognitive</a:t>
            </a:r>
            <a:endParaRPr lang="fr-FR" dirty="0"/>
          </a:p>
        </p:txBody>
      </p:sp>
      <p:sp>
        <p:nvSpPr>
          <p:cNvPr id="22" name="Espace réservé du numéro de diapositive 5"/>
          <p:cNvSpPr>
            <a:spLocks noGrp="1"/>
          </p:cNvSpPr>
          <p:nvPr>
            <p:ph type="sldNum" sz="quarter" idx="12"/>
          </p:nvPr>
        </p:nvSpPr>
        <p:spPr>
          <a:xfrm>
            <a:off x="672389" y="4832348"/>
            <a:ext cx="392824" cy="169069"/>
          </a:xfrm>
          <a:prstGeom prst="rect">
            <a:avLst/>
          </a:prstGeom>
        </p:spPr>
        <p:txBody>
          <a:bodyPr vert="horz" lIns="91440" tIns="45720" rIns="91440" bIns="45720" rtlCol="0" anchor="ctr"/>
          <a:lstStyle>
            <a:lvl1pPr algn="l">
              <a:defRPr lang="fr-FR" sz="675" spc="113" smtClean="0">
                <a:solidFill>
                  <a:srgbClr val="003A8D"/>
                </a:solidFill>
                <a:latin typeface="Segoe UI" panose="020B0502040204020203" pitchFamily="34" charset="0"/>
                <a:cs typeface="Segoe UI" panose="020B0502040204020203" pitchFamily="34" charset="0"/>
              </a:defRPr>
            </a:lvl1pPr>
          </a:lstStyle>
          <a:p>
            <a:fld id="{3EE1DE5A-27D4-4895-8E04-340D57AD09FB}" type="slidenum">
              <a:rPr lang="fr-FR" smtClean="0"/>
              <a:pPr/>
              <a:t>‹#›</a:t>
            </a:fld>
            <a:endParaRPr lang="fr-FR"/>
          </a:p>
        </p:txBody>
      </p:sp>
      <p:grpSp>
        <p:nvGrpSpPr>
          <p:cNvPr id="17" name="Groupe 16"/>
          <p:cNvGrpSpPr/>
          <p:nvPr userDrawn="1"/>
        </p:nvGrpSpPr>
        <p:grpSpPr>
          <a:xfrm>
            <a:off x="46614" y="4615061"/>
            <a:ext cx="472500" cy="472500"/>
            <a:chOff x="11254317" y="5942649"/>
            <a:chExt cx="630000" cy="630000"/>
          </a:xfrm>
        </p:grpSpPr>
        <p:sp>
          <p:nvSpPr>
            <p:cNvPr id="18" name="Espace réservé du numéro de diapositive 5"/>
            <p:cNvSpPr txBox="1">
              <a:spLocks/>
            </p:cNvSpPr>
            <p:nvPr userDrawn="1"/>
          </p:nvSpPr>
          <p:spPr>
            <a:xfrm>
              <a:off x="11254317" y="5942649"/>
              <a:ext cx="630000" cy="630000"/>
            </a:xfrm>
            <a:prstGeom prst="ellipse">
              <a:avLst/>
            </a:prstGeom>
            <a:solidFill>
              <a:schemeClr val="bg1"/>
            </a:solidFill>
            <a:ln w="127000">
              <a:solidFill>
                <a:srgbClr val="003A8D"/>
              </a:solidFill>
            </a:ln>
          </p:spPr>
          <p:txBody>
            <a:bodyPr vert="horz" lIns="91440" tIns="45720" rIns="91440" bIns="45720" rtlCol="0" anchor="ctr"/>
            <a:lstStyle>
              <a:defPPr>
                <a:defRPr lang="fr-FR"/>
              </a:defPPr>
              <a:lvl1pPr marL="0" algn="ctr" defTabSz="914400" rtl="0" eaLnBrk="1" latinLnBrk="0" hangingPunct="1">
                <a:defRPr sz="105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788" dirty="0"/>
            </a:p>
          </p:txBody>
        </p:sp>
        <p:pic>
          <p:nvPicPr>
            <p:cNvPr id="23" name="Imag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885" y="6081248"/>
              <a:ext cx="392531" cy="356692"/>
            </a:xfrm>
            <a:prstGeom prst="rect">
              <a:avLst/>
            </a:prstGeom>
          </p:spPr>
        </p:pic>
      </p:grpSp>
      <p:sp>
        <p:nvSpPr>
          <p:cNvPr id="4" name="Espace réservé du texte 3"/>
          <p:cNvSpPr>
            <a:spLocks noGrp="1"/>
          </p:cNvSpPr>
          <p:nvPr>
            <p:ph type="body" sz="quarter" idx="13"/>
          </p:nvPr>
        </p:nvSpPr>
        <p:spPr>
          <a:xfrm>
            <a:off x="616149" y="1110656"/>
            <a:ext cx="8273653" cy="3608387"/>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6" name="Espace réservé du texte 5"/>
          <p:cNvSpPr>
            <a:spLocks noGrp="1"/>
          </p:cNvSpPr>
          <p:nvPr>
            <p:ph type="body" sz="quarter" idx="14" hasCustomPrompt="1"/>
          </p:nvPr>
        </p:nvSpPr>
        <p:spPr>
          <a:xfrm>
            <a:off x="616149" y="651677"/>
            <a:ext cx="8273653" cy="264718"/>
          </a:xfrm>
          <a:prstGeom prst="rect">
            <a:avLst/>
          </a:prstGeom>
        </p:spPr>
        <p:txBody>
          <a:bodyPr/>
          <a:lstStyle>
            <a:lvl1pPr>
              <a:defRPr lang="fr-FR" sz="1500" kern="1200" baseline="0" dirty="0">
                <a:solidFill>
                  <a:schemeClr val="accent5">
                    <a:lumMod val="50000"/>
                  </a:schemeClr>
                </a:solidFill>
                <a:latin typeface="Segoe UI" panose="020B0502040204020203" pitchFamily="34" charset="0"/>
                <a:ea typeface="+mn-ea"/>
                <a:cs typeface="Segoe UI" panose="020B0502040204020203" pitchFamily="34" charset="0"/>
              </a:defRPr>
            </a:lvl1pPr>
          </a:lstStyle>
          <a:p>
            <a:pPr marL="0" lvl="0" indent="0" algn="l" defTabSz="685800" rtl="0" eaLnBrk="1" latinLnBrk="0" hangingPunct="1">
              <a:lnSpc>
                <a:spcPct val="100000"/>
              </a:lnSpc>
              <a:spcBef>
                <a:spcPts val="0"/>
              </a:spcBef>
              <a:buFont typeface="Arial" panose="020B0604020202020204" pitchFamily="34" charset="0"/>
              <a:buNone/>
            </a:pPr>
            <a:r>
              <a:rPr lang="fr-FR" dirty="0"/>
              <a:t>Sous-titre</a:t>
            </a:r>
          </a:p>
        </p:txBody>
      </p:sp>
    </p:spTree>
    <p:extLst>
      <p:ext uri="{BB962C8B-B14F-4D97-AF65-F5344CB8AC3E}">
        <p14:creationId xmlns:p14="http://schemas.microsoft.com/office/powerpoint/2010/main" val="2585601280"/>
      </p:ext>
    </p:extLst>
  </p:cSld>
  <p:clrMapOvr>
    <a:masterClrMapping/>
  </p:clrMapOvr>
  <p:extLst>
    <p:ext uri="{DCECCB84-F9BA-43D5-87BE-67443E8EF086}">
      <p15:sldGuideLst xmlns:p15="http://schemas.microsoft.com/office/powerpoint/2012/main">
        <p15:guide id="1" orient="horz" pos="102">
          <p15:clr>
            <a:srgbClr val="FBAE40"/>
          </p15:clr>
        </p15:guide>
        <p15:guide id="2" pos="1035">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437509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38367104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8"/>
            <a:ext cx="9133548" cy="514258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7396720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42411750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7"/>
            <a:ext cx="9133546"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16231287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8"/>
            <a:ext cx="9133546"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1409990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37428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1"/>
            <a:ext cx="9144000" cy="514847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p>
            <a:r>
              <a:rPr lang="en-US"/>
              <a:t>Data Fabric / March, 2022 / © 2022 IBM Corporation</a:t>
            </a:r>
            <a:endParaRPr lang="en-US" dirty="0"/>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1710307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1187" y="3810"/>
            <a:ext cx="9128406" cy="513969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27706641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8"/>
            <a:ext cx="9133545"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18961264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7"/>
            <a:ext cx="9133545" cy="514258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2357727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528626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accent2"/>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0" indent="0">
              <a:buNone/>
              <a:defRPr/>
            </a:lvl3pPr>
            <a:lvl4pPr marL="434970" indent="0">
              <a:buNone/>
              <a:defRPr/>
            </a:lvl4pPr>
            <a:lvl5pPr marL="631817" indent="0">
              <a:buNone/>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0" indent="0">
              <a:buNone/>
              <a:defRPr/>
            </a:lvl3pPr>
            <a:lvl4pPr marL="434970" indent="0">
              <a:buNone/>
              <a:defRPr/>
            </a:lvl4pPr>
            <a:lvl5pPr marL="631817" indent="0">
              <a:buNone/>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20635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accent2"/>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Arial" panose="020B0604020202020204" pitchFamily="34" charset="0"/>
              </a:defRPr>
            </a:lvl1pPr>
          </a:lstStyle>
          <a:p>
            <a:pPr lvl="0"/>
            <a:r>
              <a:rPr lang="pt-BR" dirty="0"/>
              <a:t>Clique para editar os estilos de texto Mestres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10591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b="0" i="0">
                <a:solidFill>
                  <a:schemeClr val="accent2"/>
                </a:solidFill>
                <a:latin typeface="Arial" panose="020B0604020202020204" pitchFamily="34" charset="0"/>
              </a:defRPr>
            </a:lvl1pPr>
          </a:lstStyle>
          <a:p>
            <a:r>
              <a:rPr lang="pt-BR" dirty="0"/>
              <a:t>Clique para editar o título Mestre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Arial" panose="020B0604020202020204" pitchFamily="34" charset="0"/>
              </a:defRPr>
            </a:lvl1pPr>
          </a:lstStyle>
          <a:p>
            <a:pPr lvl="0"/>
            <a:r>
              <a:rPr lang="pt-BR" dirty="0"/>
              <a:t>Clique para editar os estilos de texto Mestres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0" i="0" baseline="0">
                <a:solidFill>
                  <a:schemeClr val="tx1"/>
                </a:solidFill>
                <a:latin typeface="Arial" panose="020B0604020202020204" pitchFamily="34" charset="0"/>
              </a:defRPr>
            </a:lvl1pPr>
          </a:lstStyle>
          <a:p>
            <a:r>
              <a:rPr lang="pt-BR" dirty="0"/>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177957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2" y="91440"/>
            <a:ext cx="8778172" cy="4404360"/>
          </a:xfrm>
        </p:spPr>
        <p:txBody>
          <a:bodyPr/>
          <a:lstStyle>
            <a:lvl1pPr>
              <a:defRPr sz="9600" b="0" i="0">
                <a:solidFill>
                  <a:schemeClr val="accent2"/>
                </a:solidFill>
                <a:latin typeface="Arial" panose="020B0604020202020204" pitchFamily="34" charset="0"/>
              </a:defRPr>
            </a:lvl1pPr>
          </a:lstStyle>
          <a:p>
            <a:r>
              <a:rPr lang="pt-BR" dirty="0"/>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164493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5562535" cy="4294632"/>
          </a:xfrm>
        </p:spPr>
        <p:txBody>
          <a:bodyPr/>
          <a:lstStyle>
            <a:lvl1pPr>
              <a:defRPr>
                <a:solidFill>
                  <a:schemeClr val="accent2"/>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26700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81301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144403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2"/>
          </p:nvPr>
        </p:nvSpPr>
        <p:spPr>
          <a:xfrm>
            <a:off x="4791458" y="1243584"/>
            <a:ext cx="4123876"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664162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solidFill>
                  <a:schemeClr val="tx1"/>
                </a:solidFill>
              </a:defRPr>
            </a:lvl1pPr>
          </a:lstStyle>
          <a:p>
            <a:pPr lvl="0"/>
            <a:r>
              <a:rPr lang="pt-BR"/>
              <a:t>Clique para editar os estilos de texto Mestres</a:t>
            </a:r>
          </a:p>
        </p:txBody>
      </p:sp>
      <p:sp>
        <p:nvSpPr>
          <p:cNvPr id="6" name="Text Placeholder"/>
          <p:cNvSpPr>
            <a:spLocks noGrp="1"/>
          </p:cNvSpPr>
          <p:nvPr>
            <p:ph type="body" sz="quarter" idx="12"/>
          </p:nvPr>
        </p:nvSpPr>
        <p:spPr>
          <a:xfrm>
            <a:off x="4791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943901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38267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528047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6" name="Text Placeholder 1"/>
          <p:cNvSpPr>
            <a:spLocks noGrp="1"/>
          </p:cNvSpPr>
          <p:nvPr>
            <p:ph type="body" sz="quarter" idx="12"/>
          </p:nvPr>
        </p:nvSpPr>
        <p:spPr>
          <a:xfrm>
            <a:off x="4791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Text Placeholder 2"/>
          <p:cNvSpPr>
            <a:spLocks noGrp="1"/>
          </p:cNvSpPr>
          <p:nvPr>
            <p:ph type="body" sz="quarter" idx="13"/>
          </p:nvPr>
        </p:nvSpPr>
        <p:spPr>
          <a:xfrm>
            <a:off x="7077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6043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4142164" cy="4294632"/>
          </a:xfrm>
        </p:spPr>
        <p:txBody>
          <a:bodyPr/>
          <a:lstStyle>
            <a:lvl1pPr>
              <a:defRPr>
                <a:solidFill>
                  <a:schemeClr val="tx1"/>
                </a:solidFill>
              </a:defRPr>
            </a:lvl1pPr>
          </a:lstStyle>
          <a:p>
            <a:r>
              <a:rPr lang="pt-BR"/>
              <a:t>Clique para editar o título Mestre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dirty="0">
              <a:solidFill>
                <a:schemeClr val="tx1"/>
              </a:solidFill>
              <a:latin typeface="Arial" panose="020B0604020202020204" pitchFamily="34" charset="0"/>
              <a:cs typeface="Arial" panose="020B0604020202020204" pitchFamily="34" charset="0"/>
            </a:endParaRPr>
          </a:p>
        </p:txBody>
      </p:sp>
      <p:sp>
        <p:nvSpPr>
          <p:cNvPr id="6" name="Text Placeholder"/>
          <p:cNvSpPr>
            <a:spLocks noGrp="1"/>
          </p:cNvSpPr>
          <p:nvPr>
            <p:ph type="body" sz="quarter" idx="12"/>
          </p:nvPr>
        </p:nvSpPr>
        <p:spPr>
          <a:xfrm>
            <a:off x="4791456" y="201168"/>
            <a:ext cx="4123944"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83085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97325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27026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35910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7" y="1243584"/>
            <a:ext cx="4123876"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437521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Content Placeholder 1"/>
          <p:cNvSpPr>
            <a:spLocks noGrp="1"/>
          </p:cNvSpPr>
          <p:nvPr>
            <p:ph sz="quarter" idx="17"/>
          </p:nvPr>
        </p:nvSpPr>
        <p:spPr>
          <a:xfrm>
            <a:off x="4572000" y="0"/>
            <a:ext cx="2286000" cy="257175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10" name="Content Placeholder 2"/>
          <p:cNvSpPr>
            <a:spLocks noGrp="1"/>
          </p:cNvSpPr>
          <p:nvPr>
            <p:ph sz="quarter" idx="18"/>
          </p:nvPr>
        </p:nvSpPr>
        <p:spPr>
          <a:xfrm>
            <a:off x="6858000" y="0"/>
            <a:ext cx="2286000" cy="257175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12" name="Content Placeholder 3"/>
          <p:cNvSpPr>
            <a:spLocks noGrp="1"/>
          </p:cNvSpPr>
          <p:nvPr>
            <p:ph sz="quarter" idx="19"/>
          </p:nvPr>
        </p:nvSpPr>
        <p:spPr>
          <a:xfrm>
            <a:off x="4572000" y="2570164"/>
            <a:ext cx="4572000" cy="2573337"/>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6854434" y="234952"/>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4792363" y="2570163"/>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56560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noFill/>
        </p:spPr>
        <p:txBody>
          <a:bodyPr lIns="210312" tIns="201168" rIns="228600" bIns="228600"/>
          <a:lstStyle>
            <a:lvl1pPr>
              <a:defRPr>
                <a:solidFill>
                  <a:schemeClr val="tx1"/>
                </a:solidFill>
              </a:defRPr>
            </a:lvl1pPr>
          </a:lstStyle>
          <a:p>
            <a:r>
              <a:rPr lang="pt-BR"/>
              <a:t>Clique para editar o título Mestre</a:t>
            </a:r>
            <a:endParaRPr lang="en-US" dirty="0"/>
          </a:p>
        </p:txBody>
      </p:sp>
      <p:sp>
        <p:nvSpPr>
          <p:cNvPr id="6" name="Content Placeholder 1"/>
          <p:cNvSpPr>
            <a:spLocks noGrp="1"/>
          </p:cNvSpPr>
          <p:nvPr>
            <p:ph sz="quarter" idx="17"/>
          </p:nvPr>
        </p:nvSpPr>
        <p:spPr>
          <a:xfrm>
            <a:off x="4572000" y="0"/>
            <a:ext cx="2286000" cy="2571750"/>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1" name="Content Placeholder 2"/>
          <p:cNvSpPr>
            <a:spLocks noGrp="1"/>
          </p:cNvSpPr>
          <p:nvPr>
            <p:ph sz="quarter" idx="18"/>
          </p:nvPr>
        </p:nvSpPr>
        <p:spPr>
          <a:xfrm>
            <a:off x="6858000" y="0"/>
            <a:ext cx="2286000" cy="2571750"/>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7" name="Content Placeholder 3"/>
          <p:cNvSpPr>
            <a:spLocks noGrp="1"/>
          </p:cNvSpPr>
          <p:nvPr>
            <p:ph sz="quarter" idx="20"/>
          </p:nvPr>
        </p:nvSpPr>
        <p:spPr>
          <a:xfrm>
            <a:off x="0" y="2570164"/>
            <a:ext cx="4572000" cy="2573337"/>
          </a:xfrm>
          <a:noFill/>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4" name="Content Placeholder 4"/>
          <p:cNvSpPr>
            <a:spLocks noGrp="1"/>
          </p:cNvSpPr>
          <p:nvPr>
            <p:ph sz="quarter" idx="19"/>
          </p:nvPr>
        </p:nvSpPr>
        <p:spPr>
          <a:xfrm>
            <a:off x="4572000" y="2570164"/>
            <a:ext cx="4572000" cy="2573337"/>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228601"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4792363"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20329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solidFill>
                  <a:schemeClr val="tx1"/>
                </a:solidFill>
              </a:defRPr>
            </a:lvl1pPr>
          </a:lstStyle>
          <a:p>
            <a:r>
              <a:rPr lang="pt-BR"/>
              <a:t>Clique para editar o título Mestre</a:t>
            </a:r>
            <a:endParaRPr lang="en-US" dirty="0"/>
          </a:p>
        </p:txBody>
      </p:sp>
      <p:sp>
        <p:nvSpPr>
          <p:cNvPr id="13" name="Content Placeholder 1"/>
          <p:cNvSpPr>
            <a:spLocks noGrp="1"/>
          </p:cNvSpPr>
          <p:nvPr>
            <p:ph sz="quarter" idx="20"/>
          </p:nvPr>
        </p:nvSpPr>
        <p:spPr>
          <a:xfrm>
            <a:off x="0" y="2570164"/>
            <a:ext cx="2286000" cy="2573337"/>
          </a:xfrm>
          <a:noFill/>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2" name="Content Placeholder 2"/>
          <p:cNvSpPr>
            <a:spLocks noGrp="1"/>
          </p:cNvSpPr>
          <p:nvPr>
            <p:ph sz="quarter" idx="19"/>
          </p:nvPr>
        </p:nvSpPr>
        <p:spPr>
          <a:xfrm>
            <a:off x="2286001" y="2570164"/>
            <a:ext cx="2286000" cy="2573337"/>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9" name="Content Placeholder 3"/>
          <p:cNvSpPr>
            <a:spLocks noGrp="1"/>
          </p:cNvSpPr>
          <p:nvPr>
            <p:ph sz="quarter" idx="17"/>
          </p:nvPr>
        </p:nvSpPr>
        <p:spPr>
          <a:xfrm>
            <a:off x="4572000" y="2570162"/>
            <a:ext cx="2286000" cy="2573338"/>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0" name="Content Placeholder 4"/>
          <p:cNvSpPr>
            <a:spLocks noGrp="1"/>
          </p:cNvSpPr>
          <p:nvPr>
            <p:ph sz="quarter" idx="18"/>
          </p:nvPr>
        </p:nvSpPr>
        <p:spPr>
          <a:xfrm>
            <a:off x="6858000" y="2570162"/>
            <a:ext cx="2286000" cy="2573338"/>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2286000" y="2791642"/>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4572000" y="2791642"/>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6858000" y="2791642"/>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228600" y="2571750"/>
            <a:ext cx="86868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94390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pt-BR"/>
              <a:t>Clique para editar o título Mestre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754985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6" name="Text Placeholder"/>
          <p:cNvSpPr>
            <a:spLocks noGrp="1"/>
          </p:cNvSpPr>
          <p:nvPr>
            <p:ph type="body" sz="quarter" idx="12"/>
          </p:nvPr>
        </p:nvSpPr>
        <p:spPr>
          <a:xfrm>
            <a:off x="-2" y="2571750"/>
            <a:ext cx="2286003" cy="257175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000">
                <a:solidFill>
                  <a:schemeClr val="tx1"/>
                </a:solidFill>
              </a:defRPr>
            </a:lvl2pPr>
            <a:lvl3pPr>
              <a:buClr>
                <a:srgbClr val="001141"/>
              </a:buClr>
              <a:defRPr sz="1000">
                <a:solidFill>
                  <a:schemeClr val="tx1"/>
                </a:solidFill>
              </a:defRPr>
            </a:lvl3pPr>
            <a:lvl4pPr>
              <a:buClr>
                <a:srgbClr val="001141"/>
              </a:buClr>
              <a:defRPr sz="1000">
                <a:solidFill>
                  <a:schemeClr val="tx1"/>
                </a:solidFill>
              </a:defRPr>
            </a:lvl4pPr>
            <a:lvl5pPr>
              <a:buClr>
                <a:srgbClr val="001141"/>
              </a:buClr>
              <a:defRPr sz="10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664115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2283769"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6855769"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3262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Content Placeholder"/>
          <p:cNvSpPr>
            <a:spLocks noGrp="1"/>
          </p:cNvSpPr>
          <p:nvPr>
            <p:ph sz="quarter" idx="13"/>
          </p:nvPr>
        </p:nvSpPr>
        <p:spPr>
          <a:xfrm>
            <a:off x="2514600" y="1243584"/>
            <a:ext cx="6400800"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542396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20236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solidFill>
                  <a:schemeClr val="tx1"/>
                </a:solidFill>
              </a:defRPr>
            </a:lvl1pPr>
            <a:lvl2pPr>
              <a:spcBef>
                <a:spcPts val="1100"/>
              </a:spcBef>
              <a:defRPr sz="1400">
                <a:solidFill>
                  <a:schemeClr val="tx1"/>
                </a:solidFill>
              </a:defRPr>
            </a:lvl2pPr>
            <a:lvl3pPr>
              <a:spcBef>
                <a:spcPts val="1100"/>
              </a:spcBef>
              <a:defRPr sz="1400">
                <a:solidFill>
                  <a:schemeClr val="tx1"/>
                </a:solidFill>
              </a:defRPr>
            </a:lvl3pPr>
            <a:lvl4pPr>
              <a:spcBef>
                <a:spcPts val="1100"/>
              </a:spcBef>
              <a:defRPr sz="1400">
                <a:solidFill>
                  <a:schemeClr val="tx1"/>
                </a:solidFill>
              </a:defRPr>
            </a:lvl4pPr>
            <a:lvl5pPr>
              <a:spcBef>
                <a:spcPts val="1100"/>
              </a:spcBef>
              <a:defRPr sz="14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010597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solidFill>
                  <a:schemeClr val="tx1"/>
                </a:solidFill>
              </a:defRPr>
            </a:lvl1pPr>
            <a:lvl2pPr>
              <a:spcBef>
                <a:spcPts val="300"/>
              </a:spcBef>
              <a:defRPr sz="1000">
                <a:solidFill>
                  <a:schemeClr val="tx1"/>
                </a:solidFill>
              </a:defRPr>
            </a:lvl2pPr>
            <a:lvl3pPr>
              <a:spcBef>
                <a:spcPts val="300"/>
              </a:spcBef>
              <a:defRPr sz="1000">
                <a:solidFill>
                  <a:schemeClr val="tx1"/>
                </a:solidFill>
              </a:defRPr>
            </a:lvl3pPr>
            <a:lvl4pPr>
              <a:spcBef>
                <a:spcPts val="300"/>
              </a:spcBef>
              <a:defRPr sz="1000">
                <a:solidFill>
                  <a:schemeClr val="tx1"/>
                </a:solidFill>
              </a:defRPr>
            </a:lvl4pPr>
            <a:lvl5pPr>
              <a:spcBef>
                <a:spcPts val="300"/>
              </a:spcBef>
              <a:defRPr sz="10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9591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solidFill>
                  <a:schemeClr val="tx1"/>
                </a:solidFill>
              </a:defRPr>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857856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lvl1pPr>
              <a:defRPr>
                <a:solidFill>
                  <a:schemeClr val="tx1"/>
                </a:solidFill>
              </a:defRPr>
            </a:lvl1pPr>
          </a:lstStyle>
          <a:p>
            <a:r>
              <a:rPr lang="pt-BR"/>
              <a:t>Clique no ícone para adicionar tabela</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895896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68614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9907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tx1"/>
                </a:solidFill>
              </a:defRPr>
            </a:lvl1pPr>
            <a:lvl2pPr marL="0" indent="0">
              <a:spcBef>
                <a:spcPts val="0"/>
              </a:spcBef>
              <a:buNone/>
              <a:defRPr/>
            </a:lvl2pPr>
            <a:lvl3pPr marL="201610" indent="0">
              <a:buNone/>
              <a:defRPr/>
            </a:lvl3pPr>
            <a:lvl4pPr marL="434970" indent="0">
              <a:buNone/>
              <a:defRPr/>
            </a:lvl4pPr>
            <a:lvl5pPr marL="631817" indent="0">
              <a:buNone/>
              <a:defRPr/>
            </a:lvl5pPr>
          </a:lstStyle>
          <a:p>
            <a:pPr lvl="0"/>
            <a:r>
              <a:rPr lang="pt-BR"/>
              <a:t>Clique para editar os estilos de texto Mestres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tx1"/>
                </a:solidFill>
              </a:defRPr>
            </a:lvl1pPr>
            <a:lvl2pPr>
              <a:defRPr sz="600"/>
            </a:lvl2pPr>
            <a:lvl3pPr>
              <a:defRPr sz="600"/>
            </a:lvl3pPr>
            <a:lvl4pPr>
              <a:defRPr sz="600"/>
            </a:lvl4pPr>
            <a:lvl5pPr>
              <a:defRPr sz="600"/>
            </a:lvl5pPr>
          </a:lstStyle>
          <a:p>
            <a:pPr lvl="0"/>
            <a:r>
              <a:rPr lang="pt-BR"/>
              <a:t>Clique para editar os estilos de texto Mestres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926709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8" y="2312885"/>
            <a:ext cx="1297606" cy="517731"/>
          </a:xfrm>
          <a:prstGeom prst="rect">
            <a:avLst/>
          </a:prstGeom>
        </p:spPr>
      </p:pic>
    </p:spTree>
    <p:extLst>
      <p:ext uri="{BB962C8B-B14F-4D97-AF65-F5344CB8AC3E}">
        <p14:creationId xmlns:p14="http://schemas.microsoft.com/office/powerpoint/2010/main" val="25406348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9" y="2312885"/>
            <a:ext cx="1297604" cy="517731"/>
          </a:xfrm>
          <a:prstGeom prst="rect">
            <a:avLst/>
          </a:prstGeom>
        </p:spPr>
      </p:pic>
    </p:spTree>
    <p:extLst>
      <p:ext uri="{BB962C8B-B14F-4D97-AF65-F5344CB8AC3E}">
        <p14:creationId xmlns:p14="http://schemas.microsoft.com/office/powerpoint/2010/main" val="18720272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8" y="2312885"/>
            <a:ext cx="1297606" cy="517732"/>
          </a:xfrm>
          <a:prstGeom prst="rect">
            <a:avLst/>
          </a:prstGeom>
        </p:spPr>
      </p:pic>
    </p:spTree>
    <p:extLst>
      <p:ext uri="{BB962C8B-B14F-4D97-AF65-F5344CB8AC3E}">
        <p14:creationId xmlns:p14="http://schemas.microsoft.com/office/powerpoint/2010/main" val="2507763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10211426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8"/>
            <a:ext cx="9133548" cy="514258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25612217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975554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72682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9" y="457"/>
            <a:ext cx="9133546"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41814423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9" y="459"/>
            <a:ext cx="9133546"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5694922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1"/>
            <a:ext cx="9144000" cy="514847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p>
            <a:r>
              <a:rPr lang="en-US"/>
              <a:t>Data Fabric / March, 2022 / © 2022 IBM Corporation</a:t>
            </a:r>
            <a:endParaRPr lang="en-US" dirty="0"/>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2885869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1187" y="3810"/>
            <a:ext cx="9128406" cy="513969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13410746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9"/>
            <a:ext cx="9133545"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33235818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7"/>
            <a:ext cx="9133545" cy="514258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5" y="4705254"/>
            <a:ext cx="521587" cy="208108"/>
          </a:xfrm>
          <a:prstGeom prst="rect">
            <a:avLst/>
          </a:prstGeom>
        </p:spPr>
      </p:pic>
    </p:spTree>
    <p:extLst>
      <p:ext uri="{BB962C8B-B14F-4D97-AF65-F5344CB8AC3E}">
        <p14:creationId xmlns:p14="http://schemas.microsoft.com/office/powerpoint/2010/main" val="28677207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483397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accent2"/>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05" indent="0">
              <a:buNone/>
              <a:defRPr/>
            </a:lvl3pPr>
            <a:lvl4pPr marL="434960" indent="0">
              <a:buNone/>
              <a:defRPr/>
            </a:lvl4pPr>
            <a:lvl5pPr marL="631802" indent="0">
              <a:buNone/>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05" indent="0">
              <a:buNone/>
              <a:defRPr/>
            </a:lvl3pPr>
            <a:lvl4pPr marL="434960" indent="0">
              <a:buNone/>
              <a:defRPr/>
            </a:lvl4pPr>
            <a:lvl5pPr marL="631802" indent="0">
              <a:buNone/>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830806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accent2"/>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Arial" panose="020B0604020202020204" pitchFamily="34" charset="0"/>
              </a:defRPr>
            </a:lvl1pPr>
          </a:lstStyle>
          <a:p>
            <a:pPr lvl="0"/>
            <a:r>
              <a:rPr lang="pt-BR" dirty="0"/>
              <a:t>Clique para editar os estilos de texto Mestres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785208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b="0" i="0">
                <a:solidFill>
                  <a:schemeClr val="accent2"/>
                </a:solidFill>
                <a:latin typeface="Arial" panose="020B0604020202020204" pitchFamily="34" charset="0"/>
              </a:defRPr>
            </a:lvl1pPr>
          </a:lstStyle>
          <a:p>
            <a:r>
              <a:rPr lang="pt-BR" dirty="0"/>
              <a:t>Clique para editar o título Mestre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0" i="0">
                <a:solidFill>
                  <a:schemeClr val="accent2"/>
                </a:solidFill>
                <a:latin typeface="Arial" panose="020B0604020202020204" pitchFamily="34" charset="0"/>
              </a:defRPr>
            </a:lvl1pPr>
          </a:lstStyle>
          <a:p>
            <a:pPr lvl="0"/>
            <a:r>
              <a:rPr lang="pt-BR" dirty="0"/>
              <a:t>Clique para editar os estilos de texto Mestres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0" i="0" baseline="0">
                <a:solidFill>
                  <a:schemeClr val="tx1"/>
                </a:solidFill>
                <a:latin typeface="Arial" panose="020B0604020202020204" pitchFamily="34" charset="0"/>
              </a:defRPr>
            </a:lvl1pPr>
          </a:lstStyle>
          <a:p>
            <a:r>
              <a:rPr lang="pt-BR" dirty="0"/>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1913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1548977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05741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3" y="91440"/>
            <a:ext cx="8778172" cy="4404360"/>
          </a:xfrm>
        </p:spPr>
        <p:txBody>
          <a:bodyPr/>
          <a:lstStyle>
            <a:lvl1pPr>
              <a:defRPr sz="9600" b="0" i="0">
                <a:solidFill>
                  <a:schemeClr val="accent2"/>
                </a:solidFill>
                <a:latin typeface="Arial" panose="020B0604020202020204" pitchFamily="34" charset="0"/>
              </a:defRPr>
            </a:lvl1pPr>
          </a:lstStyle>
          <a:p>
            <a:r>
              <a:rPr lang="pt-BR" dirty="0"/>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598601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5" y="201168"/>
            <a:ext cx="5562535" cy="4294632"/>
          </a:xfrm>
        </p:spPr>
        <p:txBody>
          <a:bodyPr/>
          <a:lstStyle>
            <a:lvl1pPr>
              <a:defRPr>
                <a:solidFill>
                  <a:schemeClr val="accent2"/>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978210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49152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2"/>
          </p:nvPr>
        </p:nvSpPr>
        <p:spPr>
          <a:xfrm>
            <a:off x="4791459" y="1243584"/>
            <a:ext cx="4123876"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375426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solidFill>
                  <a:schemeClr val="tx1"/>
                </a:solidFill>
              </a:defRPr>
            </a:lvl1pPr>
          </a:lstStyle>
          <a:p>
            <a:pPr lvl="0"/>
            <a:r>
              <a:rPr lang="pt-BR"/>
              <a:t>Clique para editar os estilos de texto Mestres</a:t>
            </a:r>
          </a:p>
        </p:txBody>
      </p:sp>
      <p:sp>
        <p:nvSpPr>
          <p:cNvPr id="6" name="Text Placeholder"/>
          <p:cNvSpPr>
            <a:spLocks noGrp="1"/>
          </p:cNvSpPr>
          <p:nvPr>
            <p:ph type="body" sz="quarter" idx="12"/>
          </p:nvPr>
        </p:nvSpPr>
        <p:spPr>
          <a:xfrm>
            <a:off x="4791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181554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408708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981911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6" name="Text Placeholder 1"/>
          <p:cNvSpPr>
            <a:spLocks noGrp="1"/>
          </p:cNvSpPr>
          <p:nvPr>
            <p:ph type="body" sz="quarter" idx="12"/>
          </p:nvPr>
        </p:nvSpPr>
        <p:spPr>
          <a:xfrm>
            <a:off x="4791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Text Placeholder 2"/>
          <p:cNvSpPr>
            <a:spLocks noGrp="1"/>
          </p:cNvSpPr>
          <p:nvPr>
            <p:ph type="body" sz="quarter" idx="13"/>
          </p:nvPr>
        </p:nvSpPr>
        <p:spPr>
          <a:xfrm>
            <a:off x="7077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23003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5" y="201168"/>
            <a:ext cx="4142164" cy="4294632"/>
          </a:xfrm>
        </p:spPr>
        <p:txBody>
          <a:bodyPr/>
          <a:lstStyle>
            <a:lvl1pPr>
              <a:defRPr>
                <a:solidFill>
                  <a:schemeClr val="tx1"/>
                </a:solidFill>
              </a:defRPr>
            </a:lvl1pPr>
          </a:lstStyle>
          <a:p>
            <a:r>
              <a:rPr lang="pt-BR"/>
              <a:t>Clique para editar o título Mestre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dirty="0">
              <a:solidFill>
                <a:schemeClr val="tx1"/>
              </a:solidFill>
              <a:latin typeface="Arial" panose="020B0604020202020204" pitchFamily="34" charset="0"/>
              <a:cs typeface="Arial" panose="020B0604020202020204" pitchFamily="34" charset="0"/>
            </a:endParaRPr>
          </a:p>
        </p:txBody>
      </p:sp>
      <p:sp>
        <p:nvSpPr>
          <p:cNvPr id="6" name="Text Placeholder"/>
          <p:cNvSpPr>
            <a:spLocks noGrp="1"/>
          </p:cNvSpPr>
          <p:nvPr>
            <p:ph type="body" sz="quarter" idx="12"/>
          </p:nvPr>
        </p:nvSpPr>
        <p:spPr>
          <a:xfrm>
            <a:off x="4791456" y="201168"/>
            <a:ext cx="4123944"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3654933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66317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46872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392406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791855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Content Placeholder 1"/>
          <p:cNvSpPr>
            <a:spLocks noGrp="1"/>
          </p:cNvSpPr>
          <p:nvPr>
            <p:ph sz="quarter" idx="17"/>
          </p:nvPr>
        </p:nvSpPr>
        <p:spPr>
          <a:xfrm>
            <a:off x="4572000" y="0"/>
            <a:ext cx="2286000" cy="257175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10" name="Content Placeholder 2"/>
          <p:cNvSpPr>
            <a:spLocks noGrp="1"/>
          </p:cNvSpPr>
          <p:nvPr>
            <p:ph sz="quarter" idx="18"/>
          </p:nvPr>
        </p:nvSpPr>
        <p:spPr>
          <a:xfrm>
            <a:off x="6858000" y="0"/>
            <a:ext cx="2286000" cy="257175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12" name="Content Placeholder 3"/>
          <p:cNvSpPr>
            <a:spLocks noGrp="1"/>
          </p:cNvSpPr>
          <p:nvPr>
            <p:ph sz="quarter" idx="19"/>
          </p:nvPr>
        </p:nvSpPr>
        <p:spPr>
          <a:xfrm>
            <a:off x="4572000" y="2570165"/>
            <a:ext cx="4572000" cy="2573337"/>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6854434" y="234953"/>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4792364" y="2570163"/>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98595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noFill/>
        </p:spPr>
        <p:txBody>
          <a:bodyPr lIns="210312" tIns="201168" rIns="228600" bIns="228600"/>
          <a:lstStyle>
            <a:lvl1pPr>
              <a:defRPr>
                <a:solidFill>
                  <a:schemeClr val="tx1"/>
                </a:solidFill>
              </a:defRPr>
            </a:lvl1pPr>
          </a:lstStyle>
          <a:p>
            <a:r>
              <a:rPr lang="pt-BR"/>
              <a:t>Clique para editar o título Mestre</a:t>
            </a:r>
            <a:endParaRPr lang="en-US" dirty="0"/>
          </a:p>
        </p:txBody>
      </p:sp>
      <p:sp>
        <p:nvSpPr>
          <p:cNvPr id="6" name="Content Placeholder 1"/>
          <p:cNvSpPr>
            <a:spLocks noGrp="1"/>
          </p:cNvSpPr>
          <p:nvPr>
            <p:ph sz="quarter" idx="17"/>
          </p:nvPr>
        </p:nvSpPr>
        <p:spPr>
          <a:xfrm>
            <a:off x="4572000" y="0"/>
            <a:ext cx="2286000" cy="2571750"/>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1" name="Content Placeholder 2"/>
          <p:cNvSpPr>
            <a:spLocks noGrp="1"/>
          </p:cNvSpPr>
          <p:nvPr>
            <p:ph sz="quarter" idx="18"/>
          </p:nvPr>
        </p:nvSpPr>
        <p:spPr>
          <a:xfrm>
            <a:off x="6858000" y="0"/>
            <a:ext cx="2286000" cy="2571750"/>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7" name="Content Placeholder 3"/>
          <p:cNvSpPr>
            <a:spLocks noGrp="1"/>
          </p:cNvSpPr>
          <p:nvPr>
            <p:ph sz="quarter" idx="20"/>
          </p:nvPr>
        </p:nvSpPr>
        <p:spPr>
          <a:xfrm>
            <a:off x="0" y="2570165"/>
            <a:ext cx="4572000" cy="2573337"/>
          </a:xfrm>
          <a:noFill/>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4" name="Content Placeholder 4"/>
          <p:cNvSpPr>
            <a:spLocks noGrp="1"/>
          </p:cNvSpPr>
          <p:nvPr>
            <p:ph sz="quarter" idx="19"/>
          </p:nvPr>
        </p:nvSpPr>
        <p:spPr>
          <a:xfrm>
            <a:off x="4572000" y="2570165"/>
            <a:ext cx="4572000" cy="2573337"/>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228602"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4792364"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6855768" y="234953"/>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20524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2"/>
            <a:ext cx="9144000" cy="2569463"/>
          </a:xfrm>
          <a:noFill/>
        </p:spPr>
        <p:txBody>
          <a:bodyPr lIns="182880" tIns="164592" rIns="228600" bIns="228600"/>
          <a:lstStyle>
            <a:lvl1pPr>
              <a:defRPr sz="4800">
                <a:solidFill>
                  <a:schemeClr val="tx1"/>
                </a:solidFill>
              </a:defRPr>
            </a:lvl1pPr>
          </a:lstStyle>
          <a:p>
            <a:r>
              <a:rPr lang="pt-BR"/>
              <a:t>Clique para editar o título Mestre</a:t>
            </a:r>
            <a:endParaRPr lang="en-US" dirty="0"/>
          </a:p>
        </p:txBody>
      </p:sp>
      <p:sp>
        <p:nvSpPr>
          <p:cNvPr id="13" name="Content Placeholder 1"/>
          <p:cNvSpPr>
            <a:spLocks noGrp="1"/>
          </p:cNvSpPr>
          <p:nvPr>
            <p:ph sz="quarter" idx="20"/>
          </p:nvPr>
        </p:nvSpPr>
        <p:spPr>
          <a:xfrm>
            <a:off x="0" y="2570165"/>
            <a:ext cx="2286000" cy="2573337"/>
          </a:xfrm>
          <a:noFill/>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2" name="Content Placeholder 2"/>
          <p:cNvSpPr>
            <a:spLocks noGrp="1"/>
          </p:cNvSpPr>
          <p:nvPr>
            <p:ph sz="quarter" idx="19"/>
          </p:nvPr>
        </p:nvSpPr>
        <p:spPr>
          <a:xfrm>
            <a:off x="2286001" y="2570165"/>
            <a:ext cx="2286000" cy="2573337"/>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9" name="Content Placeholder 3"/>
          <p:cNvSpPr>
            <a:spLocks noGrp="1"/>
          </p:cNvSpPr>
          <p:nvPr>
            <p:ph sz="quarter" idx="17"/>
          </p:nvPr>
        </p:nvSpPr>
        <p:spPr>
          <a:xfrm>
            <a:off x="4572000" y="2570162"/>
            <a:ext cx="2286000" cy="2573338"/>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0" name="Content Placeholder 4"/>
          <p:cNvSpPr>
            <a:spLocks noGrp="1"/>
          </p:cNvSpPr>
          <p:nvPr>
            <p:ph sz="quarter" idx="18"/>
          </p:nvPr>
        </p:nvSpPr>
        <p:spPr>
          <a:xfrm>
            <a:off x="6858000" y="2570162"/>
            <a:ext cx="2286000" cy="2573338"/>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2286000" y="2791643"/>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4572000" y="2791643"/>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6858000" y="2791643"/>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228600" y="2571750"/>
            <a:ext cx="86868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95778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pt-BR"/>
              <a:t>Clique para editar o título Mestre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162710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6" name="Text Placeholder"/>
          <p:cNvSpPr>
            <a:spLocks noGrp="1"/>
          </p:cNvSpPr>
          <p:nvPr>
            <p:ph type="body" sz="quarter" idx="12"/>
          </p:nvPr>
        </p:nvSpPr>
        <p:spPr>
          <a:xfrm>
            <a:off x="-2" y="2571750"/>
            <a:ext cx="2286003" cy="257175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000">
                <a:solidFill>
                  <a:schemeClr val="tx1"/>
                </a:solidFill>
              </a:defRPr>
            </a:lvl2pPr>
            <a:lvl3pPr>
              <a:buClr>
                <a:srgbClr val="001141"/>
              </a:buClr>
              <a:defRPr sz="1000">
                <a:solidFill>
                  <a:schemeClr val="tx1"/>
                </a:solidFill>
              </a:defRPr>
            </a:lvl3pPr>
            <a:lvl4pPr>
              <a:buClr>
                <a:srgbClr val="001141"/>
              </a:buClr>
              <a:defRPr sz="1000">
                <a:solidFill>
                  <a:schemeClr val="tx1"/>
                </a:solidFill>
              </a:defRPr>
            </a:lvl4pPr>
            <a:lvl5pPr>
              <a:buClr>
                <a:srgbClr val="001141"/>
              </a:buClr>
              <a:defRPr sz="10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032994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2283769"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6855769"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9940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Content Placeholder"/>
          <p:cNvSpPr>
            <a:spLocks noGrp="1"/>
          </p:cNvSpPr>
          <p:nvPr>
            <p:ph sz="quarter" idx="13"/>
          </p:nvPr>
        </p:nvSpPr>
        <p:spPr>
          <a:xfrm>
            <a:off x="2514600" y="1243584"/>
            <a:ext cx="6400800"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476742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4479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solidFill>
                  <a:schemeClr val="tx1"/>
                </a:solidFill>
              </a:defRPr>
            </a:lvl1pPr>
          </a:lstStyle>
          <a:p>
            <a:r>
              <a:rPr lang="en-US"/>
              <a:t>Click to edit Master title style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dirty="0">
              <a:solidFill>
                <a:schemeClr val="tx1"/>
              </a:solidFill>
              <a:latin typeface="IBM Plex Sans Light" panose="020B0503050203000203" pitchFamily="34" charset="0"/>
              <a:cs typeface="IBM Plex Sans Light"/>
            </a:endParaRPr>
          </a:p>
        </p:txBody>
      </p:sp>
      <p:sp>
        <p:nvSpPr>
          <p:cNvPr id="6" name="Text Placeholder"/>
          <p:cNvSpPr>
            <a:spLocks noGrp="1"/>
          </p:cNvSpPr>
          <p:nvPr>
            <p:ph type="body" sz="quarter" idx="12"/>
          </p:nvPr>
        </p:nvSpPr>
        <p:spPr>
          <a:xfrm>
            <a:off x="4791456" y="201168"/>
            <a:ext cx="4123944"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46411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solidFill>
                  <a:schemeClr val="tx1"/>
                </a:solidFill>
              </a:defRPr>
            </a:lvl1pPr>
            <a:lvl2pPr>
              <a:spcBef>
                <a:spcPts val="1100"/>
              </a:spcBef>
              <a:defRPr sz="1400">
                <a:solidFill>
                  <a:schemeClr val="tx1"/>
                </a:solidFill>
              </a:defRPr>
            </a:lvl2pPr>
            <a:lvl3pPr>
              <a:spcBef>
                <a:spcPts val="1100"/>
              </a:spcBef>
              <a:defRPr sz="1400">
                <a:solidFill>
                  <a:schemeClr val="tx1"/>
                </a:solidFill>
              </a:defRPr>
            </a:lvl3pPr>
            <a:lvl4pPr>
              <a:spcBef>
                <a:spcPts val="1100"/>
              </a:spcBef>
              <a:defRPr sz="1400">
                <a:solidFill>
                  <a:schemeClr val="tx1"/>
                </a:solidFill>
              </a:defRPr>
            </a:lvl4pPr>
            <a:lvl5pPr>
              <a:spcBef>
                <a:spcPts val="1100"/>
              </a:spcBef>
              <a:defRPr sz="14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817712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solidFill>
                  <a:schemeClr val="tx1"/>
                </a:solidFill>
              </a:defRPr>
            </a:lvl1pPr>
            <a:lvl2pPr>
              <a:spcBef>
                <a:spcPts val="300"/>
              </a:spcBef>
              <a:defRPr sz="1000">
                <a:solidFill>
                  <a:schemeClr val="tx1"/>
                </a:solidFill>
              </a:defRPr>
            </a:lvl2pPr>
            <a:lvl3pPr>
              <a:spcBef>
                <a:spcPts val="300"/>
              </a:spcBef>
              <a:defRPr sz="1000">
                <a:solidFill>
                  <a:schemeClr val="tx1"/>
                </a:solidFill>
              </a:defRPr>
            </a:lvl3pPr>
            <a:lvl4pPr>
              <a:spcBef>
                <a:spcPts val="300"/>
              </a:spcBef>
              <a:defRPr sz="1000">
                <a:solidFill>
                  <a:schemeClr val="tx1"/>
                </a:solidFill>
              </a:defRPr>
            </a:lvl4pPr>
            <a:lvl5pPr>
              <a:spcBef>
                <a:spcPts val="300"/>
              </a:spcBef>
              <a:defRPr sz="10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168240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lvl1pPr>
              <a:defRPr>
                <a:solidFill>
                  <a:schemeClr val="tx1"/>
                </a:solidFill>
              </a:defRPr>
            </a:lvl1pPr>
          </a:lstStyle>
          <a:p>
            <a:r>
              <a:rPr lang="pt-BR"/>
              <a:t>Clique no ícone para adicionar tabela</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050044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3326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7933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tx1"/>
                </a:solidFill>
              </a:defRPr>
            </a:lvl1pPr>
            <a:lvl2pPr marL="0" indent="0">
              <a:spcBef>
                <a:spcPts val="0"/>
              </a:spcBef>
              <a:buNone/>
              <a:defRPr/>
            </a:lvl2pPr>
            <a:lvl3pPr marL="201605" indent="0">
              <a:buNone/>
              <a:defRPr/>
            </a:lvl3pPr>
            <a:lvl4pPr marL="434960" indent="0">
              <a:buNone/>
              <a:defRPr/>
            </a:lvl4pPr>
            <a:lvl5pPr marL="631802" indent="0">
              <a:buNone/>
              <a:defRPr/>
            </a:lvl5pPr>
          </a:lstStyle>
          <a:p>
            <a:pPr lvl="0"/>
            <a:r>
              <a:rPr lang="pt-BR"/>
              <a:t>Clique para editar os estilos de texto Mestres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tx1"/>
                </a:solidFill>
              </a:defRPr>
            </a:lvl1pPr>
            <a:lvl2pPr>
              <a:defRPr sz="600"/>
            </a:lvl2pPr>
            <a:lvl3pPr>
              <a:defRPr sz="600"/>
            </a:lvl3pPr>
            <a:lvl4pPr>
              <a:defRPr sz="600"/>
            </a:lvl4pPr>
            <a:lvl5pPr>
              <a:defRPr sz="600"/>
            </a:lvl5pPr>
          </a:lstStyle>
          <a:p>
            <a:pPr lvl="0"/>
            <a:r>
              <a:rPr lang="pt-BR"/>
              <a:t>Clique para editar os estilos de texto Mestres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Data Fabric / March,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527111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9" y="2312885"/>
            <a:ext cx="1297606" cy="517731"/>
          </a:xfrm>
          <a:prstGeom prst="rect">
            <a:avLst/>
          </a:prstGeom>
        </p:spPr>
      </p:pic>
    </p:spTree>
    <p:extLst>
      <p:ext uri="{BB962C8B-B14F-4D97-AF65-F5344CB8AC3E}">
        <p14:creationId xmlns:p14="http://schemas.microsoft.com/office/powerpoint/2010/main" val="37665446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200" y="2312885"/>
            <a:ext cx="1297604" cy="517731"/>
          </a:xfrm>
          <a:prstGeom prst="rect">
            <a:avLst/>
          </a:prstGeom>
        </p:spPr>
      </p:pic>
    </p:spTree>
    <p:extLst>
      <p:ext uri="{BB962C8B-B14F-4D97-AF65-F5344CB8AC3E}">
        <p14:creationId xmlns:p14="http://schemas.microsoft.com/office/powerpoint/2010/main" val="8138973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9" y="2312886"/>
            <a:ext cx="1297606" cy="517732"/>
          </a:xfrm>
          <a:prstGeom prst="rect">
            <a:avLst/>
          </a:prstGeom>
        </p:spPr>
      </p:pic>
    </p:spTree>
    <p:extLst>
      <p:ext uri="{BB962C8B-B14F-4D97-AF65-F5344CB8AC3E}">
        <p14:creationId xmlns:p14="http://schemas.microsoft.com/office/powerpoint/2010/main" val="7077483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a:stretch>
            <a:fillRect/>
          </a:stretch>
        </p:blipFill>
        <p:spPr>
          <a:xfrm>
            <a:off x="8393813" y="4693078"/>
            <a:ext cx="521589" cy="206791"/>
          </a:xfrm>
          <a:prstGeom prst="rect">
            <a:avLst/>
          </a:prstGeom>
        </p:spPr>
      </p:pic>
      <p:pic>
        <p:nvPicPr>
          <p:cNvPr id="5" name="Picture 4" descr="A close up of a sign&#10;&#10;Description automatically generated">
            <a:extLst>
              <a:ext uri="{FF2B5EF4-FFF2-40B4-BE49-F238E27FC236}">
                <a16:creationId xmlns:a16="http://schemas.microsoft.com/office/drawing/2014/main" id="{1FE40CCE-4D26-C04C-BE6A-001FD7138703}"/>
              </a:ext>
            </a:extLst>
          </p:cNvPr>
          <p:cNvPicPr>
            <a:picLocks noChangeAspect="1"/>
          </p:cNvPicPr>
          <p:nvPr userDrawn="1"/>
        </p:nvPicPr>
        <p:blipFill>
          <a:blip r:embed="rId3"/>
          <a:stretch>
            <a:fillRect/>
          </a:stretch>
        </p:blipFill>
        <p:spPr>
          <a:xfrm>
            <a:off x="210313" y="4585190"/>
            <a:ext cx="370352" cy="345933"/>
          </a:xfrm>
          <a:prstGeom prst="rect">
            <a:avLst/>
          </a:prstGeom>
        </p:spPr>
      </p:pic>
    </p:spTree>
    <p:extLst>
      <p:ext uri="{BB962C8B-B14F-4D97-AF65-F5344CB8AC3E}">
        <p14:creationId xmlns:p14="http://schemas.microsoft.com/office/powerpoint/2010/main" val="4153880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044687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191737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074449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971426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xmlns=""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159983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2" y="91440"/>
            <a:ext cx="8778172" cy="4404360"/>
          </a:xfrm>
        </p:spPr>
        <p:txBody>
          <a:bodyPr/>
          <a:lstStyle>
            <a:lvl1pPr>
              <a:defRPr sz="9600" b="1" i="0">
                <a:latin typeface="IBM Plex Sans" panose="020B0503050203000203" pitchFamily="34" charset="0"/>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550034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5562535"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652674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404751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8"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7301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21045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45649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37231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114293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568885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4142164" cy="4294632"/>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latin typeface="IBM Plex Sans" panose="020B0503050203000203" pitchFamily="34" charset="0"/>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029098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05179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633343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470775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4"/>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744862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2570164"/>
            <a:ext cx="4572000" cy="2573337"/>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4"/>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669242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4"/>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4"/>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293543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73012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6174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2"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7" y="201614"/>
            <a:ext cx="4143375" cy="4294187"/>
          </a:xfrm>
        </p:spPr>
        <p:txBody>
          <a:bodyPr/>
          <a:lstStyle/>
          <a:p>
            <a:r>
              <a:rPr lang="en-US"/>
              <a:t>Click to edit Master title style</a:t>
            </a:r>
            <a:endParaRPr lang="en-US" dirty="0"/>
          </a:p>
        </p:txBody>
      </p:sp>
    </p:spTree>
    <p:extLst>
      <p:ext uri="{BB962C8B-B14F-4D97-AF65-F5344CB8AC3E}">
        <p14:creationId xmlns:p14="http://schemas.microsoft.com/office/powerpoint/2010/main" val="30187673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IBM Watson / Date / © 2021 IBM Corporation</a:t>
            </a:r>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223583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2539771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535074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56401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810563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endParaRPr lang="en-US" dirty="0"/>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326860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099324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000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4"/>
            <a:ext cx="4123944" cy="1309877"/>
          </a:xfrm>
        </p:spPr>
        <p:txBody>
          <a:bodyPr/>
          <a:lstStyle>
            <a:lvl1pPr>
              <a:spcBef>
                <a:spcPts val="0"/>
              </a:spcBef>
              <a:defRPr sz="1000"/>
            </a:lvl1pPr>
            <a:lvl2pPr marL="0" indent="0">
              <a:spcBef>
                <a:spcPts val="0"/>
              </a:spcBef>
              <a:buNone/>
              <a:defRPr/>
            </a:lvl2pPr>
            <a:lvl3pPr marL="201610" indent="0">
              <a:buNone/>
              <a:defRPr/>
            </a:lvl3pPr>
            <a:lvl4pPr marL="434970" indent="0">
              <a:buNone/>
              <a:defRPr/>
            </a:lvl4pPr>
            <a:lvl5pPr marL="631817"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9" y="3205698"/>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Click to edit Master text styles</a:t>
            </a:r>
          </a:p>
        </p:txBody>
      </p:sp>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9753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6854434" y="234951"/>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4792362" y="2570163"/>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28083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ibm sign-off">
    <p:bg>
      <p:bgPr>
        <a:gradFill>
          <a:gsLst>
            <a:gs pos="99000">
              <a:schemeClr val="accent4">
                <a:lumMod val="60000"/>
                <a:lumOff val="40000"/>
              </a:schemeClr>
            </a:gs>
            <a:gs pos="4000">
              <a:srgbClr val="0062FF"/>
            </a:gs>
          </a:gsLst>
          <a:lin ang="0" scaled="0"/>
        </a:gra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8D7A79D0-52B0-BA48-9607-7C39EEF7BDD6}"/>
              </a:ext>
            </a:extLst>
          </p:cNvPr>
          <p:cNvPicPr>
            <a:picLocks noChangeAspect="1"/>
          </p:cNvPicPr>
          <p:nvPr userDrawn="1"/>
        </p:nvPicPr>
        <p:blipFill>
          <a:blip r:embed="rId2"/>
          <a:stretch>
            <a:fillRect/>
          </a:stretch>
        </p:blipFill>
        <p:spPr>
          <a:xfrm>
            <a:off x="4040555" y="1930400"/>
            <a:ext cx="1062892" cy="992811"/>
          </a:xfrm>
          <a:prstGeom prst="rect">
            <a:avLst/>
          </a:prstGeom>
        </p:spPr>
      </p:pic>
    </p:spTree>
    <p:extLst>
      <p:ext uri="{BB962C8B-B14F-4D97-AF65-F5344CB8AC3E}">
        <p14:creationId xmlns:p14="http://schemas.microsoft.com/office/powerpoint/2010/main" val="2556136113"/>
      </p:ext>
    </p:extLst>
  </p:cSld>
  <p:clrMapOvr>
    <a:overrideClrMapping bg1="lt1" tx1="dk1" bg2="lt2" tx2="dk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ibm sign-off">
    <p:bg>
      <p:bgPr>
        <a:gradFill>
          <a:gsLst>
            <a:gs pos="99000">
              <a:schemeClr val="accent4">
                <a:lumMod val="60000"/>
                <a:lumOff val="40000"/>
              </a:schemeClr>
            </a:gs>
            <a:gs pos="4000">
              <a:srgbClr val="0062FF"/>
            </a:gs>
          </a:gsLst>
          <a:lin ang="0" scaled="0"/>
        </a:gra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pic>
        <p:nvPicPr>
          <p:cNvPr id="5" name="Picture 4" descr="A picture containing drawing, clock&#10;&#10;Description automatically generated">
            <a:extLst>
              <a:ext uri="{FF2B5EF4-FFF2-40B4-BE49-F238E27FC236}">
                <a16:creationId xmlns:a16="http://schemas.microsoft.com/office/drawing/2014/main" id="{AE8B3A8B-6D92-1943-83CC-2680B27405D4}"/>
              </a:ext>
            </a:extLst>
          </p:cNvPr>
          <p:cNvPicPr>
            <a:picLocks noChangeAspect="1"/>
          </p:cNvPicPr>
          <p:nvPr userDrawn="1"/>
        </p:nvPicPr>
        <p:blipFill>
          <a:blip r:embed="rId2"/>
          <a:stretch>
            <a:fillRect/>
          </a:stretch>
        </p:blipFill>
        <p:spPr>
          <a:xfrm>
            <a:off x="3240107" y="2165649"/>
            <a:ext cx="2663787" cy="566908"/>
          </a:xfrm>
          <a:prstGeom prst="rect">
            <a:avLst/>
          </a:prstGeom>
        </p:spPr>
      </p:pic>
    </p:spTree>
    <p:extLst>
      <p:ext uri="{BB962C8B-B14F-4D97-AF65-F5344CB8AC3E}">
        <p14:creationId xmlns:p14="http://schemas.microsoft.com/office/powerpoint/2010/main" val="3730390984"/>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ibm sign-off">
    <p:bg>
      <p:bgPr>
        <a:solidFill>
          <a:schemeClr val="tx1"/>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bg1"/>
                </a:solidFill>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5" name="Picture 4" descr="A picture containing drawing, clock&#10;&#10;Description automatically generated">
            <a:extLst>
              <a:ext uri="{FF2B5EF4-FFF2-40B4-BE49-F238E27FC236}">
                <a16:creationId xmlns:a16="http://schemas.microsoft.com/office/drawing/2014/main" id="{5753FFF8-E3F9-8442-9808-90D8BE942C89}"/>
              </a:ext>
            </a:extLst>
          </p:cNvPr>
          <p:cNvPicPr>
            <a:picLocks noChangeAspect="1"/>
          </p:cNvPicPr>
          <p:nvPr userDrawn="1"/>
        </p:nvPicPr>
        <p:blipFill>
          <a:blip r:embed="rId2"/>
          <a:stretch>
            <a:fillRect/>
          </a:stretch>
        </p:blipFill>
        <p:spPr>
          <a:xfrm>
            <a:off x="3240107" y="2165649"/>
            <a:ext cx="2663787" cy="566908"/>
          </a:xfrm>
          <a:prstGeom prst="rect">
            <a:avLst/>
          </a:prstGeom>
        </p:spPr>
      </p:pic>
    </p:spTree>
    <p:extLst>
      <p:ext uri="{BB962C8B-B14F-4D97-AF65-F5344CB8AC3E}">
        <p14:creationId xmlns:p14="http://schemas.microsoft.com/office/powerpoint/2010/main" val="39220091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ibm sign-off">
    <p:bg>
      <p:bgPr>
        <a:solidFill>
          <a:schemeClr val="tx1"/>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bg1"/>
                </a:solidFill>
              </a:defRPr>
            </a:lvl1pPr>
          </a:lstStyle>
          <a:p>
            <a:r>
              <a:rPr lang="en-US" dirty="0"/>
              <a:t>IBM Watson / Date / © 2021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6" name="Picture 5">
            <a:extLst>
              <a:ext uri="{FF2B5EF4-FFF2-40B4-BE49-F238E27FC236}">
                <a16:creationId xmlns:a16="http://schemas.microsoft.com/office/drawing/2014/main" id="{E9F9B627-0F89-514D-85B9-78E485ABC781}"/>
              </a:ext>
            </a:extLst>
          </p:cNvPr>
          <p:cNvPicPr>
            <a:picLocks noChangeAspect="1"/>
          </p:cNvPicPr>
          <p:nvPr userDrawn="1"/>
        </p:nvPicPr>
        <p:blipFill>
          <a:blip r:embed="rId2"/>
          <a:stretch>
            <a:fillRect/>
          </a:stretch>
        </p:blipFill>
        <p:spPr>
          <a:xfrm>
            <a:off x="3924553" y="2306243"/>
            <a:ext cx="1285622" cy="534285"/>
          </a:xfrm>
          <a:prstGeom prst="rect">
            <a:avLst/>
          </a:prstGeom>
        </p:spPr>
      </p:pic>
    </p:spTree>
    <p:extLst>
      <p:ext uri="{BB962C8B-B14F-4D97-AF65-F5344CB8AC3E}">
        <p14:creationId xmlns:p14="http://schemas.microsoft.com/office/powerpoint/2010/main" val="67764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bm sign-off">
    <p:bg>
      <p:bgRef idx="1001">
        <a:schemeClr val="bg2"/>
      </p:bgRef>
    </p:bg>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tretch>
            <a:fillRect/>
          </a:stretch>
        </p:blipFill>
        <p:spPr>
          <a:xfrm>
            <a:off x="3923196" y="2312885"/>
            <a:ext cx="1297608" cy="517732"/>
          </a:xfrm>
          <a:prstGeom prst="rect">
            <a:avLst/>
          </a:prstGeom>
        </p:spPr>
      </p:pic>
      <p:sp>
        <p:nvSpPr>
          <p:cNvPr id="3" name="Footer Placeholder"/>
          <p:cNvSpPr>
            <a:spLocks noGrp="1"/>
          </p:cNvSpPr>
          <p:nvPr>
            <p:ph type="ftr" sz="quarter" idx="10"/>
          </p:nvPr>
        </p:nvSpPr>
        <p:spPr/>
        <p:txBody>
          <a:bodyPr/>
          <a:lstStyle/>
          <a:p>
            <a:r>
              <a:rPr lang="en-US" dirty="0"/>
              <a:t>IBM Watson / Date / © 2021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3811144"/>
      </p:ext>
    </p:extLst>
  </p:cSld>
  <p:clrMapOvr>
    <a:overrideClrMapping bg1="lt1" tx1="dk1" bg2="lt2" tx2="dk2" accent1="accent1" accent2="accent2" accent3="accent3" accent4="accent4" accent5="accent5" accent6="accent6" hlink="hlink" folHlink="folHlink"/>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2" y="1285875"/>
            <a:ext cx="1857375" cy="2286000"/>
          </a:xfrm>
        </p:spPr>
        <p:txBody>
          <a:bodyPr tIns="228600">
            <a:noAutofit/>
          </a:bodyPr>
          <a:lstStyle/>
          <a:p>
            <a:r>
              <a:rPr lang="en-US" dirty="0"/>
              <a:t>Click to edit Master title style</a:t>
            </a:r>
          </a:p>
        </p:txBody>
      </p:sp>
      <p:sp>
        <p:nvSpPr>
          <p:cNvPr id="5" name="Text Placeholder 4"/>
          <p:cNvSpPr>
            <a:spLocks noGrp="1"/>
          </p:cNvSpPr>
          <p:nvPr>
            <p:ph type="body" sz="quarter" idx="11"/>
          </p:nvPr>
        </p:nvSpPr>
        <p:spPr>
          <a:xfrm>
            <a:off x="285752" y="165735"/>
            <a:ext cx="1857375" cy="514350"/>
          </a:xfrm>
        </p:spPr>
        <p:txBody>
          <a:bodyPr tIns="0">
            <a:noAutofit/>
          </a:bodyPr>
          <a:lstStyle>
            <a:lvl1pPr>
              <a:defRPr sz="1000">
                <a:solidFill>
                  <a:schemeClr val="accent1"/>
                </a:solidFill>
              </a:defRPr>
            </a:lvl1pPr>
            <a:lvl2pPr>
              <a:defRPr sz="1000">
                <a:solidFill>
                  <a:schemeClr val="accent1"/>
                </a:solidFill>
              </a:defRPr>
            </a:lvl2pPr>
            <a:lvl3pPr>
              <a:defRPr sz="1000">
                <a:solidFill>
                  <a:schemeClr val="accent1"/>
                </a:solidFill>
              </a:defRPr>
            </a:lvl3pPr>
            <a:lvl4pPr>
              <a:defRPr sz="1000">
                <a:solidFill>
                  <a:schemeClr val="accent1"/>
                </a:solidFill>
              </a:defRPr>
            </a:lvl4pPr>
          </a:lstStyle>
          <a:p>
            <a:pPr lvl="0"/>
            <a:r>
              <a:rPr lang="en-US" dirty="0"/>
              <a:t>Click to edit Master text styles</a:t>
            </a:r>
          </a:p>
        </p:txBody>
      </p:sp>
      <p:sp>
        <p:nvSpPr>
          <p:cNvPr id="13" name="Text Placeholder 23"/>
          <p:cNvSpPr>
            <a:spLocks noGrp="1"/>
          </p:cNvSpPr>
          <p:nvPr>
            <p:ph type="body" sz="quarter" idx="14" hasCustomPrompt="1"/>
          </p:nvPr>
        </p:nvSpPr>
        <p:spPr>
          <a:xfrm>
            <a:off x="285753" y="4572002"/>
            <a:ext cx="1885951" cy="302895"/>
          </a:xfrm>
        </p:spPr>
        <p:txBody>
          <a:bodyPr tIns="0" anchor="b"/>
          <a:lstStyle>
            <a:lvl1pPr>
              <a:defRPr sz="500" b="0">
                <a:solidFill>
                  <a:schemeClr val="bg2">
                    <a:alpha val="70000"/>
                  </a:schemeClr>
                </a:solidFill>
              </a:defRPr>
            </a:lvl1pPr>
            <a:lvl2pPr>
              <a:defRPr sz="563"/>
            </a:lvl2pPr>
            <a:lvl3pPr>
              <a:defRPr sz="563"/>
            </a:lvl3pPr>
            <a:lvl4pPr>
              <a:defRPr sz="563"/>
            </a:lvl4pPr>
            <a:lvl5pPr>
              <a:defRPr sz="563"/>
            </a:lvl5pPr>
          </a:lstStyle>
          <a:p>
            <a:pPr lvl="0"/>
            <a:r>
              <a:rPr lang="en-US" dirty="0"/>
              <a:t>Source: Edit source here</a:t>
            </a:r>
          </a:p>
        </p:txBody>
      </p:sp>
    </p:spTree>
    <p:extLst>
      <p:ext uri="{BB962C8B-B14F-4D97-AF65-F5344CB8AC3E}">
        <p14:creationId xmlns:p14="http://schemas.microsoft.com/office/powerpoint/2010/main" val="12138219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pic>
        <p:nvPicPr>
          <p:cNvPr id="6" name="Pictur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93813" y="4692555"/>
            <a:ext cx="521589" cy="208108"/>
          </a:xfrm>
          <a:prstGeom prst="rect">
            <a:avLst/>
          </a:prstGeom>
        </p:spPr>
      </p:pic>
    </p:spTree>
    <p:extLst>
      <p:ext uri="{BB962C8B-B14F-4D97-AF65-F5344CB8AC3E}">
        <p14:creationId xmlns:p14="http://schemas.microsoft.com/office/powerpoint/2010/main" val="14513654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55532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05" indent="0">
              <a:buNone/>
              <a:defRPr/>
            </a:lvl3pPr>
            <a:lvl4pPr marL="434959" indent="0">
              <a:buNone/>
              <a:defRPr/>
            </a:lvl4pPr>
            <a:lvl5pPr marL="631801"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05" indent="0">
              <a:buNone/>
              <a:defRPr/>
            </a:lvl3pPr>
            <a:lvl4pPr marL="434959" indent="0">
              <a:buNone/>
              <a:defRPr/>
            </a:lvl4pPr>
            <a:lvl5pPr marL="631801"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716482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7" y="219457"/>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2983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no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3"/>
          <p:cNvSpPr>
            <a:spLocks noGrp="1"/>
          </p:cNvSpPr>
          <p:nvPr>
            <p:ph sz="quarter" idx="20"/>
          </p:nvPr>
        </p:nvSpPr>
        <p:spPr>
          <a:xfrm>
            <a:off x="0" y="2570163"/>
            <a:ext cx="4572000" cy="2573337"/>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3"/>
            <a:ext cx="4572000" cy="257333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228600"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4792362"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6855768" y="234951"/>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27739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7" y="219457"/>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2704707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3" y="91440"/>
            <a:ext cx="8778172" cy="4404360"/>
          </a:xfrm>
        </p:spPr>
        <p:txBody>
          <a:bodyPr/>
          <a:lstStyle>
            <a:lvl1pPr>
              <a:defRPr sz="9600" b="1"/>
            </a:lvl1p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99315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5" y="201168"/>
            <a:ext cx="5562535"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140547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8813382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9"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893330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384012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595662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90221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498571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4142164" cy="4294632"/>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7416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2569463"/>
          </a:xfrm>
          <a:noFill/>
        </p:spPr>
        <p:txBody>
          <a:bodyPr lIns="182880" tIns="164592" rIns="228600" bIns="228600"/>
          <a:lstStyle>
            <a:lvl1pPr>
              <a:defRPr sz="4800">
                <a:solidFill>
                  <a:schemeClr val="tx1"/>
                </a:solidFill>
              </a:defRPr>
            </a:lvl1pPr>
          </a:lstStyle>
          <a:p>
            <a:r>
              <a:rPr lang="en-US"/>
              <a:t>Click to edit Master title style</a:t>
            </a:r>
            <a:endParaRPr lang="en-US" dirty="0"/>
          </a:p>
        </p:txBody>
      </p:sp>
      <p:sp>
        <p:nvSpPr>
          <p:cNvPr id="13" name="Content Placeholder 1"/>
          <p:cNvSpPr>
            <a:spLocks noGrp="1"/>
          </p:cNvSpPr>
          <p:nvPr>
            <p:ph sz="quarter" idx="20"/>
          </p:nvPr>
        </p:nvSpPr>
        <p:spPr>
          <a:xfrm>
            <a:off x="0" y="2570163"/>
            <a:ext cx="2286000" cy="2573337"/>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2286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4572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6858000" y="2791641"/>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228600" y="2571750"/>
            <a:ext cx="86868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381556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261382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301061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4329207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5"/>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150279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2570165"/>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4572000" y="2570165"/>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963699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2"/>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5"/>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5"/>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83843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5621876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2" y="2571750"/>
            <a:ext cx="2286003"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208665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18220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11761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24250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934972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170397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3607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8" y="201168"/>
            <a:ext cx="6409876" cy="4294632"/>
          </a:xfrm>
        </p:spPr>
        <p:txBody>
          <a:bodyPr lIns="0" tIns="0" rIns="91440" bIns="91440"/>
          <a:lstStyle/>
          <a:p>
            <a:r>
              <a:rPr lang="en-US" dirty="0"/>
              <a:t>Click icon to add table</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9485661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2756871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1769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05" indent="0">
              <a:buNone/>
              <a:defRPr/>
            </a:lvl3pPr>
            <a:lvl4pPr marL="434959" indent="0">
              <a:buNone/>
              <a:defRPr/>
            </a:lvl4pPr>
            <a:lvl5pPr marL="631801"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5"/>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612114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23197" y="2312887"/>
            <a:ext cx="1297608" cy="517732"/>
          </a:xfrm>
          <a:prstGeom prst="rect">
            <a:avLst/>
          </a:prstGeom>
        </p:spPr>
      </p:pic>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1001621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pt-BR"/>
              <a:t>Clique para editar o título Mestre</a:t>
            </a:r>
            <a:endParaRPr lang="en-US" dirty="0"/>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352065934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8"/>
            <a:ext cx="9133548" cy="514258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388532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3739273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6" name="Text Placeholder"/>
          <p:cNvSpPr>
            <a:spLocks noGrp="1"/>
          </p:cNvSpPr>
          <p:nvPr>
            <p:ph type="body" sz="quarter" idx="12"/>
          </p:nvPr>
        </p:nvSpPr>
        <p:spPr>
          <a:xfrm>
            <a:off x="-3" y="2571750"/>
            <a:ext cx="2286003" cy="257175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000">
                <a:solidFill>
                  <a:schemeClr val="tx1"/>
                </a:solidFill>
              </a:defRPr>
            </a:lvl2pPr>
            <a:lvl3pPr>
              <a:buClr>
                <a:srgbClr val="001141"/>
              </a:buClr>
              <a:defRPr sz="1000">
                <a:solidFill>
                  <a:schemeClr val="tx1"/>
                </a:solidFill>
              </a:defRPr>
            </a:lvl3pPr>
            <a:lvl4pPr>
              <a:buClr>
                <a:srgbClr val="001141"/>
              </a:buClr>
              <a:defRPr sz="1000">
                <a:solidFill>
                  <a:schemeClr val="tx1"/>
                </a:solidFill>
              </a:defRPr>
            </a:lvl4pPr>
            <a:lvl5pPr>
              <a:buClr>
                <a:srgbClr val="001141"/>
              </a:buCl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18794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6" y="457"/>
            <a:ext cx="9133548"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49855307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7"/>
            <a:ext cx="9133546"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227380035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8"/>
            <a:ext cx="9133546"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35150559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1"/>
            <a:ext cx="9144000" cy="514847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2492269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1187" y="3810"/>
            <a:ext cx="9128406" cy="513969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14560770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8"/>
            <a:ext cx="9133545"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903703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8" y="457"/>
            <a:ext cx="9133545" cy="514258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pt-BR"/>
              <a:t>Clique para editar o título Mestre</a:t>
            </a:r>
            <a:endParaRPr lang="en-US" dirty="0"/>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393814" y="4705254"/>
            <a:ext cx="521587" cy="208108"/>
          </a:xfrm>
          <a:prstGeom prst="rect">
            <a:avLst/>
          </a:prstGeom>
        </p:spPr>
      </p:pic>
    </p:spTree>
    <p:extLst>
      <p:ext uri="{BB962C8B-B14F-4D97-AF65-F5344CB8AC3E}">
        <p14:creationId xmlns:p14="http://schemas.microsoft.com/office/powerpoint/2010/main" val="39757843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pt-BR"/>
              <a:t>Clique para editar o título Mestre</a:t>
            </a:r>
            <a:endParaRPr lang="en-US" dirty="0"/>
          </a:p>
        </p:txBody>
      </p:sp>
    </p:spTree>
    <p:extLst>
      <p:ext uri="{BB962C8B-B14F-4D97-AF65-F5344CB8AC3E}">
        <p14:creationId xmlns:p14="http://schemas.microsoft.com/office/powerpoint/2010/main" val="19175823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lvl1pPr>
              <a:defRPr>
                <a:solidFill>
                  <a:schemeClr val="accent2"/>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0" indent="0">
              <a:buNone/>
              <a:defRPr/>
            </a:lvl3pPr>
            <a:lvl4pPr marL="434970" indent="0">
              <a:buNone/>
              <a:defRPr/>
            </a:lvl4pPr>
            <a:lvl5pPr marL="631817" indent="0">
              <a:buNone/>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solidFill>
                  <a:schemeClr val="accent2"/>
                </a:solidFill>
              </a:defRPr>
            </a:lvl1pPr>
            <a:lvl2pPr marL="0" indent="0">
              <a:spcBef>
                <a:spcPts val="0"/>
              </a:spcBef>
              <a:buNone/>
              <a:defRPr>
                <a:solidFill>
                  <a:schemeClr val="accent2"/>
                </a:solidFill>
              </a:defRPr>
            </a:lvl2pPr>
            <a:lvl3pPr marL="201610" indent="0">
              <a:buNone/>
              <a:defRPr/>
            </a:lvl3pPr>
            <a:lvl4pPr marL="434970" indent="0">
              <a:buNone/>
              <a:defRPr/>
            </a:lvl4pPr>
            <a:lvl5pPr marL="631817" indent="0">
              <a:buNone/>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30050076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solidFill>
                  <a:schemeClr val="accent2"/>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5400" b="0" i="0">
                <a:solidFill>
                  <a:schemeClr val="accent2"/>
                </a:solidFill>
                <a:latin typeface="Arial" panose="020B0604020202020204" pitchFamily="34" charset="0"/>
              </a:defRPr>
            </a:lvl1pPr>
          </a:lstStyle>
          <a:p>
            <a:pPr lvl="0"/>
            <a:r>
              <a:rPr lang="pt-BR" dirty="0"/>
              <a:t>Clique para editar os estilos de texto Mestres</a:t>
            </a:r>
          </a:p>
        </p:txBody>
      </p:sp>
    </p:spTree>
    <p:extLst>
      <p:ext uri="{BB962C8B-B14F-4D97-AF65-F5344CB8AC3E}">
        <p14:creationId xmlns:p14="http://schemas.microsoft.com/office/powerpoint/2010/main" val="73915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4572000"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2283769"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6855769" y="234950"/>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64260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b="0" i="0">
                <a:solidFill>
                  <a:schemeClr val="accent2"/>
                </a:solidFill>
                <a:latin typeface="Arial" panose="020B0604020202020204" pitchFamily="34" charset="0"/>
              </a:defRPr>
            </a:lvl1pPr>
          </a:lstStyle>
          <a:p>
            <a:r>
              <a:rPr lang="pt-BR" dirty="0"/>
              <a:t>Clique para editar o título Mestre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5400" b="0" i="0">
                <a:solidFill>
                  <a:schemeClr val="accent2"/>
                </a:solidFill>
                <a:latin typeface="Arial" panose="020B0604020202020204" pitchFamily="34" charset="0"/>
              </a:defRPr>
            </a:lvl1pPr>
          </a:lstStyle>
          <a:p>
            <a:pPr lvl="0"/>
            <a:r>
              <a:rPr lang="pt-BR" dirty="0"/>
              <a:t>Clique para editar os estilos de texto Mestres</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0" i="0" baseline="0">
                <a:solidFill>
                  <a:schemeClr val="tx1"/>
                </a:solidFill>
                <a:latin typeface="Arial" panose="020B0604020202020204" pitchFamily="34" charset="0"/>
              </a:defRPr>
            </a:lvl1pPr>
          </a:lstStyle>
          <a:p>
            <a:r>
              <a:rPr lang="pt-BR" dirty="0"/>
              <a:t>Clique no ícone para adicionar uma imagem</a:t>
            </a:r>
            <a:endParaRPr lang="en-US" dirty="0"/>
          </a:p>
        </p:txBody>
      </p:sp>
    </p:spTree>
    <p:extLst>
      <p:ext uri="{BB962C8B-B14F-4D97-AF65-F5344CB8AC3E}">
        <p14:creationId xmlns:p14="http://schemas.microsoft.com/office/powerpoint/2010/main" val="23181268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2" y="91440"/>
            <a:ext cx="8778172" cy="4404360"/>
          </a:xfrm>
        </p:spPr>
        <p:txBody>
          <a:bodyPr/>
          <a:lstStyle>
            <a:lvl1pPr>
              <a:defRPr sz="9600" b="0" i="0">
                <a:solidFill>
                  <a:schemeClr val="accent2"/>
                </a:solidFill>
                <a:latin typeface="Arial" panose="020B0604020202020204" pitchFamily="34" charset="0"/>
              </a:defRPr>
            </a:lvl1pPr>
          </a:lstStyle>
          <a:p>
            <a:r>
              <a:rPr lang="pt-BR" dirty="0"/>
              <a:t>Clique para editar o título Mestre</a:t>
            </a:r>
            <a:endParaRPr lang="en-US" dirty="0"/>
          </a:p>
        </p:txBody>
      </p:sp>
    </p:spTree>
    <p:extLst>
      <p:ext uri="{BB962C8B-B14F-4D97-AF65-F5344CB8AC3E}">
        <p14:creationId xmlns:p14="http://schemas.microsoft.com/office/powerpoint/2010/main" val="10679735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5562535" cy="4294632"/>
          </a:xfrm>
        </p:spPr>
        <p:txBody>
          <a:bodyPr/>
          <a:lstStyle>
            <a:lvl1pPr>
              <a:defRPr>
                <a:solidFill>
                  <a:schemeClr val="accent2"/>
                </a:solidFill>
              </a:defRPr>
            </a:lvl1pPr>
          </a:lstStyle>
          <a:p>
            <a:r>
              <a:rPr lang="pt-BR"/>
              <a:t>Clique para editar o título Mestre</a:t>
            </a:r>
            <a:endParaRPr lang="en-US" dirty="0"/>
          </a:p>
        </p:txBody>
      </p:sp>
    </p:spTree>
    <p:extLst>
      <p:ext uri="{BB962C8B-B14F-4D97-AF65-F5344CB8AC3E}">
        <p14:creationId xmlns:p14="http://schemas.microsoft.com/office/powerpoint/2010/main" val="19964682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331032136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2"/>
          </p:nvPr>
        </p:nvSpPr>
        <p:spPr>
          <a:xfrm>
            <a:off x="4791458" y="1243584"/>
            <a:ext cx="4123876"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8079910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solidFill>
                  <a:schemeClr val="tx1"/>
                </a:solidFill>
              </a:defRPr>
            </a:lvl1pPr>
          </a:lstStyle>
          <a:p>
            <a:pPr lvl="0"/>
            <a:r>
              <a:rPr lang="pt-BR"/>
              <a:t>Clique para editar os estilos de texto Mestres</a:t>
            </a:r>
          </a:p>
        </p:txBody>
      </p:sp>
      <p:sp>
        <p:nvSpPr>
          <p:cNvPr id="6" name="Text Placeholder"/>
          <p:cNvSpPr>
            <a:spLocks noGrp="1"/>
          </p:cNvSpPr>
          <p:nvPr>
            <p:ph type="body" sz="quarter" idx="12"/>
          </p:nvPr>
        </p:nvSpPr>
        <p:spPr>
          <a:xfrm>
            <a:off x="4791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20628247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7282156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Tree>
    <p:extLst>
      <p:ext uri="{BB962C8B-B14F-4D97-AF65-F5344CB8AC3E}">
        <p14:creationId xmlns:p14="http://schemas.microsoft.com/office/powerpoint/2010/main" val="34247411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6" name="Text Placeholder 1"/>
          <p:cNvSpPr>
            <a:spLocks noGrp="1"/>
          </p:cNvSpPr>
          <p:nvPr>
            <p:ph type="body" sz="quarter" idx="12"/>
          </p:nvPr>
        </p:nvSpPr>
        <p:spPr>
          <a:xfrm>
            <a:off x="4791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Text Placeholder 2"/>
          <p:cNvSpPr>
            <a:spLocks noGrp="1"/>
          </p:cNvSpPr>
          <p:nvPr>
            <p:ph type="body" sz="quarter" idx="13"/>
          </p:nvPr>
        </p:nvSpPr>
        <p:spPr>
          <a:xfrm>
            <a:off x="7077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26519534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4142164" cy="4294632"/>
          </a:xfrm>
        </p:spPr>
        <p:txBody>
          <a:bodyPr/>
          <a:lstStyle>
            <a:lvl1pPr>
              <a:defRPr>
                <a:solidFill>
                  <a:schemeClr val="tx1"/>
                </a:solidFill>
              </a:defRPr>
            </a:lvl1pPr>
          </a:lstStyle>
          <a:p>
            <a:r>
              <a:rPr lang="pt-BR"/>
              <a:t>Clique para editar o título Mestre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dirty="0">
              <a:solidFill>
                <a:schemeClr val="tx1"/>
              </a:solidFill>
              <a:latin typeface="Arial" panose="020B0604020202020204" pitchFamily="34" charset="0"/>
              <a:cs typeface="Arial" panose="020B0604020202020204" pitchFamily="34" charset="0"/>
            </a:endParaRPr>
          </a:p>
        </p:txBody>
      </p:sp>
      <p:sp>
        <p:nvSpPr>
          <p:cNvPr id="6" name="Text Placeholder"/>
          <p:cNvSpPr>
            <a:spLocks noGrp="1"/>
          </p:cNvSpPr>
          <p:nvPr>
            <p:ph type="body" sz="quarter" idx="12"/>
          </p:nvPr>
        </p:nvSpPr>
        <p:spPr>
          <a:xfrm>
            <a:off x="4791456" y="201168"/>
            <a:ext cx="4123944" cy="429463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1155972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60591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Tree>
    <p:extLst>
      <p:ext uri="{BB962C8B-B14F-4D97-AF65-F5344CB8AC3E}">
        <p14:creationId xmlns:p14="http://schemas.microsoft.com/office/powerpoint/2010/main" val="8139280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lvl1pPr>
              <a:defRPr>
                <a:solidFill>
                  <a:schemeClr val="tx1"/>
                </a:solidFill>
              </a:defRPr>
            </a:lvl1pPr>
          </a:lstStyle>
          <a:p>
            <a:r>
              <a:rPr lang="pt-BR"/>
              <a:t>Clique para editar o título Mestre</a:t>
            </a:r>
            <a:endParaRPr lang="en-US" dirty="0"/>
          </a:p>
        </p:txBody>
      </p:sp>
    </p:spTree>
    <p:extLst>
      <p:ext uri="{BB962C8B-B14F-4D97-AF65-F5344CB8AC3E}">
        <p14:creationId xmlns:p14="http://schemas.microsoft.com/office/powerpoint/2010/main" val="32782027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Tree>
    <p:extLst>
      <p:ext uri="{BB962C8B-B14F-4D97-AF65-F5344CB8AC3E}">
        <p14:creationId xmlns:p14="http://schemas.microsoft.com/office/powerpoint/2010/main" val="35963364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p:cNvSpPr>
            <a:spLocks noGrp="1"/>
          </p:cNvSpPr>
          <p:nvPr>
            <p:ph type="body" sz="quarter" idx="13"/>
          </p:nvPr>
        </p:nvSpPr>
        <p:spPr>
          <a:xfrm>
            <a:off x="219456" y="1243584"/>
            <a:ext cx="4123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Content Placeholder 1"/>
          <p:cNvSpPr>
            <a:spLocks noGrp="1"/>
          </p:cNvSpPr>
          <p:nvPr>
            <p:ph sz="quarter" idx="17"/>
          </p:nvPr>
        </p:nvSpPr>
        <p:spPr>
          <a:xfrm>
            <a:off x="4572000" y="0"/>
            <a:ext cx="2286000" cy="257175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10" name="Content Placeholder 2"/>
          <p:cNvSpPr>
            <a:spLocks noGrp="1"/>
          </p:cNvSpPr>
          <p:nvPr>
            <p:ph sz="quarter" idx="18"/>
          </p:nvPr>
        </p:nvSpPr>
        <p:spPr>
          <a:xfrm>
            <a:off x="6858000" y="0"/>
            <a:ext cx="2286000" cy="2571750"/>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sp>
        <p:nvSpPr>
          <p:cNvPr id="12" name="Content Placeholder 3"/>
          <p:cNvSpPr>
            <a:spLocks noGrp="1"/>
          </p:cNvSpPr>
          <p:nvPr>
            <p:ph sz="quarter" idx="19"/>
          </p:nvPr>
        </p:nvSpPr>
        <p:spPr>
          <a:xfrm>
            <a:off x="4572000" y="2570164"/>
            <a:ext cx="4572000" cy="2573337"/>
          </a:xfrm>
          <a:noFill/>
          <a:ln>
            <a:noFill/>
          </a:ln>
        </p:spPr>
        <p:txBody>
          <a:bodyPr lIns="219456" tIns="201168" rIns="228600" bIns="228600"/>
          <a:lstStyle>
            <a:lvl1pPr>
              <a:defRPr b="0" i="0">
                <a:solidFill>
                  <a:schemeClr val="tx1"/>
                </a:solidFill>
                <a:latin typeface="Arial" panose="020B0604020202020204" pitchFamily="34" charset="0"/>
              </a:defRPr>
            </a:lvl1pPr>
          </a:lstStyle>
          <a:p>
            <a:pPr lvl="0"/>
            <a:r>
              <a:rPr lang="pt-BR" dirty="0"/>
              <a:t>Clique para editar os estilos de texto Mestres</a:t>
            </a:r>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6854434" y="234952"/>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4792363" y="2570163"/>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99745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noFill/>
        </p:spPr>
        <p:txBody>
          <a:bodyPr lIns="210312" tIns="201168" rIns="228600" bIns="228600"/>
          <a:lstStyle>
            <a:lvl1pPr>
              <a:defRPr>
                <a:solidFill>
                  <a:schemeClr val="tx1"/>
                </a:solidFill>
              </a:defRPr>
            </a:lvl1pPr>
          </a:lstStyle>
          <a:p>
            <a:r>
              <a:rPr lang="pt-BR"/>
              <a:t>Clique para editar o título Mestre</a:t>
            </a:r>
            <a:endParaRPr lang="en-US" dirty="0"/>
          </a:p>
        </p:txBody>
      </p:sp>
      <p:sp>
        <p:nvSpPr>
          <p:cNvPr id="6" name="Content Placeholder 1"/>
          <p:cNvSpPr>
            <a:spLocks noGrp="1"/>
          </p:cNvSpPr>
          <p:nvPr>
            <p:ph sz="quarter" idx="17"/>
          </p:nvPr>
        </p:nvSpPr>
        <p:spPr>
          <a:xfrm>
            <a:off x="4572000" y="0"/>
            <a:ext cx="2286000" cy="2571750"/>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1" name="Content Placeholder 2"/>
          <p:cNvSpPr>
            <a:spLocks noGrp="1"/>
          </p:cNvSpPr>
          <p:nvPr>
            <p:ph sz="quarter" idx="18"/>
          </p:nvPr>
        </p:nvSpPr>
        <p:spPr>
          <a:xfrm>
            <a:off x="6858000" y="0"/>
            <a:ext cx="2286000" cy="2571750"/>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7" name="Content Placeholder 3"/>
          <p:cNvSpPr>
            <a:spLocks noGrp="1"/>
          </p:cNvSpPr>
          <p:nvPr>
            <p:ph sz="quarter" idx="20"/>
          </p:nvPr>
        </p:nvSpPr>
        <p:spPr>
          <a:xfrm>
            <a:off x="0" y="2570164"/>
            <a:ext cx="4572000" cy="2573337"/>
          </a:xfrm>
          <a:noFill/>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4" name="Content Placeholder 4"/>
          <p:cNvSpPr>
            <a:spLocks noGrp="1"/>
          </p:cNvSpPr>
          <p:nvPr>
            <p:ph sz="quarter" idx="19"/>
          </p:nvPr>
        </p:nvSpPr>
        <p:spPr>
          <a:xfrm>
            <a:off x="4572000" y="2570164"/>
            <a:ext cx="4572000" cy="2573337"/>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228601"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4792363" y="2566988"/>
            <a:ext cx="411480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6855768" y="234952"/>
            <a:ext cx="0" cy="211690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24525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solidFill>
                  <a:schemeClr val="tx1"/>
                </a:solidFill>
              </a:defRPr>
            </a:lvl1pPr>
          </a:lstStyle>
          <a:p>
            <a:r>
              <a:rPr lang="pt-BR"/>
              <a:t>Clique para editar o título Mestre</a:t>
            </a:r>
            <a:endParaRPr lang="en-US" dirty="0"/>
          </a:p>
        </p:txBody>
      </p:sp>
      <p:sp>
        <p:nvSpPr>
          <p:cNvPr id="13" name="Content Placeholder 1"/>
          <p:cNvSpPr>
            <a:spLocks noGrp="1"/>
          </p:cNvSpPr>
          <p:nvPr>
            <p:ph sz="quarter" idx="20"/>
          </p:nvPr>
        </p:nvSpPr>
        <p:spPr>
          <a:xfrm>
            <a:off x="0" y="2570164"/>
            <a:ext cx="2286000" cy="2573337"/>
          </a:xfrm>
          <a:noFill/>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2" name="Content Placeholder 2"/>
          <p:cNvSpPr>
            <a:spLocks noGrp="1"/>
          </p:cNvSpPr>
          <p:nvPr>
            <p:ph sz="quarter" idx="19"/>
          </p:nvPr>
        </p:nvSpPr>
        <p:spPr>
          <a:xfrm>
            <a:off x="2286001" y="2570164"/>
            <a:ext cx="2286000" cy="2573337"/>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9" name="Content Placeholder 3"/>
          <p:cNvSpPr>
            <a:spLocks noGrp="1"/>
          </p:cNvSpPr>
          <p:nvPr>
            <p:ph sz="quarter" idx="17"/>
          </p:nvPr>
        </p:nvSpPr>
        <p:spPr>
          <a:xfrm>
            <a:off x="4572000" y="2570162"/>
            <a:ext cx="2286000" cy="2573338"/>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sp>
        <p:nvSpPr>
          <p:cNvPr id="10" name="Content Placeholder 4"/>
          <p:cNvSpPr>
            <a:spLocks noGrp="1"/>
          </p:cNvSpPr>
          <p:nvPr>
            <p:ph sz="quarter" idx="18"/>
          </p:nvPr>
        </p:nvSpPr>
        <p:spPr>
          <a:xfrm>
            <a:off x="6858000" y="2570162"/>
            <a:ext cx="2286000" cy="2573338"/>
          </a:xfrm>
          <a:noFill/>
          <a:ln>
            <a:noFill/>
          </a:ln>
        </p:spPr>
        <p:txBody>
          <a:bodyPr lIns="219456" tIns="201168" rIns="228600" bIns="228600"/>
          <a:lstStyle>
            <a:lvl1pPr>
              <a:defRPr>
                <a:solidFill>
                  <a:schemeClr val="tx1"/>
                </a:solidFill>
              </a:defRPr>
            </a:lvl1pPr>
          </a:lstStyle>
          <a:p>
            <a:pPr lvl="0"/>
            <a:r>
              <a:rPr lang="pt-BR"/>
              <a:t>Clique para editar os estilos de texto Mestres</a:t>
            </a:r>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2286000" y="2791642"/>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4572000" y="2791642"/>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6858000" y="2791642"/>
            <a:ext cx="0" cy="1704159"/>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228600" y="2571750"/>
            <a:ext cx="8686800"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45450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pt-BR"/>
              <a:t>Clique para editar o título Mestre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Tree>
    <p:extLst>
      <p:ext uri="{BB962C8B-B14F-4D97-AF65-F5344CB8AC3E}">
        <p14:creationId xmlns:p14="http://schemas.microsoft.com/office/powerpoint/2010/main" val="36243871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lvl1pPr>
              <a:defRPr>
                <a:solidFill>
                  <a:schemeClr val="tx1"/>
                </a:solidFill>
              </a:defRPr>
            </a:lvl1pPr>
          </a:lstStyle>
          <a:p>
            <a:r>
              <a:rPr lang="pt-BR"/>
              <a:t>Clique no ícone para adicionar uma imagem</a:t>
            </a:r>
            <a:endParaRPr lang="en-US" dirty="0"/>
          </a:p>
        </p:txBody>
      </p:sp>
      <p:sp>
        <p:nvSpPr>
          <p:cNvPr id="6" name="Text Placeholder"/>
          <p:cNvSpPr>
            <a:spLocks noGrp="1"/>
          </p:cNvSpPr>
          <p:nvPr>
            <p:ph type="body" sz="quarter" idx="12"/>
          </p:nvPr>
        </p:nvSpPr>
        <p:spPr>
          <a:xfrm>
            <a:off x="-2" y="2571750"/>
            <a:ext cx="2286003" cy="257175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000">
                <a:solidFill>
                  <a:schemeClr val="tx1"/>
                </a:solidFill>
              </a:defRPr>
            </a:lvl2pPr>
            <a:lvl3pPr>
              <a:buClr>
                <a:srgbClr val="001141"/>
              </a:buClr>
              <a:defRPr sz="1000">
                <a:solidFill>
                  <a:schemeClr val="tx1"/>
                </a:solidFill>
              </a:defRPr>
            </a:lvl3pPr>
            <a:lvl4pPr>
              <a:buClr>
                <a:srgbClr val="001141"/>
              </a:buClr>
              <a:defRPr sz="1000">
                <a:solidFill>
                  <a:schemeClr val="tx1"/>
                </a:solidFill>
              </a:defRPr>
            </a:lvl4pPr>
            <a:lvl5pPr>
              <a:buClr>
                <a:srgbClr val="001141"/>
              </a:buClr>
              <a:defRPr sz="10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24776272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4" name="Content Placeholder 2"/>
          <p:cNvSpPr>
            <a:spLocks noGrp="1"/>
          </p:cNvSpPr>
          <p:nvPr>
            <p:ph sz="quarter" idx="13"/>
          </p:nvPr>
        </p:nvSpPr>
        <p:spPr>
          <a:xfrm>
            <a:off x="2286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6" name="Content Placeholder 3"/>
          <p:cNvSpPr>
            <a:spLocks noGrp="1"/>
          </p:cNvSpPr>
          <p:nvPr>
            <p:ph sz="quarter" idx="14"/>
          </p:nvPr>
        </p:nvSpPr>
        <p:spPr>
          <a:xfrm>
            <a:off x="4572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8" name="Content Placeholder 4"/>
          <p:cNvSpPr>
            <a:spLocks noGrp="1"/>
          </p:cNvSpPr>
          <p:nvPr>
            <p:ph sz="quarter" idx="15"/>
          </p:nvPr>
        </p:nvSpPr>
        <p:spPr>
          <a:xfrm>
            <a:off x="6858000" y="0"/>
            <a:ext cx="2286000" cy="514807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4572000"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2283769"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6855769" y="234951"/>
            <a:ext cx="0" cy="426085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22744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Content Placeholder"/>
          <p:cNvSpPr>
            <a:spLocks noGrp="1"/>
          </p:cNvSpPr>
          <p:nvPr>
            <p:ph sz="quarter" idx="13"/>
          </p:nvPr>
        </p:nvSpPr>
        <p:spPr>
          <a:xfrm>
            <a:off x="2514600" y="1243584"/>
            <a:ext cx="6400800"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1540231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8988199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a:p>
        </p:txBody>
      </p:sp>
      <p:sp>
        <p:nvSpPr>
          <p:cNvPr id="6" name="Text Placeholder"/>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31613957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solidFill>
                  <a:schemeClr val="tx1"/>
                </a:solidFill>
              </a:defRPr>
            </a:lvl1pPr>
            <a:lvl2pPr>
              <a:spcBef>
                <a:spcPts val="1100"/>
              </a:spcBef>
              <a:defRPr sz="1400">
                <a:solidFill>
                  <a:schemeClr val="tx1"/>
                </a:solidFill>
              </a:defRPr>
            </a:lvl2pPr>
            <a:lvl3pPr>
              <a:spcBef>
                <a:spcPts val="1100"/>
              </a:spcBef>
              <a:defRPr sz="1400">
                <a:solidFill>
                  <a:schemeClr val="tx1"/>
                </a:solidFill>
              </a:defRPr>
            </a:lvl3pPr>
            <a:lvl4pPr>
              <a:spcBef>
                <a:spcPts val="1100"/>
              </a:spcBef>
              <a:defRPr sz="1400">
                <a:solidFill>
                  <a:schemeClr val="tx1"/>
                </a:solidFill>
              </a:defRPr>
            </a:lvl4pPr>
            <a:lvl5pPr>
              <a:spcBef>
                <a:spcPts val="1100"/>
              </a:spcBef>
              <a:defRPr sz="14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pt-BR"/>
              <a:t>Clique no ícone para adicionar uma imagem</a:t>
            </a:r>
            <a:endParaRPr lang="en-US" dirty="0"/>
          </a:p>
        </p:txBody>
      </p:sp>
    </p:spTree>
    <p:extLst>
      <p:ext uri="{BB962C8B-B14F-4D97-AF65-F5344CB8AC3E}">
        <p14:creationId xmlns:p14="http://schemas.microsoft.com/office/powerpoint/2010/main" val="25516846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solidFill>
                  <a:schemeClr val="tx1"/>
                </a:solidFill>
              </a:defRPr>
            </a:lvl1pPr>
            <a:lvl2pPr>
              <a:spcBef>
                <a:spcPts val="300"/>
              </a:spcBef>
              <a:defRPr sz="1000">
                <a:solidFill>
                  <a:schemeClr val="tx1"/>
                </a:solidFill>
              </a:defRPr>
            </a:lvl2pPr>
            <a:lvl3pPr>
              <a:spcBef>
                <a:spcPts val="300"/>
              </a:spcBef>
              <a:defRPr sz="1000">
                <a:solidFill>
                  <a:schemeClr val="tx1"/>
                </a:solidFill>
              </a:defRPr>
            </a:lvl3pPr>
            <a:lvl4pPr>
              <a:spcBef>
                <a:spcPts val="300"/>
              </a:spcBef>
              <a:defRPr sz="1000">
                <a:solidFill>
                  <a:schemeClr val="tx1"/>
                </a:solidFill>
              </a:defRPr>
            </a:lvl4pPr>
            <a:lvl5pPr>
              <a:spcBef>
                <a:spcPts val="300"/>
              </a:spcBef>
              <a:defRPr sz="1000">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59597966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lvl1pPr>
              <a:defRPr>
                <a:solidFill>
                  <a:schemeClr val="tx1"/>
                </a:solidFill>
              </a:defRPr>
            </a:lvl1pPr>
          </a:lstStyle>
          <a:p>
            <a:r>
              <a:rPr lang="pt-BR"/>
              <a:t>Clique no ícone para adicionar tabela</a:t>
            </a:r>
            <a:endParaRPr lang="en-US" dirty="0"/>
          </a:p>
        </p:txBody>
      </p:sp>
    </p:spTree>
    <p:extLst>
      <p:ext uri="{BB962C8B-B14F-4D97-AF65-F5344CB8AC3E}">
        <p14:creationId xmlns:p14="http://schemas.microsoft.com/office/powerpoint/2010/main" val="5830969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a:xfrm>
            <a:off x="228667" y="4800601"/>
            <a:ext cx="4114735" cy="166687"/>
          </a:xfrm>
          <a:prstGeom prst="rect">
            <a:avLst/>
          </a:prstGeom>
        </p:spPr>
        <p:txBody>
          <a:bodyPr/>
          <a:lstStyle>
            <a:lvl1pPr>
              <a:defRPr b="0" i="0">
                <a:solidFill>
                  <a:schemeClr val="tx1"/>
                </a:solidFill>
                <a:latin typeface="Arial" panose="020B0604020202020204" pitchFamily="34" charset="0"/>
              </a:defRPr>
            </a:lvl1pPr>
          </a:lstStyle>
          <a:p>
            <a:r>
              <a:rPr lang="en-US" dirty="0"/>
              <a:t>Data Fabric / March, 2022 / © 2022 IBM Corporation</a:t>
            </a:r>
          </a:p>
        </p:txBody>
      </p:sp>
      <p:sp>
        <p:nvSpPr>
          <p:cNvPr id="4" name="Slide Number Placeholder"/>
          <p:cNvSpPr>
            <a:spLocks noGrp="1"/>
          </p:cNvSpPr>
          <p:nvPr>
            <p:ph type="sldNum" sz="quarter" idx="11"/>
          </p:nvPr>
        </p:nvSpPr>
        <p:spPr>
          <a:xfrm>
            <a:off x="7086602" y="4800601"/>
            <a:ext cx="1828732" cy="166687"/>
          </a:xfrm>
          <a:prstGeom prst="rect">
            <a:avLst/>
          </a:prstGeom>
        </p:spPr>
        <p:txBody>
          <a:bodyPr/>
          <a:lstStyle>
            <a:lvl1pPr>
              <a:defRPr b="0" i="0">
                <a:solidFill>
                  <a:schemeClr val="tx1"/>
                </a:solidFill>
                <a:latin typeface="Arial" panose="020B0604020202020204"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392129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53821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pt-BR"/>
              <a:t>Clique para editar o título Mestre</a:t>
            </a:r>
            <a:endParaRPr lang="en-US" dirty="0"/>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tx1"/>
                </a:solidFill>
              </a:defRPr>
            </a:lvl1pPr>
            <a:lvl2pPr marL="0" indent="0">
              <a:spcBef>
                <a:spcPts val="0"/>
              </a:spcBef>
              <a:buNone/>
              <a:defRPr/>
            </a:lvl2pPr>
            <a:lvl3pPr marL="201610" indent="0">
              <a:buNone/>
              <a:defRPr/>
            </a:lvl3pPr>
            <a:lvl4pPr marL="434970" indent="0">
              <a:buNone/>
              <a:defRPr/>
            </a:lvl4pPr>
            <a:lvl5pPr marL="631817" indent="0">
              <a:buNone/>
              <a:defRPr/>
            </a:lvl5pPr>
          </a:lstStyle>
          <a:p>
            <a:pPr lvl="0"/>
            <a:r>
              <a:rPr lang="pt-BR"/>
              <a:t>Clique para editar os estilos de texto Mestres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tx1"/>
                </a:solidFill>
              </a:defRPr>
            </a:lvl1pPr>
            <a:lvl2pPr>
              <a:defRPr sz="600"/>
            </a:lvl2pPr>
            <a:lvl3pPr>
              <a:defRPr sz="600"/>
            </a:lvl3pPr>
            <a:lvl4pPr>
              <a:defRPr sz="600"/>
            </a:lvl4pPr>
            <a:lvl5pPr>
              <a:defRPr sz="600"/>
            </a:lvl5pPr>
          </a:lstStyle>
          <a:p>
            <a:pPr lvl="0"/>
            <a:r>
              <a:rPr lang="pt-BR"/>
              <a:t>Clique para editar os estilos de texto Mestres</a:t>
            </a:r>
          </a:p>
        </p:txBody>
      </p:sp>
      <p:sp>
        <p:nvSpPr>
          <p:cNvPr id="3" name="Footer Placeholder"/>
          <p:cNvSpPr>
            <a:spLocks noGrp="1"/>
          </p:cNvSpPr>
          <p:nvPr>
            <p:ph type="ftr" sz="quarter" idx="10"/>
          </p:nvPr>
        </p:nvSpPr>
        <p:spPr>
          <a:xfrm>
            <a:off x="228667" y="4800601"/>
            <a:ext cx="4114735" cy="166687"/>
          </a:xfrm>
          <a:prstGeom prst="rect">
            <a:avLst/>
          </a:prstGeom>
        </p:spPr>
        <p:txBody>
          <a:bodyPr/>
          <a:lstStyle>
            <a:lvl1pPr>
              <a:defRPr b="0" i="0">
                <a:solidFill>
                  <a:schemeClr val="tx1"/>
                </a:solidFill>
                <a:latin typeface="Arial" panose="020B0604020202020204" pitchFamily="34" charset="0"/>
              </a:defRPr>
            </a:lvl1pPr>
          </a:lstStyle>
          <a:p>
            <a:r>
              <a:rPr lang="en-US" dirty="0"/>
              <a:t>Data Fabric / March, 2022 / © 2022 IBM Corporation</a:t>
            </a:r>
          </a:p>
        </p:txBody>
      </p:sp>
      <p:sp>
        <p:nvSpPr>
          <p:cNvPr id="4" name="Slide Number Placeholder"/>
          <p:cNvSpPr>
            <a:spLocks noGrp="1"/>
          </p:cNvSpPr>
          <p:nvPr>
            <p:ph type="sldNum" sz="quarter" idx="11"/>
          </p:nvPr>
        </p:nvSpPr>
        <p:spPr>
          <a:xfrm>
            <a:off x="7086602" y="4800601"/>
            <a:ext cx="1828732" cy="166687"/>
          </a:xfrm>
          <a:prstGeom prst="rect">
            <a:avLst/>
          </a:prstGeom>
        </p:spPr>
        <p:txBody>
          <a:bodyPr/>
          <a:lstStyle>
            <a:lvl1pPr>
              <a:defRPr b="0" i="0">
                <a:solidFill>
                  <a:schemeClr val="tx1"/>
                </a:solidFill>
                <a:latin typeface="Arial" panose="020B0604020202020204" pitchFamily="34" charset="0"/>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77668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8" y="2312885"/>
            <a:ext cx="1297606" cy="517731"/>
          </a:xfrm>
          <a:prstGeom prst="rect">
            <a:avLst/>
          </a:prstGeom>
        </p:spPr>
      </p:pic>
    </p:spTree>
    <p:extLst>
      <p:ext uri="{BB962C8B-B14F-4D97-AF65-F5344CB8AC3E}">
        <p14:creationId xmlns:p14="http://schemas.microsoft.com/office/powerpoint/2010/main" val="26065204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9" y="2312885"/>
            <a:ext cx="1297604" cy="517731"/>
          </a:xfrm>
          <a:prstGeom prst="rect">
            <a:avLst/>
          </a:prstGeom>
        </p:spPr>
      </p:pic>
    </p:spTree>
    <p:extLst>
      <p:ext uri="{BB962C8B-B14F-4D97-AF65-F5344CB8AC3E}">
        <p14:creationId xmlns:p14="http://schemas.microsoft.com/office/powerpoint/2010/main" val="182224841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3198" y="2312885"/>
            <a:ext cx="1297606" cy="517732"/>
          </a:xfrm>
          <a:prstGeom prst="rect">
            <a:avLst/>
          </a:prstGeom>
        </p:spPr>
      </p:pic>
    </p:spTree>
    <p:extLst>
      <p:ext uri="{BB962C8B-B14F-4D97-AF65-F5344CB8AC3E}">
        <p14:creationId xmlns:p14="http://schemas.microsoft.com/office/powerpoint/2010/main" val="2646472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59626"/>
            <a:ext cx="1837944" cy="3252216"/>
          </a:xfrm>
        </p:spPr>
        <p:txBody>
          <a:bodyPr/>
          <a:lstStyle>
            <a:lvl1pPr>
              <a:spcBef>
                <a:spcPts val="300"/>
              </a:spcBef>
              <a:defRPr sz="1400">
                <a:solidFill>
                  <a:schemeClr val="tx1"/>
                </a:solidFill>
              </a:defRPr>
            </a:lvl1pPr>
            <a:lvl2pPr>
              <a:spcBef>
                <a:spcPts val="1100"/>
              </a:spcBef>
              <a:defRPr sz="1400">
                <a:solidFill>
                  <a:schemeClr val="tx1"/>
                </a:solidFill>
              </a:defRPr>
            </a:lvl2pPr>
            <a:lvl3pPr>
              <a:spcBef>
                <a:spcPts val="1100"/>
              </a:spcBef>
              <a:defRPr sz="1400">
                <a:solidFill>
                  <a:schemeClr val="tx1"/>
                </a:solidFill>
              </a:defRPr>
            </a:lvl3pPr>
            <a:lvl4pPr>
              <a:spcBef>
                <a:spcPts val="1100"/>
              </a:spcBef>
              <a:defRPr sz="1400">
                <a:solidFill>
                  <a:schemeClr val="tx1"/>
                </a:solidFill>
              </a:defRPr>
            </a:lvl4pPr>
            <a:lvl5pPr>
              <a:spcBef>
                <a:spcPts val="11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645278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en-US" dirty="0"/>
              <a:t>© 2019 IBM Corporation</a:t>
            </a:r>
          </a:p>
        </p:txBody>
      </p:sp>
    </p:spTree>
    <p:extLst>
      <p:ext uri="{BB962C8B-B14F-4D97-AF65-F5344CB8AC3E}">
        <p14:creationId xmlns:p14="http://schemas.microsoft.com/office/powerpoint/2010/main" val="9277962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88481" y="4718303"/>
            <a:ext cx="1809432" cy="201168"/>
          </a:xfrm>
          <a:prstGeom prst="rect">
            <a:avLst/>
          </a:prstGeom>
        </p:spPr>
        <p:txBody>
          <a:bodyPr/>
          <a:lstStyle/>
          <a:p>
            <a:endParaRPr lang="en-US" dirty="0"/>
          </a:p>
        </p:txBody>
      </p:sp>
      <p:sp>
        <p:nvSpPr>
          <p:cNvPr id="3" name="Footer Placeholder 2"/>
          <p:cNvSpPr>
            <a:spLocks noGrp="1"/>
          </p:cNvSpPr>
          <p:nvPr>
            <p:ph type="ftr" sz="quarter" idx="11"/>
          </p:nvPr>
        </p:nvSpPr>
        <p:spPr>
          <a:xfrm>
            <a:off x="603504" y="4718303"/>
            <a:ext cx="2895600" cy="201168"/>
          </a:xfrm>
          <a:prstGeom prst="rect">
            <a:avLst/>
          </a:prstGeom>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2"/>
          </p:nvPr>
        </p:nvSpPr>
        <p:spPr>
          <a:xfrm>
            <a:off x="230188" y="4718303"/>
            <a:ext cx="210312" cy="201168"/>
          </a:xfrm>
          <a:prstGeom prst="rect">
            <a:avLst/>
          </a:prstGeom>
        </p:spPr>
        <p:txBody>
          <a:bodyPr/>
          <a:lstStyle/>
          <a:p>
            <a:fld id="{E4DBDE34-E9B5-E04F-B662-69720E4BCB53}" type="slidenum">
              <a:rPr lang="en-US" smtClean="0"/>
              <a:t>‹#›</a:t>
            </a:fld>
            <a:endParaRPr lang="en-US" dirty="0"/>
          </a:p>
        </p:txBody>
      </p:sp>
    </p:spTree>
    <p:extLst>
      <p:ext uri="{BB962C8B-B14F-4D97-AF65-F5344CB8AC3E}">
        <p14:creationId xmlns:p14="http://schemas.microsoft.com/office/powerpoint/2010/main" val="3846789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62634"/>
            <a:ext cx="1837944" cy="3252216"/>
          </a:xfrm>
        </p:spPr>
        <p:txBody>
          <a:bodyPr/>
          <a:lstStyle>
            <a:lvl1pPr>
              <a:spcBef>
                <a:spcPts val="300"/>
              </a:spcBef>
              <a:defRPr sz="1000">
                <a:solidFill>
                  <a:schemeClr val="tx1"/>
                </a:solidFill>
              </a:defRPr>
            </a:lvl1pPr>
            <a:lvl2pPr>
              <a:spcBef>
                <a:spcPts val="300"/>
              </a:spcBef>
              <a:defRPr sz="1000">
                <a:solidFill>
                  <a:schemeClr val="tx1"/>
                </a:solidFill>
              </a:defRPr>
            </a:lvl2pPr>
            <a:lvl3pPr>
              <a:spcBef>
                <a:spcPts val="300"/>
              </a:spcBef>
              <a:defRPr sz="1000">
                <a:solidFill>
                  <a:schemeClr val="tx1"/>
                </a:solidFill>
              </a:defRPr>
            </a:lvl3pPr>
            <a:lvl4pPr>
              <a:spcBef>
                <a:spcPts val="300"/>
              </a:spcBef>
              <a:defRPr sz="1000">
                <a:solidFill>
                  <a:schemeClr val="tx1"/>
                </a:solidFill>
              </a:defRPr>
            </a:lvl4pPr>
            <a:lvl5pPr>
              <a:spcBef>
                <a:spcPts val="300"/>
              </a:spcBef>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09467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lvl1pPr>
              <a:defRPr>
                <a:solidFill>
                  <a:schemeClr val="tx1"/>
                </a:solidFill>
              </a:defRPr>
            </a:lvl1pPr>
          </a:lstStyle>
          <a:p>
            <a:r>
              <a:rPr lang="en-US"/>
              <a:t>Click icon to add table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10720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902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solidFill>
                  <a:schemeClr val="tx1"/>
                </a:solidFill>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solidFill>
                  <a:schemeClr val="tx1"/>
                </a:solidFill>
              </a:defRPr>
            </a:lvl1pPr>
            <a:lvl2pPr>
              <a:defRPr sz="600"/>
            </a:lvl2pPr>
            <a:lvl3pPr>
              <a:defRPr sz="600"/>
            </a:lvl3pPr>
            <a:lvl4pPr>
              <a:defRPr sz="600"/>
            </a:lvl4pPr>
            <a:lvl5pPr>
              <a:defRPr sz="600"/>
            </a:lvl5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4482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6" cy="514258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459289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7" y="2312885"/>
            <a:ext cx="1297606" cy="517731"/>
          </a:xfrm>
          <a:prstGeom prst="rect">
            <a:avLst/>
          </a:prstGeom>
        </p:spPr>
      </p:pic>
    </p:spTree>
    <p:extLst>
      <p:ext uri="{BB962C8B-B14F-4D97-AF65-F5344CB8AC3E}">
        <p14:creationId xmlns:p14="http://schemas.microsoft.com/office/powerpoint/2010/main" val="356661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bm sign-off (blue8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8" y="2312885"/>
            <a:ext cx="1297604" cy="517731"/>
          </a:xfrm>
          <a:prstGeom prst="rect">
            <a:avLst/>
          </a:prstGeom>
        </p:spPr>
      </p:pic>
    </p:spTree>
    <p:extLst>
      <p:ext uri="{BB962C8B-B14F-4D97-AF65-F5344CB8AC3E}">
        <p14:creationId xmlns:p14="http://schemas.microsoft.com/office/powerpoint/2010/main" val="455401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bm sign-off (black)">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3923197" y="2312884"/>
            <a:ext cx="1297606" cy="517732"/>
          </a:xfrm>
          <a:prstGeom prst="rect">
            <a:avLst/>
          </a:prstGeom>
        </p:spPr>
      </p:pic>
    </p:spTree>
    <p:extLst>
      <p:ext uri="{BB962C8B-B14F-4D97-AF65-F5344CB8AC3E}">
        <p14:creationId xmlns:p14="http://schemas.microsoft.com/office/powerpoint/2010/main" val="121893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
        <p:nvSpPr>
          <p:cNvPr id="6"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en-US" dirty="0"/>
              <a:t>© 2019 IBM Corporation</a:t>
            </a:r>
          </a:p>
        </p:txBody>
      </p:sp>
    </p:spTree>
    <p:extLst>
      <p:ext uri="{BB962C8B-B14F-4D97-AF65-F5344CB8AC3E}">
        <p14:creationId xmlns:p14="http://schemas.microsoft.com/office/powerpoint/2010/main" val="3361368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0083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8CA004-6283-7149-A142-F48EC581F10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6548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2979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mn-lt"/>
              </a:defRPr>
            </a:lvl1pPr>
          </a:lstStyle>
          <a:p>
            <a:pPr lvl="0"/>
            <a:r>
              <a:rPr lang="en-US"/>
              <a:t>Click to edit Master text styles</a:t>
            </a:r>
          </a:p>
        </p:txBody>
      </p:sp>
    </p:spTree>
    <p:extLst>
      <p:ext uri="{BB962C8B-B14F-4D97-AF65-F5344CB8AC3E}">
        <p14:creationId xmlns:p14="http://schemas.microsoft.com/office/powerpoint/2010/main" val="3910957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xmlns=""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p>
        </p:txBody>
      </p:sp>
    </p:spTree>
    <p:extLst>
      <p:ext uri="{BB962C8B-B14F-4D97-AF65-F5344CB8AC3E}">
        <p14:creationId xmlns:p14="http://schemas.microsoft.com/office/powerpoint/2010/main" val="300702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2" y="91440"/>
            <a:ext cx="8778172" cy="4404360"/>
          </a:xfrm>
        </p:spPr>
        <p:txBody>
          <a:bodyPr/>
          <a:lstStyle>
            <a:lvl1pPr>
              <a:defRPr sz="96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75446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6"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93308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5562535" cy="4294632"/>
          </a:xfrm>
        </p:spPr>
        <p:txBody>
          <a:bodyPr/>
          <a:lstStyle/>
          <a:p>
            <a:r>
              <a:rPr lang="en-US"/>
              <a:t>Click to edit Master title style</a:t>
            </a:r>
            <a:endParaRPr lang="en-US" dirty="0"/>
          </a:p>
        </p:txBody>
      </p:sp>
    </p:spTree>
    <p:extLst>
      <p:ext uri="{BB962C8B-B14F-4D97-AF65-F5344CB8AC3E}">
        <p14:creationId xmlns:p14="http://schemas.microsoft.com/office/powerpoint/2010/main" val="1656539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500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8"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5285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879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7467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41072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569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4" y="201168"/>
            <a:ext cx="4142164" cy="4294632"/>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xmlns="" val="1"/>
              </a:ext>
            </a:extLst>
          </p:cNvPr>
          <p:cNvSpPr/>
          <p:nvPr userDrawn="1"/>
        </p:nvSpPr>
        <p:spPr>
          <a:xfrm>
            <a:off x="4572000" y="0"/>
            <a:ext cx="4572000" cy="5143500"/>
          </a:xfrm>
          <a:prstGeom prst="rect">
            <a:avLst/>
          </a:prstGeom>
          <a:solidFill>
            <a:srgbClr val="FFFFFF"/>
          </a:solidFill>
        </p:spPr>
        <p:txBody>
          <a:bodyPr wrap="square" lIns="0" tIns="0" rIns="0" bIns="0" rtlCol="0" anchor="ctr">
            <a:noAutofit/>
          </a:bodyPr>
          <a:lstStyle/>
          <a:p>
            <a:pPr algn="ctr"/>
            <a:endParaRPr lang="en-US" sz="1200" b="0" i="0">
              <a:solidFill>
                <a:srgbClr val="FFFFFF"/>
              </a:solidFill>
              <a:latin typeface="+mn-lt"/>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041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Tree>
    <p:extLst>
      <p:ext uri="{BB962C8B-B14F-4D97-AF65-F5344CB8AC3E}">
        <p14:creationId xmlns:p14="http://schemas.microsoft.com/office/powerpoint/2010/main" val="2149853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Tree>
    <p:extLst>
      <p:ext uri="{BB962C8B-B14F-4D97-AF65-F5344CB8AC3E}">
        <p14:creationId xmlns:p14="http://schemas.microsoft.com/office/powerpoint/2010/main" val="248491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2022 / © 2022 IBM Corporation</a:t>
            </a:r>
          </a:p>
        </p:txBody>
      </p:sp>
      <p:pic>
        <p:nvPicPr>
          <p:cNvPr id="6" name="Picture"/>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034687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Tree>
    <p:extLst>
      <p:ext uri="{BB962C8B-B14F-4D97-AF65-F5344CB8AC3E}">
        <p14:creationId xmlns:p14="http://schemas.microsoft.com/office/powerpoint/2010/main" val="2184405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4"/>
            <a:ext cx="4572000" cy="2573337"/>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491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2570164"/>
            <a:ext cx="4572000" cy="2573337"/>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4"/>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758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3EFAA9-0F89-1248-B6D8-B9423351794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p:cNvSpPr>
            <a:spLocks noGrp="1"/>
          </p:cNvSpPr>
          <p:nvPr>
            <p:ph type="title"/>
          </p:nvPr>
        </p:nvSpPr>
        <p:spPr>
          <a:xfrm>
            <a:off x="0" y="0"/>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4"/>
            <a:ext cx="2286000" cy="2573337"/>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4"/>
            <a:ext cx="2286000" cy="2573337"/>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275605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a:t>Click icon to add picture</a:t>
            </a:r>
          </a:p>
        </p:txBody>
      </p:sp>
    </p:spTree>
    <p:extLst>
      <p:ext uri="{BB962C8B-B14F-4D97-AF65-F5344CB8AC3E}">
        <p14:creationId xmlns:p14="http://schemas.microsoft.com/office/powerpoint/2010/main" val="4193157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2"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7" y="201614"/>
            <a:ext cx="4143375" cy="4294187"/>
          </a:xfrm>
        </p:spPr>
        <p:txBody>
          <a:bodyPr/>
          <a:lstStyle/>
          <a:p>
            <a:r>
              <a:rPr lang="en-US"/>
              <a:t>Click to edit Master title style</a:t>
            </a:r>
            <a:endParaRPr lang="en-US" dirty="0"/>
          </a:p>
        </p:txBody>
      </p:sp>
    </p:spTree>
    <p:extLst>
      <p:ext uri="{BB962C8B-B14F-4D97-AF65-F5344CB8AC3E}">
        <p14:creationId xmlns:p14="http://schemas.microsoft.com/office/powerpoint/2010/main" val="2689281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0353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3989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50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61208"/>
            <a:ext cx="1837944" cy="3234591"/>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p>
        </p:txBody>
      </p:sp>
    </p:spTree>
    <p:extLst>
      <p:ext uri="{BB962C8B-B14F-4D97-AF65-F5344CB8AC3E}">
        <p14:creationId xmlns:p14="http://schemas.microsoft.com/office/powerpoint/2010/main" val="18505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11187" y="3810"/>
            <a:ext cx="9128406" cy="513969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2685407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61208"/>
            <a:ext cx="1837944" cy="3234591"/>
          </a:xfrm>
        </p:spPr>
        <p:txBody>
          <a:bodyPr/>
          <a:lstStyle>
            <a:lvl1pPr>
              <a:spcBef>
                <a:spcPts val="300"/>
              </a:spcBef>
              <a:defRPr sz="1000"/>
            </a:lvl1pPr>
            <a:lvl2pPr>
              <a:spcBef>
                <a:spcPts val="300"/>
              </a:spcBef>
              <a:defRPr sz="1000"/>
            </a:lvl2pPr>
            <a:lvl3pPr>
              <a:spcBef>
                <a:spcPts val="300"/>
              </a:spcBef>
              <a:defRPr sz="1000"/>
            </a:lvl3pPr>
            <a:lvl4pPr>
              <a:spcBef>
                <a:spcPts val="300"/>
              </a:spcBef>
              <a:defRPr sz="1000"/>
            </a:lvl4pPr>
            <a:lvl5pPr>
              <a:spcBef>
                <a:spcPts val="3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1957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p>
        </p:txBody>
      </p:sp>
    </p:spTree>
    <p:extLst>
      <p:ext uri="{BB962C8B-B14F-4D97-AF65-F5344CB8AC3E}">
        <p14:creationId xmlns:p14="http://schemas.microsoft.com/office/powerpoint/2010/main" val="3081256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1598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107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4"/>
            <a:ext cx="4123944" cy="1309877"/>
          </a:xfrm>
        </p:spPr>
        <p:txBody>
          <a:bodyPr/>
          <a:lstStyle>
            <a:lvl1pPr>
              <a:spcBef>
                <a:spcPts val="0"/>
              </a:spcBef>
              <a:defRPr sz="1000"/>
            </a:lvl1pPr>
            <a:lvl2pPr marL="0" indent="0">
              <a:spcBef>
                <a:spcPts val="0"/>
              </a:spcBef>
              <a:buNone/>
              <a:defRPr/>
            </a:lvl2pPr>
            <a:lvl3pPr marL="201610" indent="0">
              <a:buNone/>
              <a:defRPr/>
            </a:lvl3pPr>
            <a:lvl4pPr marL="434970" indent="0">
              <a:buNone/>
              <a:defRPr/>
            </a:lvl4pPr>
            <a:lvl5pPr marL="631817"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9" y="3205698"/>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Click to edit Master text styles</a:t>
            </a:r>
          </a:p>
        </p:txBody>
      </p:sp>
    </p:spTree>
    <p:extLst>
      <p:ext uri="{BB962C8B-B14F-4D97-AF65-F5344CB8AC3E}">
        <p14:creationId xmlns:p14="http://schemas.microsoft.com/office/powerpoint/2010/main" val="1576159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925955" y="2315618"/>
            <a:ext cx="1292095" cy="512269"/>
          </a:xfrm>
          <a:prstGeom prst="rect">
            <a:avLst/>
          </a:prstGeom>
        </p:spPr>
      </p:pic>
    </p:spTree>
    <p:extLst>
      <p:ext uri="{BB962C8B-B14F-4D97-AF65-F5344CB8AC3E}">
        <p14:creationId xmlns:p14="http://schemas.microsoft.com/office/powerpoint/2010/main" val="994390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bove) + content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2" y="1095310"/>
            <a:ext cx="8541385" cy="3241992"/>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p:txBody>
          <a:bodyPr/>
          <a:lstStyle/>
          <a:p>
            <a:fld id="{269570D9-6E3C-7942-8F22-FC1D6FD304D4}" type="datetime1">
              <a:rPr lang="en-US" smtClean="0">
                <a:solidFill>
                  <a:srgbClr val="5A5A5A"/>
                </a:solidFill>
              </a:rPr>
              <a:pPr/>
              <a:t>12/7/2022</a:t>
            </a:fld>
            <a:endParaRPr lang="en-US">
              <a:solidFill>
                <a:srgbClr val="5A5A5A"/>
              </a:solidFill>
            </a:endParaRPr>
          </a:p>
        </p:txBody>
      </p:sp>
      <p:sp>
        <p:nvSpPr>
          <p:cNvPr id="5" name="Footer Placeholder 4"/>
          <p:cNvSpPr>
            <a:spLocks noGrp="1"/>
          </p:cNvSpPr>
          <p:nvPr>
            <p:ph type="ftr" sz="quarter" idx="11"/>
          </p:nvPr>
        </p:nvSpPr>
        <p:spPr/>
        <p:txBody>
          <a:bodyPr/>
          <a:lstStyle/>
          <a:p>
            <a:r>
              <a:rPr lang="en-US">
                <a:solidFill>
                  <a:srgbClr val="5A5A5A"/>
                </a:solidFill>
              </a:rPr>
              <a:t>Watson / Presentation Title / Date</a:t>
            </a:r>
          </a:p>
        </p:txBody>
      </p:sp>
      <p:sp>
        <p:nvSpPr>
          <p:cNvPr id="6" name="Slide Number Placeholder 5"/>
          <p:cNvSpPr>
            <a:spLocks noGrp="1"/>
          </p:cNvSpPr>
          <p:nvPr>
            <p:ph type="sldNum" sz="quarter" idx="12"/>
          </p:nvPr>
        </p:nvSpPr>
        <p:spPr/>
        <p:txBody>
          <a:bodyPr/>
          <a:lstStyle/>
          <a:p>
            <a:fld id="{E4DBDE34-E9B5-E04F-B662-69720E4BCB53}" type="slidenum">
              <a:rPr lang="en-US" smtClean="0">
                <a:solidFill>
                  <a:srgbClr val="5A5A5A"/>
                </a:solidFill>
              </a:rPr>
              <a:pPr/>
              <a:t>‹#›</a:t>
            </a:fld>
            <a:endParaRPr lang="en-US">
              <a:solidFill>
                <a:srgbClr val="5A5A5A"/>
              </a:solidFill>
            </a:endParaRPr>
          </a:p>
        </p:txBody>
      </p:sp>
      <p:sp>
        <p:nvSpPr>
          <p:cNvPr id="7" name="Title 6"/>
          <p:cNvSpPr>
            <a:spLocks noGrp="1"/>
          </p:cNvSpPr>
          <p:nvPr>
            <p:ph type="title"/>
          </p:nvPr>
        </p:nvSpPr>
        <p:spPr>
          <a:xfrm>
            <a:off x="228602" y="173736"/>
            <a:ext cx="4474777" cy="914400"/>
          </a:xfrm>
        </p:spPr>
        <p:txBody>
          <a:bodyPr/>
          <a:lstStyle/>
          <a:p>
            <a:r>
              <a:rPr lang="en-US" noProof="0"/>
              <a:t>Click to edit Master title style</a:t>
            </a:r>
          </a:p>
        </p:txBody>
      </p:sp>
    </p:spTree>
    <p:extLst>
      <p:ext uri="{BB962C8B-B14F-4D97-AF65-F5344CB8AC3E}">
        <p14:creationId xmlns:p14="http://schemas.microsoft.com/office/powerpoint/2010/main" val="4237002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5" name="Picture 4" descr="Cropped_Aurora_Primary- Top.png">
            <a:extLst>
              <a:ext uri="{FF2B5EF4-FFF2-40B4-BE49-F238E27FC236}">
                <a16:creationId xmlns:a16="http://schemas.microsoft.com/office/drawing/2014/main" id="{E08375A6-D2E1-0143-90CD-C266E03423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00"/>
            <a:ext cx="9144000" cy="51562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pic>
        <p:nvPicPr>
          <p:cNvPr id="6" name="Picture">
            <a:extLst>
              <a:ext uri="{FF2B5EF4-FFF2-40B4-BE49-F238E27FC236}">
                <a16:creationId xmlns:a16="http://schemas.microsoft.com/office/drawing/2014/main" id="{65AA874B-71B1-F734-1558-853295E15C4C}"/>
              </a:ext>
            </a:extLst>
          </p:cNvPr>
          <p:cNvPicPr>
            <a:picLocks noChangeAspect="1"/>
          </p:cNvPicPr>
          <p:nvPr userDrawn="1"/>
        </p:nvPicPr>
        <p:blipFill>
          <a:blip r:embed="rId3"/>
          <a:stretch>
            <a:fillRect/>
          </a:stretch>
        </p:blipFill>
        <p:spPr>
          <a:xfrm>
            <a:off x="8393813" y="4693078"/>
            <a:ext cx="521589" cy="206791"/>
          </a:xfrm>
          <a:prstGeom prst="rect">
            <a:avLst/>
          </a:prstGeom>
        </p:spPr>
      </p:pic>
    </p:spTree>
    <p:extLst>
      <p:ext uri="{BB962C8B-B14F-4D97-AF65-F5344CB8AC3E}">
        <p14:creationId xmlns:p14="http://schemas.microsoft.com/office/powerpoint/2010/main" val="27399942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pic>
        <p:nvPicPr>
          <p:cNvPr id="7" name="Picture 6" descr="Cropped_Aurora_Primary- Top.png">
            <a:extLst>
              <a:ext uri="{FF2B5EF4-FFF2-40B4-BE49-F238E27FC236}">
                <a16:creationId xmlns:a16="http://schemas.microsoft.com/office/drawing/2014/main" id="{187E65DF-452F-0049-B32E-309FEC8B5E9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700"/>
            <a:ext cx="9144000" cy="5156200"/>
          </a:xfrm>
          <a:prstGeom prst="rect">
            <a:avLst/>
          </a:prstGeom>
        </p:spPr>
      </p:pic>
      <p:sp>
        <p:nvSpPr>
          <p:cNvPr id="2" name="Title 1"/>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02" indent="0">
              <a:buNone/>
              <a:defRPr/>
            </a:lvl3pPr>
            <a:lvl4pPr marL="434954" indent="0">
              <a:buNone/>
              <a:defRPr/>
            </a:lvl4pPr>
            <a:lvl5pPr marL="631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02" indent="0">
              <a:buNone/>
              <a:defRPr/>
            </a:lvl3pPr>
            <a:lvl4pPr marL="434954" indent="0">
              <a:buNone/>
              <a:defRPr/>
            </a:lvl4pPr>
            <a:lvl5pPr marL="63179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1364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70"/>
            <a:ext cx="8705020" cy="330847"/>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8533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5" cy="5142583"/>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3247010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ext Placeholder 6">
            <a:extLst>
              <a:ext uri="{FF2B5EF4-FFF2-40B4-BE49-F238E27FC236}">
                <a16:creationId xmlns:a16="http://schemas.microsoft.com/office/drawing/2014/main" id="{E68EB757-1384-CC44-8B69-E63938CFBFE0}"/>
              </a:ext>
            </a:extLst>
          </p:cNvPr>
          <p:cNvSpPr>
            <a:spLocks noGrp="1"/>
          </p:cNvSpPr>
          <p:nvPr>
            <p:ph type="body" sz="quarter" idx="12"/>
          </p:nvPr>
        </p:nvSpPr>
        <p:spPr>
          <a:xfrm>
            <a:off x="209550" y="532015"/>
            <a:ext cx="8705850" cy="330848"/>
          </a:xfrm>
        </p:spPr>
        <p:txBody>
          <a:bodyPr/>
          <a:lstStyle>
            <a:lvl1pPr>
              <a:defRPr sz="1800">
                <a:solidFill>
                  <a:schemeClr val="accent1"/>
                </a:solidFill>
              </a:defRPr>
            </a:lvl1pPr>
          </a:lstStyle>
          <a:p>
            <a:pPr lvl="0"/>
            <a:r>
              <a:rPr lang="en-US" dirty="0"/>
              <a:t>Click to edit Master text styles</a:t>
            </a:r>
          </a:p>
        </p:txBody>
      </p:sp>
      <p:sp>
        <p:nvSpPr>
          <p:cNvPr id="8" name="Title 7">
            <a:extLst>
              <a:ext uri="{FF2B5EF4-FFF2-40B4-BE49-F238E27FC236}">
                <a16:creationId xmlns:a16="http://schemas.microsoft.com/office/drawing/2014/main" id="{B1DDE616-1F81-D342-84AA-5AA641F8E1C5}"/>
              </a:ext>
            </a:extLst>
          </p:cNvPr>
          <p:cNvSpPr>
            <a:spLocks noGrp="1"/>
          </p:cNvSpPr>
          <p:nvPr>
            <p:ph type="title"/>
          </p:nvPr>
        </p:nvSpPr>
        <p:spPr>
          <a:xfrm>
            <a:off x="210312" y="201170"/>
            <a:ext cx="8705020" cy="330847"/>
          </a:xfrm>
        </p:spPr>
        <p:txBody>
          <a:bodyPr/>
          <a:lstStyle/>
          <a:p>
            <a:r>
              <a:rPr lang="en-US" dirty="0"/>
              <a:t>Click to edit Master title style</a:t>
            </a:r>
          </a:p>
        </p:txBody>
      </p:sp>
    </p:spTree>
    <p:extLst>
      <p:ext uri="{BB962C8B-B14F-4D97-AF65-F5344CB8AC3E}">
        <p14:creationId xmlns:p14="http://schemas.microsoft.com/office/powerpoint/2010/main" val="6263745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3" y="4690745"/>
            <a:ext cx="521589" cy="211455"/>
          </a:xfrm>
          <a:prstGeom prst="rect">
            <a:avLst/>
          </a:prstGeom>
        </p:spPr>
      </p:pic>
      <p:pic>
        <p:nvPicPr>
          <p:cNvPr id="8" name="Picture 7">
            <a:extLst>
              <a:ext uri="{FF2B5EF4-FFF2-40B4-BE49-F238E27FC236}">
                <a16:creationId xmlns:a16="http://schemas.microsoft.com/office/drawing/2014/main" id="{2D104E17-106B-5041-9C75-8247EAEC73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53" y="4421017"/>
            <a:ext cx="2018118" cy="802964"/>
          </a:xfrm>
          <a:prstGeom prst="rect">
            <a:avLst/>
          </a:prstGeom>
        </p:spPr>
      </p:pic>
    </p:spTree>
    <p:extLst>
      <p:ext uri="{BB962C8B-B14F-4D97-AF65-F5344CB8AC3E}">
        <p14:creationId xmlns:p14="http://schemas.microsoft.com/office/powerpoint/2010/main" val="4144855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90DCB7-DF8A-224B-830B-474979DC7B29}"/>
              </a:ext>
            </a:extLst>
          </p:cNvPr>
          <p:cNvPicPr>
            <a:picLocks noChangeAspect="1"/>
          </p:cNvPicPr>
          <p:nvPr userDrawn="1"/>
        </p:nvPicPr>
        <p:blipFill>
          <a:blip r:embed="rId2"/>
          <a:stretch>
            <a:fillRect/>
          </a:stretch>
        </p:blipFill>
        <p:spPr>
          <a:xfrm>
            <a:off x="-9832" y="107952"/>
            <a:ext cx="1244600" cy="4927600"/>
          </a:xfrm>
          <a:prstGeom prst="rect">
            <a:avLst/>
          </a:prstGeom>
        </p:spPr>
      </p:pic>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0" i="0">
                <a:latin typeface="IBM Plex Sans ExtraLight" panose="020B03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4864765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0" i="0">
                <a:latin typeface="IBM Plex Sans ExtraLight" panose="020B03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3982584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pic>
        <p:nvPicPr>
          <p:cNvPr id="5" name="Picture 4" descr="Cropped_Aurora_Cool- Right.png">
            <a:extLst>
              <a:ext uri="{FF2B5EF4-FFF2-40B4-BE49-F238E27FC236}">
                <a16:creationId xmlns:a16="http://schemas.microsoft.com/office/drawing/2014/main" id="{C4D73D01-DEDF-3B49-83EE-AA079647C2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522" y="0"/>
            <a:ext cx="9121478" cy="5143500"/>
          </a:xfrm>
          <a:prstGeom prst="rect">
            <a:avLst/>
          </a:prstGeom>
        </p:spPr>
      </p:pic>
      <p:sp>
        <p:nvSpPr>
          <p:cNvPr id="2" name="Title 1"/>
          <p:cNvSpPr>
            <a:spLocks noGrp="1"/>
          </p:cNvSpPr>
          <p:nvPr>
            <p:ph type="title"/>
          </p:nvPr>
        </p:nvSpPr>
        <p:spPr>
          <a:xfrm>
            <a:off x="137160" y="91440"/>
            <a:ext cx="8778172" cy="4404360"/>
          </a:xfrm>
        </p:spPr>
        <p:txBody>
          <a:bodyPr/>
          <a:lstStyle>
            <a:lvl1pPr>
              <a:defRPr sz="9600" b="0" i="0">
                <a:latin typeface="IBM Plex Sans ExtraLight" panose="020B0303050203000203" pitchFamily="34" charset="0"/>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357219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73234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pic>
        <p:nvPicPr>
          <p:cNvPr id="7" name="Picture 6" descr="Cool_Aurora_LeftCenter.png">
            <a:extLst>
              <a:ext uri="{FF2B5EF4-FFF2-40B4-BE49-F238E27FC236}">
                <a16:creationId xmlns:a16="http://schemas.microsoft.com/office/drawing/2014/main" id="{B3A7EA10-1BD3-644D-AAE1-86E3454F76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8230"/>
            <a:ext cx="9144000" cy="5161731"/>
          </a:xfrm>
          <a:prstGeom prst="rect">
            <a:avLst/>
          </a:prstGeom>
        </p:spPr>
      </p:pic>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29813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263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687517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0455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5227" y="457"/>
            <a:ext cx="9133545" cy="514258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a:srcRect/>
          <a:stretch/>
        </p:blipFill>
        <p:spPr>
          <a:xfrm>
            <a:off x="8393813" y="4705253"/>
            <a:ext cx="521587" cy="208108"/>
          </a:xfrm>
          <a:prstGeom prst="rect">
            <a:avLst/>
          </a:prstGeom>
        </p:spPr>
      </p:pic>
    </p:spTree>
    <p:extLst>
      <p:ext uri="{BB962C8B-B14F-4D97-AF65-F5344CB8AC3E}">
        <p14:creationId xmlns:p14="http://schemas.microsoft.com/office/powerpoint/2010/main" val="1531125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44418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93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bg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baseline="0">
                <a:solidFill>
                  <a:schemeClr val="tx2">
                    <a:lumMod val="65000"/>
                  </a:schemeClr>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2809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5394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459765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10" name="Content Placeholder 10"/>
          <p:cNvSpPr>
            <a:spLocks noGrp="1"/>
          </p:cNvSpPr>
          <p:nvPr>
            <p:ph sz="quarter" idx="18"/>
          </p:nvPr>
        </p:nvSpPr>
        <p:spPr>
          <a:xfrm>
            <a:off x="6858000" y="0"/>
            <a:ext cx="2286000" cy="2571750"/>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12" name="Content Placeholder 13"/>
          <p:cNvSpPr>
            <a:spLocks noGrp="1"/>
          </p:cNvSpPr>
          <p:nvPr>
            <p:ph sz="quarter" idx="19"/>
          </p:nvPr>
        </p:nvSpPr>
        <p:spPr>
          <a:xfrm>
            <a:off x="4572000" y="2570162"/>
            <a:ext cx="4572000" cy="2573337"/>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2" name="Title 1"/>
          <p:cNvSpPr>
            <a:spLocks noGrp="1"/>
          </p:cNvSpPr>
          <p:nvPr>
            <p:ph type="title"/>
          </p:nvPr>
        </p:nvSpPr>
        <p:spPr>
          <a:xfrm>
            <a:off x="210312" y="201168"/>
            <a:ext cx="4142232" cy="804672"/>
          </a:xfrm>
        </p:spPr>
        <p:txBody>
          <a:bodyPr/>
          <a:lstStyle>
            <a:lvl1pPr>
              <a:defRPr>
                <a:solidFill>
                  <a:schemeClr val="tx2"/>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21769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2" name="Title 1"/>
          <p:cNvSpPr>
            <a:spLocks noGrp="1"/>
          </p:cNvSpPr>
          <p:nvPr>
            <p:ph type="title"/>
          </p:nvPr>
        </p:nvSpPr>
        <p:spPr>
          <a:xfrm>
            <a:off x="0" y="-1"/>
            <a:ext cx="4572000" cy="2571751"/>
          </a:xfrm>
          <a:solidFill>
            <a:schemeClr val="bg2">
              <a:lumMod val="50000"/>
            </a:schemeClr>
          </a:solidFill>
          <a:ln w="12700">
            <a:solidFill>
              <a:schemeClr val="tx1"/>
            </a:solidFill>
          </a:ln>
        </p:spPr>
        <p:txBody>
          <a:bodyPr lIns="210312" tIns="201168" rIns="228600" bIns="228600"/>
          <a:lstStyle>
            <a:lvl1pPr>
              <a:defRPr>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8"/>
          </p:nvPr>
        </p:nvSpPr>
        <p:spPr>
          <a:xfrm>
            <a:off x="6858000" y="0"/>
            <a:ext cx="2286000" cy="2571750"/>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14" name="Content Placeholder 13"/>
          <p:cNvSpPr>
            <a:spLocks noGrp="1"/>
          </p:cNvSpPr>
          <p:nvPr>
            <p:ph sz="quarter" idx="19"/>
          </p:nvPr>
        </p:nvSpPr>
        <p:spPr>
          <a:xfrm>
            <a:off x="4572000" y="2570162"/>
            <a:ext cx="4572000" cy="2573337"/>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4572000" cy="2573337"/>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17426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2570162"/>
            <a:ext cx="2286000" cy="2573338"/>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tx1"/>
          </a:solidFill>
        </p:spPr>
        <p:txBody>
          <a:bodyPr lIns="182880" tIns="164592" rIns="228600" bIns="228600"/>
          <a:lstStyle>
            <a:lvl1pPr>
              <a:defRPr sz="4800" b="0" i="0">
                <a:solidFill>
                  <a:schemeClr val="tx2"/>
                </a:solidFill>
                <a:latin typeface="IBM Plex Sans ExtraLight" panose="020B0303050203000203" pitchFamily="34" charset="0"/>
              </a:defRPr>
            </a:lvl1pPr>
          </a:lstStyle>
          <a:p>
            <a:r>
              <a:rPr lang="en-US"/>
              <a:t>Click to edit Master title style</a:t>
            </a:r>
            <a:endParaRPr lang="en-US" dirty="0"/>
          </a:p>
        </p:txBody>
      </p:sp>
      <p:sp>
        <p:nvSpPr>
          <p:cNvPr id="11" name="Content Placeholder 10"/>
          <p:cNvSpPr>
            <a:spLocks noGrp="1"/>
          </p:cNvSpPr>
          <p:nvPr>
            <p:ph sz="quarter" idx="18"/>
          </p:nvPr>
        </p:nvSpPr>
        <p:spPr>
          <a:xfrm>
            <a:off x="6858000" y="2570162"/>
            <a:ext cx="2286000" cy="2573338"/>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solidFill>
            <a:schemeClr val="bg2">
              <a:lumMod val="50000"/>
            </a:schemeClr>
          </a:solidFill>
          <a:ln w="12700">
            <a:solidFill>
              <a:schemeClr val="tx1"/>
            </a:solidFill>
          </a:ln>
        </p:spPr>
        <p:txBody>
          <a:bodyPr lIns="219456" tIns="201168" rIns="228600" bIns="228600"/>
          <a:lstStyle>
            <a:lvl1pPr>
              <a:defRPr>
                <a:solidFill>
                  <a:schemeClr val="tx2"/>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867749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lvl1pP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tx2"/>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2">
                    <a:lumMod val="65000"/>
                  </a:schemeClr>
                </a:solidFill>
              </a:defRPr>
            </a:lvl1pPr>
          </a:lstStyle>
          <a:p>
            <a:r>
              <a:rPr lang="en-US"/>
              <a:t>© 2022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2">
                    <a:lumMod val="65000"/>
                  </a:schemeClr>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428241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lvl1pPr>
              <a:defRPr>
                <a:solidFill>
                  <a:schemeClr val="tx2"/>
                </a:solidFill>
              </a:defRPr>
            </a:lvl1pPr>
          </a:lstStyle>
          <a:p>
            <a:r>
              <a:rPr lang="en-US"/>
              <a:t>Click icon to add picture</a:t>
            </a:r>
          </a:p>
        </p:txBody>
      </p:sp>
      <p:sp>
        <p:nvSpPr>
          <p:cNvPr id="8" name="Text Placeholder 5"/>
          <p:cNvSpPr>
            <a:spLocks noGrp="1"/>
          </p:cNvSpPr>
          <p:nvPr>
            <p:ph type="body" sz="quarter" idx="13"/>
          </p:nvPr>
        </p:nvSpPr>
        <p:spPr>
          <a:xfrm>
            <a:off x="0" y="2581277"/>
            <a:ext cx="2286000" cy="2562225"/>
          </a:xfrm>
          <a:solidFill>
            <a:schemeClr val="bg1"/>
          </a:solidFill>
        </p:spPr>
        <p:txBody>
          <a:bodyPr lIns="228600" tIns="228600" rIns="228600" bIns="2286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2" y="2571750"/>
            <a:ext cx="2569464" cy="2571750"/>
          </a:xfrm>
          <a:solidFill>
            <a:schemeClr val="tx1"/>
          </a:solidFill>
        </p:spPr>
        <p:txBody>
          <a:bodyPr lIns="219456" tIns="201168" rIns="228600" bIns="228600"/>
          <a:lstStyle>
            <a:lvl1pPr>
              <a:buClr>
                <a:schemeClr val="bg1"/>
              </a:buClr>
              <a:defRPr>
                <a:solidFill>
                  <a:schemeClr val="tx2"/>
                </a:solidFill>
              </a:defRPr>
            </a:lvl1pPr>
            <a:lvl2pPr>
              <a:buClr>
                <a:schemeClr val="bg1"/>
              </a:buClr>
              <a:defRPr sz="1000">
                <a:solidFill>
                  <a:schemeClr val="tx2"/>
                </a:solidFill>
              </a:defRPr>
            </a:lvl2pPr>
            <a:lvl3pPr>
              <a:buClr>
                <a:schemeClr val="bg1"/>
              </a:buClr>
              <a:defRPr sz="1000">
                <a:solidFill>
                  <a:schemeClr val="tx2"/>
                </a:solidFill>
              </a:defRPr>
            </a:lvl3pPr>
            <a:lvl4pPr>
              <a:buClr>
                <a:schemeClr val="bg1"/>
              </a:buClr>
              <a:defRPr sz="1000">
                <a:solidFill>
                  <a:schemeClr val="tx2"/>
                </a:solidFill>
              </a:defRPr>
            </a:lvl4pPr>
            <a:lvl5pPr>
              <a:buClr>
                <a:schemeClr val="bg1"/>
              </a:buClr>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p>
            <a:r>
              <a:rPr lang="en-US"/>
              <a:t>© 2022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539346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theme" Target="../theme/theme2.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theme" Target="../theme/theme3.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theme" Target="../theme/theme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image" Target="../media/image22.png"/><Relationship Id="rId8"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slideLayout" Target="../slideLayouts/slideLayout186.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41" Type="http://schemas.openxmlformats.org/officeDocument/2006/relationships/slideLayout" Target="../slideLayouts/slideLayout185.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theme" Target="../theme/theme5.xml"/><Relationship Id="rId8" Type="http://schemas.openxmlformats.org/officeDocument/2006/relationships/slideLayout" Target="../slideLayouts/slideLayout152.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41" Type="http://schemas.openxmlformats.org/officeDocument/2006/relationships/slideLayout" Target="../slideLayouts/slideLayout227.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theme" Target="../theme/theme6.xml"/><Relationship Id="rId8" Type="http://schemas.openxmlformats.org/officeDocument/2006/relationships/slideLayout" Target="../slideLayouts/slideLayout194.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slideLayout" Target="../slideLayouts/slideLayout254.xml"/><Relationship Id="rId21" Type="http://schemas.openxmlformats.org/officeDocument/2006/relationships/slideLayout" Target="../slideLayouts/slideLayout249.xml"/><Relationship Id="rId34" Type="http://schemas.openxmlformats.org/officeDocument/2006/relationships/slideLayout" Target="../slideLayouts/slideLayout262.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theme" Target="../theme/theme7.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29" Type="http://schemas.openxmlformats.org/officeDocument/2006/relationships/slideLayout" Target="../slideLayouts/slideLayout257.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31" Type="http://schemas.openxmlformats.org/officeDocument/2006/relationships/slideLayout" Target="../slideLayouts/slideLayout25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slideLayout" Target="../slideLayouts/slideLayout258.xml"/><Relationship Id="rId35" Type="http://schemas.openxmlformats.org/officeDocument/2006/relationships/slideLayout" Target="../slideLayouts/slideLayout263.xml"/><Relationship Id="rId8" Type="http://schemas.openxmlformats.org/officeDocument/2006/relationships/slideLayout" Target="../slideLayouts/slideLayout236.xml"/><Relationship Id="rId3" Type="http://schemas.openxmlformats.org/officeDocument/2006/relationships/slideLayout" Target="../slideLayouts/slideLayout23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theme" Target="../theme/theme8.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8" Type="http://schemas.openxmlformats.org/officeDocument/2006/relationships/slideLayout" Target="../slideLayouts/slideLayout27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9" Type="http://schemas.openxmlformats.org/officeDocument/2006/relationships/slideLayout" Target="../slideLayouts/slideLayout336.xml"/><Relationship Id="rId21" Type="http://schemas.openxmlformats.org/officeDocument/2006/relationships/slideLayout" Target="../slideLayouts/slideLayout318.xml"/><Relationship Id="rId34" Type="http://schemas.openxmlformats.org/officeDocument/2006/relationships/slideLayout" Target="../slideLayouts/slideLayout331.xml"/><Relationship Id="rId42" Type="http://schemas.openxmlformats.org/officeDocument/2006/relationships/slideLayout" Target="../slideLayouts/slideLayout339.xml"/><Relationship Id="rId7" Type="http://schemas.openxmlformats.org/officeDocument/2006/relationships/slideLayout" Target="../slideLayouts/slideLayout304.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9" Type="http://schemas.openxmlformats.org/officeDocument/2006/relationships/slideLayout" Target="../slideLayouts/slideLayout326.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37" Type="http://schemas.openxmlformats.org/officeDocument/2006/relationships/slideLayout" Target="../slideLayouts/slideLayout334.xml"/><Relationship Id="rId40" Type="http://schemas.openxmlformats.org/officeDocument/2006/relationships/slideLayout" Target="../slideLayouts/slideLayout337.xml"/><Relationship Id="rId45" Type="http://schemas.openxmlformats.org/officeDocument/2006/relationships/theme" Target="../theme/theme9.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slideLayout" Target="../slideLayouts/slideLayout333.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31" Type="http://schemas.openxmlformats.org/officeDocument/2006/relationships/slideLayout" Target="../slideLayouts/slideLayout328.xml"/><Relationship Id="rId44" Type="http://schemas.openxmlformats.org/officeDocument/2006/relationships/slideLayout" Target="../slideLayouts/slideLayout341.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43" Type="http://schemas.openxmlformats.org/officeDocument/2006/relationships/slideLayout" Target="../slideLayouts/slideLayout340.xml"/><Relationship Id="rId8" Type="http://schemas.openxmlformats.org/officeDocument/2006/relationships/slideLayout" Target="../slideLayouts/slideLayout305.xml"/><Relationship Id="rId3" Type="http://schemas.openxmlformats.org/officeDocument/2006/relationships/slideLayout" Target="../slideLayouts/slideLayout300.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38" Type="http://schemas.openxmlformats.org/officeDocument/2006/relationships/slideLayout" Target="../slideLayouts/slideLayout335.xml"/><Relationship Id="rId20" Type="http://schemas.openxmlformats.org/officeDocument/2006/relationships/slideLayout" Target="../slideLayouts/slideLayout317.xml"/><Relationship Id="rId41" Type="http://schemas.openxmlformats.org/officeDocument/2006/relationships/slideLayout" Target="../slideLayouts/slideLayout3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8006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203000203" pitchFamily="34" charset="0"/>
              </a:defRPr>
            </a:lvl1pPr>
          </a:lstStyle>
          <a:p>
            <a:r>
              <a:rPr lang="en-US"/>
              <a:t>Group Name / DOC ID / Month XX, 2022 / © 2022 IBM Corporation</a:t>
            </a:r>
            <a:endParaRPr lang="en-US" dirty="0"/>
          </a:p>
        </p:txBody>
      </p:sp>
      <p:sp>
        <p:nvSpPr>
          <p:cNvPr id="8" name="Slide Number Placeholder"/>
          <p:cNvSpPr>
            <a:spLocks noGrp="1"/>
          </p:cNvSpPr>
          <p:nvPr>
            <p:ph type="sldNum" sz="quarter" idx="4"/>
          </p:nvPr>
        </p:nvSpPr>
        <p:spPr>
          <a:xfrm>
            <a:off x="7086601" y="4800600"/>
            <a:ext cx="1828732" cy="166687"/>
          </a:xfrm>
          <a:prstGeom prst="rect">
            <a:avLst/>
          </a:prstGeom>
        </p:spPr>
        <p:txBody>
          <a:bodyPr vert="horz" lIns="0" tIns="0" rIns="0" bIns="0" rtlCol="0" anchor="ctr"/>
          <a:lstStyle>
            <a:lvl1pPr algn="r">
              <a:defRPr sz="600" b="0" i="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926" r:id="rId2"/>
    <p:sldLayoutId id="2147483935" r:id="rId3"/>
    <p:sldLayoutId id="2147483936" r:id="rId4"/>
    <p:sldLayoutId id="2147483937" r:id="rId5"/>
    <p:sldLayoutId id="2147483925" r:id="rId6"/>
    <p:sldLayoutId id="2147483924" r:id="rId7"/>
    <p:sldLayoutId id="2147483938" r:id="rId8"/>
    <p:sldLayoutId id="2147483939"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33" r:id="rId40"/>
    <p:sldLayoutId id="2147483934" r:id="rId41"/>
    <p:sldLayoutId id="2147483923" r:id="rId42"/>
    <p:sldLayoutId id="2147484135" r:id="rId43"/>
  </p:sldLayoutIdLst>
  <p:hf hdr="0" dt="0"/>
  <p:txStyles>
    <p:title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p:titleStyle>
    <p:body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94"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xmlns=""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107379239"/>
      </p:ext>
    </p:extLst>
  </p:cSld>
  <p:clrMap bg1="dk1" tx1="lt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 id="2147483967" r:id="rId27"/>
    <p:sldLayoutId id="2147483968" r:id="rId28"/>
    <p:sldLayoutId id="2147483969" r:id="rId29"/>
    <p:sldLayoutId id="2147483970" r:id="rId30"/>
    <p:sldLayoutId id="2147483971" r:id="rId31"/>
    <p:sldLayoutId id="2147483972" r:id="rId32"/>
    <p:sldLayoutId id="2147483973" r:id="rId33"/>
  </p:sldLayoutIdLst>
  <p:hf hdr="0" dt="0"/>
  <p:txStyles>
    <p:title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b="0" i="0">
          <a:solidFill>
            <a:schemeClr val="bg1"/>
          </a:solidFill>
          <a:latin typeface="+mn-lt"/>
          <a:ea typeface="Arial" panose="020B0604020202020204" pitchFamily="34" charset="0"/>
          <a:cs typeface="Arial" panose="020B0604020202020204" pitchFamily="34" charset="0"/>
        </a:defRPr>
      </a:lvl1pPr>
      <a:lvl2pPr marL="171448" indent="-17373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2pPr>
      <a:lvl3pPr marL="342896" indent="-17373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3pPr>
      <a:lvl4pPr marL="628643" indent="-17373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baseline="0">
          <a:solidFill>
            <a:schemeClr val="bg1"/>
          </a:solidFill>
          <a:latin typeface="+mn-lt"/>
          <a:ea typeface="Arial" panose="020B0604020202020204" pitchFamily="34" charset="0"/>
          <a:cs typeface="Arial" panose="020B0604020202020204" pitchFamily="34" charset="0"/>
        </a:defRPr>
      </a:lvl4pPr>
      <a:lvl5pPr marL="803265" indent="-173732" algn="l" rtl="0" eaLnBrk="1" fontAlgn="base" hangingPunct="1">
        <a:lnSpc>
          <a:spcPct val="100000"/>
        </a:lnSpc>
        <a:spcBef>
          <a:spcPts val="0"/>
        </a:spcBef>
        <a:spcAft>
          <a:spcPct val="0"/>
        </a:spcAft>
        <a:buClr>
          <a:schemeClr val="bg1"/>
        </a:buClr>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IBM Plex Sans" charset="0"/>
        </a:defRPr>
      </a:lvl9pPr>
    </p:bodyStyle>
    <p:otherStyle>
      <a:defPPr>
        <a:defRPr lang="en-US"/>
      </a:defPPr>
      <a:lvl1pPr marL="0" algn="l" defTabSz="725121" rtl="0" eaLnBrk="1" latinLnBrk="0" hangingPunct="1">
        <a:defRPr sz="1428" kern="1200">
          <a:solidFill>
            <a:schemeClr val="tx1"/>
          </a:solidFill>
          <a:latin typeface="+mn-lt"/>
          <a:ea typeface="+mn-ea"/>
          <a:cs typeface="+mn-cs"/>
        </a:defRPr>
      </a:lvl1pPr>
      <a:lvl2pPr marL="362559" algn="l" defTabSz="725121" rtl="0" eaLnBrk="1" latinLnBrk="0" hangingPunct="1">
        <a:defRPr sz="1428" kern="1200">
          <a:solidFill>
            <a:schemeClr val="tx1"/>
          </a:solidFill>
          <a:latin typeface="+mn-lt"/>
          <a:ea typeface="+mn-ea"/>
          <a:cs typeface="+mn-cs"/>
        </a:defRPr>
      </a:lvl2pPr>
      <a:lvl3pPr marL="725121" algn="l" defTabSz="725121" rtl="0" eaLnBrk="1" latinLnBrk="0" hangingPunct="1">
        <a:defRPr sz="1428" kern="1200">
          <a:solidFill>
            <a:schemeClr val="tx1"/>
          </a:solidFill>
          <a:latin typeface="+mn-lt"/>
          <a:ea typeface="+mn-ea"/>
          <a:cs typeface="+mn-cs"/>
        </a:defRPr>
      </a:lvl3pPr>
      <a:lvl4pPr marL="1087680" algn="l" defTabSz="725121" rtl="0" eaLnBrk="1" latinLnBrk="0" hangingPunct="1">
        <a:defRPr sz="1428" kern="1200">
          <a:solidFill>
            <a:schemeClr val="tx1"/>
          </a:solidFill>
          <a:latin typeface="+mn-lt"/>
          <a:ea typeface="+mn-ea"/>
          <a:cs typeface="+mn-cs"/>
        </a:defRPr>
      </a:lvl4pPr>
      <a:lvl5pPr marL="1450240" algn="l" defTabSz="725121" rtl="0" eaLnBrk="1" latinLnBrk="0" hangingPunct="1">
        <a:defRPr sz="1428" kern="1200">
          <a:solidFill>
            <a:schemeClr val="tx1"/>
          </a:solidFill>
          <a:latin typeface="+mn-lt"/>
          <a:ea typeface="+mn-ea"/>
          <a:cs typeface="+mn-cs"/>
        </a:defRPr>
      </a:lvl5pPr>
      <a:lvl6pPr marL="1812801" algn="l" defTabSz="725121" rtl="0" eaLnBrk="1" latinLnBrk="0" hangingPunct="1">
        <a:defRPr sz="1428" kern="1200">
          <a:solidFill>
            <a:schemeClr val="tx1"/>
          </a:solidFill>
          <a:latin typeface="+mn-lt"/>
          <a:ea typeface="+mn-ea"/>
          <a:cs typeface="+mn-cs"/>
        </a:defRPr>
      </a:lvl6pPr>
      <a:lvl7pPr marL="2175359" algn="l" defTabSz="725121" rtl="0" eaLnBrk="1" latinLnBrk="0" hangingPunct="1">
        <a:defRPr sz="1428" kern="1200">
          <a:solidFill>
            <a:schemeClr val="tx1"/>
          </a:solidFill>
          <a:latin typeface="+mn-lt"/>
          <a:ea typeface="+mn-ea"/>
          <a:cs typeface="+mn-cs"/>
        </a:defRPr>
      </a:lvl7pPr>
      <a:lvl8pPr marL="2537920" algn="l" defTabSz="725121" rtl="0" eaLnBrk="1" latinLnBrk="0" hangingPunct="1">
        <a:defRPr sz="1428" kern="1200">
          <a:solidFill>
            <a:schemeClr val="tx1"/>
          </a:solidFill>
          <a:latin typeface="+mn-lt"/>
          <a:ea typeface="+mn-ea"/>
          <a:cs typeface="+mn-cs"/>
        </a:defRPr>
      </a:lvl8pPr>
      <a:lvl9pPr marL="2900480" algn="l" defTabSz="725121"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3"/>
          </p:nvPr>
        </p:nvSpPr>
        <p:spPr>
          <a:xfrm>
            <a:off x="228666" y="4787902"/>
            <a:ext cx="4114734" cy="166687"/>
          </a:xfrm>
          <a:prstGeom prst="rect">
            <a:avLst/>
          </a:prstGeom>
        </p:spPr>
        <p:txBody>
          <a:bodyPr vert="horz" lIns="0" tIns="0" rIns="0" bIns="0" rtlCol="0" anchor="ctr"/>
          <a:lstStyle>
            <a:lvl1pPr marL="0" marR="0" indent="0" algn="l" defTabSz="685949" rtl="0" eaLnBrk="1" fontAlgn="auto" latinLnBrk="0" hangingPunct="1">
              <a:lnSpc>
                <a:spcPct val="100000"/>
              </a:lnSpc>
              <a:spcBef>
                <a:spcPts val="0"/>
              </a:spcBef>
              <a:spcAft>
                <a:spcPts val="0"/>
              </a:spcAft>
              <a:buClrTx/>
              <a:buSzTx/>
              <a:buFontTx/>
              <a:buNone/>
              <a:tabLst/>
              <a:defRPr sz="600">
                <a:solidFill>
                  <a:schemeClr val="tx2">
                    <a:lumMod val="65000"/>
                  </a:schemeClr>
                </a:solidFill>
              </a:defRPr>
            </a:lvl1pPr>
          </a:lstStyle>
          <a:p>
            <a:r>
              <a:rPr lang="en-US"/>
              <a:t>© 2022 IBM Corporation</a:t>
            </a:r>
            <a:endParaRPr lang="en-US" dirty="0"/>
          </a:p>
        </p:txBody>
      </p:sp>
      <p:sp>
        <p:nvSpPr>
          <p:cNvPr id="8" name="Slide Number Placeholder 7"/>
          <p:cNvSpPr>
            <a:spLocks noGrp="1"/>
          </p:cNvSpPr>
          <p:nvPr>
            <p:ph type="sldNum" sz="quarter" idx="4"/>
          </p:nvPr>
        </p:nvSpPr>
        <p:spPr>
          <a:xfrm>
            <a:off x="7086600" y="4787902"/>
            <a:ext cx="1828732" cy="166687"/>
          </a:xfrm>
          <a:prstGeom prst="rect">
            <a:avLst/>
          </a:prstGeom>
        </p:spPr>
        <p:txBody>
          <a:bodyPr vert="horz" lIns="0" tIns="0" rIns="0" bIns="0" rtlCol="0" anchor="ctr"/>
          <a:lstStyle>
            <a:lvl1pPr algn="r">
              <a:defRPr sz="600">
                <a:solidFill>
                  <a:schemeClr val="tx2">
                    <a:lumMod val="65000"/>
                  </a:schemeClr>
                </a:solidFill>
              </a:defRPr>
            </a:lvl1pPr>
          </a:lstStyle>
          <a:p>
            <a:fld id="{59395FB3-9C97-154F-86B2-7E381B951268}" type="slidenum">
              <a:rPr lang="en-US" smtClean="0"/>
              <a:pPr/>
              <a:t>‹#›</a:t>
            </a:fld>
            <a:endParaRPr lang="en-US" dirty="0"/>
          </a:p>
        </p:txBody>
      </p:sp>
      <p:grpSp>
        <p:nvGrpSpPr>
          <p:cNvPr id="59" name="Group 58"/>
          <p:cNvGrpSpPr/>
          <p:nvPr/>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64115411"/>
      </p:ext>
    </p:extLst>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 id="2147483993" r:id="rId18"/>
    <p:sldLayoutId id="2147483994" r:id="rId19"/>
    <p:sldLayoutId id="2147483995" r:id="rId20"/>
    <p:sldLayoutId id="2147483996" r:id="rId21"/>
    <p:sldLayoutId id="2147483997" r:id="rId22"/>
    <p:sldLayoutId id="2147483998" r:id="rId23"/>
    <p:sldLayoutId id="2147483999" r:id="rId24"/>
    <p:sldLayoutId id="2147484000" r:id="rId25"/>
    <p:sldLayoutId id="2147484001" r:id="rId26"/>
    <p:sldLayoutId id="2147484002" r:id="rId27"/>
    <p:sldLayoutId id="2147484003" r:id="rId28"/>
    <p:sldLayoutId id="2147484004" r:id="rId29"/>
    <p:sldLayoutId id="2147484005" r:id="rId30"/>
    <p:sldLayoutId id="2147484006" r:id="rId31"/>
    <p:sldLayoutId id="2147484007" r:id="rId32"/>
    <p:sldLayoutId id="2147484008" r:id="rId33"/>
    <p:sldLayoutId id="2147484009" r:id="rId34"/>
    <p:sldLayoutId id="2147484010" r:id="rId35"/>
  </p:sldLayoutIdLst>
  <p:hf hdr="0" dt="0"/>
  <p:txStyles>
    <p:titleStyle>
      <a:lvl1pPr algn="l" rtl="0" eaLnBrk="1" fontAlgn="base" hangingPunct="1">
        <a:lnSpc>
          <a:spcPct val="90000"/>
        </a:lnSpc>
        <a:spcBef>
          <a:spcPct val="0"/>
        </a:spcBef>
        <a:spcAft>
          <a:spcPct val="0"/>
        </a:spcAft>
        <a:defRPr sz="2400" b="0">
          <a:solidFill>
            <a:schemeClr val="tx2"/>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46"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094"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39"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18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tx2"/>
          </a:solidFill>
          <a:latin typeface="IBM Plex Sans" charset="0"/>
          <a:ea typeface="IBM Plex Sans" charset="0"/>
          <a:cs typeface="IBM Plex Sans" charset="0"/>
        </a:defRPr>
      </a:lvl1pPr>
      <a:lvl2pPr marL="171442" indent="-171442"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tx2"/>
          </a:solidFill>
          <a:latin typeface="IBM Plex Sans" charset="0"/>
          <a:ea typeface="IBM Plex Sans" charset="0"/>
          <a:cs typeface="IBM Plex Sans" charset="0"/>
        </a:defRPr>
      </a:lvl2pPr>
      <a:lvl3pPr marL="342884" indent="-141281"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tx2"/>
          </a:solidFill>
          <a:latin typeface="IBM Plex Sans" charset="0"/>
          <a:ea typeface="IBM Plex Sans" charset="0"/>
          <a:cs typeface="IBM Plex Sans" charset="0"/>
        </a:defRPr>
      </a:lvl3pPr>
      <a:lvl4pPr marL="628619" indent="-193665"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tx2"/>
          </a:solidFill>
          <a:latin typeface="IBM Plex Sans" charset="0"/>
          <a:ea typeface="IBM Plex Sans" charset="0"/>
          <a:cs typeface="IBM Plex Sans" charset="0"/>
        </a:defRPr>
      </a:lvl4pPr>
      <a:lvl5pPr marL="803235" indent="-171442" algn="l" rtl="0" eaLnBrk="1" fontAlgn="base" hangingPunct="1">
        <a:lnSpc>
          <a:spcPct val="100000"/>
        </a:lnSpc>
        <a:spcBef>
          <a:spcPts val="1100"/>
        </a:spcBef>
        <a:spcAft>
          <a:spcPct val="0"/>
        </a:spcAft>
        <a:buClr>
          <a:schemeClr val="bg1"/>
        </a:buClr>
        <a:buFont typeface=".AppleSystemUIFont" charset="-120"/>
        <a:buChar char="»"/>
        <a:tabLst/>
        <a:defRPr sz="1400">
          <a:solidFill>
            <a:schemeClr val="tx2"/>
          </a:solidFill>
          <a:latin typeface="IBM Plex Sans" charset="0"/>
          <a:ea typeface="IBM Plex Sans" charset="0"/>
          <a:cs typeface="IBM Plex Sans" charset="0"/>
        </a:defRPr>
      </a:lvl5pPr>
      <a:lvl6pPr marL="1583623" indent="-129662" algn="l" rtl="0" eaLnBrk="1" fontAlgn="base" hangingPunct="1">
        <a:spcBef>
          <a:spcPct val="20000"/>
        </a:spcBef>
        <a:spcAft>
          <a:spcPct val="0"/>
        </a:spcAft>
        <a:buClr>
          <a:schemeClr val="bg1"/>
        </a:buClr>
        <a:buChar char="»"/>
        <a:defRPr sz="1269">
          <a:solidFill>
            <a:schemeClr val="bg1"/>
          </a:solidFill>
          <a:latin typeface="Arial" charset="0"/>
        </a:defRPr>
      </a:lvl6pPr>
      <a:lvl7pPr marL="1946168" indent="-129662" algn="l" rtl="0" eaLnBrk="1" fontAlgn="base" hangingPunct="1">
        <a:spcBef>
          <a:spcPct val="20000"/>
        </a:spcBef>
        <a:spcAft>
          <a:spcPct val="0"/>
        </a:spcAft>
        <a:buClr>
          <a:schemeClr val="bg1"/>
        </a:buClr>
        <a:buChar char="»"/>
        <a:defRPr sz="1269">
          <a:solidFill>
            <a:schemeClr val="bg1"/>
          </a:solidFill>
          <a:latin typeface="Arial" charset="0"/>
        </a:defRPr>
      </a:lvl7pPr>
      <a:lvl8pPr marL="2308715" indent="-129662" algn="l" rtl="0" eaLnBrk="1" fontAlgn="base" hangingPunct="1">
        <a:spcBef>
          <a:spcPct val="20000"/>
        </a:spcBef>
        <a:spcAft>
          <a:spcPct val="0"/>
        </a:spcAft>
        <a:buClr>
          <a:schemeClr val="bg1"/>
        </a:buClr>
        <a:buChar char="»"/>
        <a:defRPr sz="1269">
          <a:solidFill>
            <a:schemeClr val="bg1"/>
          </a:solidFill>
          <a:latin typeface="Arial" charset="0"/>
        </a:defRPr>
      </a:lvl8pPr>
      <a:lvl9pPr marL="2671262" indent="-129662"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094" rtl="0" eaLnBrk="1" latinLnBrk="0" hangingPunct="1">
        <a:defRPr sz="1428" kern="1200">
          <a:solidFill>
            <a:schemeClr val="tx1"/>
          </a:solidFill>
          <a:latin typeface="+mn-lt"/>
          <a:ea typeface="+mn-ea"/>
          <a:cs typeface="+mn-cs"/>
        </a:defRPr>
      </a:lvl1pPr>
      <a:lvl2pPr marL="362546" algn="l" defTabSz="725094" rtl="0" eaLnBrk="1" latinLnBrk="0" hangingPunct="1">
        <a:defRPr sz="1428" kern="1200">
          <a:solidFill>
            <a:schemeClr val="tx1"/>
          </a:solidFill>
          <a:latin typeface="+mn-lt"/>
          <a:ea typeface="+mn-ea"/>
          <a:cs typeface="+mn-cs"/>
        </a:defRPr>
      </a:lvl2pPr>
      <a:lvl3pPr marL="725094" algn="l" defTabSz="725094" rtl="0" eaLnBrk="1" latinLnBrk="0" hangingPunct="1">
        <a:defRPr sz="1428" kern="1200">
          <a:solidFill>
            <a:schemeClr val="tx1"/>
          </a:solidFill>
          <a:latin typeface="+mn-lt"/>
          <a:ea typeface="+mn-ea"/>
          <a:cs typeface="+mn-cs"/>
        </a:defRPr>
      </a:lvl3pPr>
      <a:lvl4pPr marL="1087639" algn="l" defTabSz="725094" rtl="0" eaLnBrk="1" latinLnBrk="0" hangingPunct="1">
        <a:defRPr sz="1428" kern="1200">
          <a:solidFill>
            <a:schemeClr val="tx1"/>
          </a:solidFill>
          <a:latin typeface="+mn-lt"/>
          <a:ea typeface="+mn-ea"/>
          <a:cs typeface="+mn-cs"/>
        </a:defRPr>
      </a:lvl4pPr>
      <a:lvl5pPr marL="1450186" algn="l" defTabSz="725094" rtl="0" eaLnBrk="1" latinLnBrk="0" hangingPunct="1">
        <a:defRPr sz="1428" kern="1200">
          <a:solidFill>
            <a:schemeClr val="tx1"/>
          </a:solidFill>
          <a:latin typeface="+mn-lt"/>
          <a:ea typeface="+mn-ea"/>
          <a:cs typeface="+mn-cs"/>
        </a:defRPr>
      </a:lvl5pPr>
      <a:lvl6pPr marL="1812733" algn="l" defTabSz="725094" rtl="0" eaLnBrk="1" latinLnBrk="0" hangingPunct="1">
        <a:defRPr sz="1428" kern="1200">
          <a:solidFill>
            <a:schemeClr val="tx1"/>
          </a:solidFill>
          <a:latin typeface="+mn-lt"/>
          <a:ea typeface="+mn-ea"/>
          <a:cs typeface="+mn-cs"/>
        </a:defRPr>
      </a:lvl6pPr>
      <a:lvl7pPr marL="2175278" algn="l" defTabSz="725094" rtl="0" eaLnBrk="1" latinLnBrk="0" hangingPunct="1">
        <a:defRPr sz="1428" kern="1200">
          <a:solidFill>
            <a:schemeClr val="tx1"/>
          </a:solidFill>
          <a:latin typeface="+mn-lt"/>
          <a:ea typeface="+mn-ea"/>
          <a:cs typeface="+mn-cs"/>
        </a:defRPr>
      </a:lvl7pPr>
      <a:lvl8pPr marL="2537825" algn="l" defTabSz="725094" rtl="0" eaLnBrk="1" latinLnBrk="0" hangingPunct="1">
        <a:defRPr sz="1428" kern="1200">
          <a:solidFill>
            <a:schemeClr val="tx1"/>
          </a:solidFill>
          <a:latin typeface="+mn-lt"/>
          <a:ea typeface="+mn-ea"/>
          <a:cs typeface="+mn-cs"/>
        </a:defRPr>
      </a:lvl8pPr>
      <a:lvl9pPr marL="2900372" algn="l" defTabSz="725094"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50" y="428625"/>
            <a:ext cx="4114800" cy="714375"/>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285750" y="1285875"/>
            <a:ext cx="4114800" cy="3286125"/>
          </a:xfrm>
          <a:prstGeom prst="rect">
            <a:avLst/>
          </a:prstGeom>
        </p:spPr>
        <p:txBody>
          <a:bodyPr vert="horz" lIns="0" tIns="228600" rIns="0" bIns="0" rtlCol="0" anchor="t">
            <a:noAutofit/>
          </a:bodyPr>
          <a:lstStyle/>
          <a:p>
            <a:pPr lvl="0"/>
            <a:r>
              <a:rPr lang="en-US" dirty="0"/>
              <a:t>Click to edit Master text styles</a:t>
            </a:r>
          </a:p>
          <a:p>
            <a:pPr lvl="1"/>
            <a:r>
              <a:rPr lang="en-US" dirty="0"/>
              <a:t>Second level</a:t>
            </a:r>
          </a:p>
          <a:p>
            <a:pPr lvl="2"/>
            <a:r>
              <a:rPr lang="en-US" dirty="0"/>
              <a:t>Third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8504257" y="4886339"/>
            <a:ext cx="353824" cy="142875"/>
          </a:xfrm>
          <a:prstGeom prst="rect">
            <a:avLst/>
          </a:prstGeom>
        </p:spPr>
      </p:pic>
      <p:sp>
        <p:nvSpPr>
          <p:cNvPr id="10" name="Footer Placeholder 3"/>
          <p:cNvSpPr txBox="1">
            <a:spLocks/>
          </p:cNvSpPr>
          <p:nvPr userDrawn="1"/>
        </p:nvSpPr>
        <p:spPr>
          <a:xfrm>
            <a:off x="571500" y="4937760"/>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tx1">
                    <a:alpha val="60000"/>
                  </a:schemeClr>
                </a:solidFill>
                <a:latin typeface="IBM Plex Sans" charset="0"/>
                <a:ea typeface="IBM Plex Sans" charset="0"/>
                <a:cs typeface="IBM Plex Sans" charset="0"/>
              </a:rPr>
              <a:t>©</a:t>
            </a:r>
            <a:r>
              <a:rPr lang="en-US" sz="250" b="0" i="0" dirty="0">
                <a:solidFill>
                  <a:schemeClr val="tx1">
                    <a:alpha val="60000"/>
                  </a:schemeClr>
                </a:solidFill>
                <a:latin typeface="IBM Plex Sans" charset="0"/>
                <a:ea typeface="IBM Plex Sans" charset="0"/>
                <a:cs typeface="IBM Plex Sans" charset="0"/>
              </a:rPr>
              <a:t> </a:t>
            </a:r>
            <a:r>
              <a:rPr lang="en-US" sz="499" b="0" i="0" dirty="0">
                <a:solidFill>
                  <a:schemeClr val="tx1">
                    <a:alpha val="60000"/>
                  </a:schemeClr>
                </a:solidFill>
                <a:latin typeface="IBM Plex Sans" charset="0"/>
                <a:ea typeface="IBM Plex Sans" charset="0"/>
                <a:cs typeface="IBM Plex Sans" charset="0"/>
              </a:rPr>
              <a:t>2022 IBM Corporation</a:t>
            </a:r>
            <a:r>
              <a:rPr lang="en-US" sz="499" b="0" i="0" baseline="0" dirty="0">
                <a:solidFill>
                  <a:schemeClr val="tx1">
                    <a:alpha val="60000"/>
                  </a:schemeClr>
                </a:solidFill>
                <a:latin typeface="IBM Plex Sans" charset="0"/>
                <a:ea typeface="IBM Plex Sans" charset="0"/>
                <a:cs typeface="IBM Plex Sans" charset="0"/>
              </a:rPr>
              <a:t>              </a:t>
            </a:r>
            <a:r>
              <a:rPr lang="en-US" sz="499" b="0" i="0" dirty="0">
                <a:solidFill>
                  <a:schemeClr val="tx1">
                    <a:alpha val="60000"/>
                  </a:schemeClr>
                </a:solidFill>
                <a:latin typeface="IBM Plex Sans" charset="0"/>
                <a:ea typeface="IBM Plex Sans" charset="0"/>
                <a:cs typeface="IBM Plex Sans" charset="0"/>
              </a:rPr>
              <a:t> </a:t>
            </a:r>
          </a:p>
        </p:txBody>
      </p:sp>
      <p:sp>
        <p:nvSpPr>
          <p:cNvPr id="16" name="Footer Placeholder 3"/>
          <p:cNvSpPr txBox="1">
            <a:spLocks/>
          </p:cNvSpPr>
          <p:nvPr userDrawn="1"/>
        </p:nvSpPr>
        <p:spPr>
          <a:xfrm>
            <a:off x="2428875" y="4937760"/>
            <a:ext cx="1427760" cy="136907"/>
          </a:xfrm>
          <a:prstGeom prst="rect">
            <a:avLst/>
          </a:prstGeom>
        </p:spPr>
        <p:txBody>
          <a:bodyPr lIns="0" tIns="0" rIns="0" bIns="0" anchor="ctr"/>
          <a:lstStyle>
            <a:defPPr>
              <a:defRPr lang="en-US"/>
            </a:defPPr>
            <a:lvl1pPr marL="0" algn="l" defTabSz="685800" rtl="0" eaLnBrk="1" latinLnBrk="0" hangingPunct="1">
              <a:defRPr sz="500" kern="1200">
                <a:solidFill>
                  <a:schemeClr val="bg2">
                    <a:alpha val="6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99" b="0" i="0" dirty="0">
                <a:solidFill>
                  <a:schemeClr val="tx1">
                    <a:alpha val="60000"/>
                  </a:schemeClr>
                </a:solidFill>
                <a:latin typeface="IBM Plex Sans" charset="0"/>
                <a:ea typeface="IBM Plex Sans" charset="0"/>
                <a:cs typeface="IBM Plex Sans" charset="0"/>
              </a:rPr>
              <a:t>IBM Institute for Business Value</a:t>
            </a:r>
          </a:p>
        </p:txBody>
      </p:sp>
      <p:sp>
        <p:nvSpPr>
          <p:cNvPr id="17" name="Slide Number Placeholder 2"/>
          <p:cNvSpPr txBox="1">
            <a:spLocks/>
          </p:cNvSpPr>
          <p:nvPr userDrawn="1"/>
        </p:nvSpPr>
        <p:spPr>
          <a:xfrm>
            <a:off x="284287" y="4933620"/>
            <a:ext cx="204924" cy="136906"/>
          </a:xfrm>
          <a:prstGeom prst="rect">
            <a:avLst/>
          </a:prstGeom>
        </p:spPr>
        <p:txBody>
          <a:bodyPr lIns="0" tIns="0" rIns="0" bIns="0" anchor="ctr"/>
          <a:lstStyle>
            <a:defPPr>
              <a:defRPr lang="en-US"/>
            </a:defPPr>
            <a:lvl1pPr marL="0" algn="l" defTabSz="685800" rtl="0" eaLnBrk="1" latinLnBrk="0" hangingPunct="1">
              <a:defRPr sz="135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3FD999D4-B456-9943-89B7-30D56181CE18}" type="slidenum">
              <a:rPr lang="en-US" sz="500" b="0" i="0" smtClean="0">
                <a:solidFill>
                  <a:schemeClr val="tx1"/>
                </a:solidFill>
                <a:latin typeface="IBM Plex Sans" charset="0"/>
                <a:ea typeface="IBM Plex Sans" charset="0"/>
                <a:cs typeface="IBM Plex Sans" charset="0"/>
              </a:rPr>
              <a:pPr algn="l"/>
              <a:t>‹#›</a:t>
            </a:fld>
            <a:endParaRPr lang="en-US" sz="500" b="0" i="0" dirty="0">
              <a:solidFill>
                <a:schemeClr val="tx1"/>
              </a:solidFill>
              <a:latin typeface="IBM Plex Sans" charset="0"/>
              <a:ea typeface="IBM Plex Sans" charset="0"/>
              <a:cs typeface="IBM Plex Sans" charset="0"/>
            </a:endParaRPr>
          </a:p>
        </p:txBody>
      </p:sp>
      <p:grpSp>
        <p:nvGrpSpPr>
          <p:cNvPr id="52" name="Group 51"/>
          <p:cNvGrpSpPr/>
          <p:nvPr userDrawn="1"/>
        </p:nvGrpSpPr>
        <p:grpSpPr>
          <a:xfrm>
            <a:off x="-154306" y="-142874"/>
            <a:ext cx="9441182" cy="5407329"/>
            <a:chOff x="-109730" y="-110489"/>
            <a:chExt cx="9352896" cy="5351811"/>
          </a:xfrm>
        </p:grpSpPr>
        <p:grpSp>
          <p:nvGrpSpPr>
            <p:cNvPr id="53" name="Group 52"/>
            <p:cNvGrpSpPr/>
            <p:nvPr userDrawn="1"/>
          </p:nvGrpSpPr>
          <p:grpSpPr>
            <a:xfrm>
              <a:off x="326211" y="-110489"/>
              <a:ext cx="8492338" cy="119718"/>
              <a:chOff x="326211" y="-152399"/>
              <a:chExt cx="8492338" cy="199534"/>
            </a:xfrm>
          </p:grpSpPr>
          <p:cxnSp>
            <p:nvCxnSpPr>
              <p:cNvPr id="78" name="Straight Connector 77"/>
              <p:cNvCxnSpPr/>
              <p:nvPr userDrawn="1"/>
            </p:nvCxnSpPr>
            <p:spPr bwMode="auto">
              <a:xfrm rot="5400000" flipH="1">
                <a:off x="250011" y="-2906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rot="5400000" flipH="1">
                <a:off x="2090018" y="-76199"/>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rot="5400000" flipH="1">
                <a:off x="2231557" y="-76199"/>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rot="5400000" flipH="1">
                <a:off x="2373096" y="-76199"/>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2" name="Straight Connector 81"/>
              <p:cNvCxnSpPr/>
              <p:nvPr userDrawn="1"/>
            </p:nvCxnSpPr>
            <p:spPr bwMode="auto">
              <a:xfrm rot="5400000" flipH="1">
                <a:off x="4354641" y="-4005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4496180" y="-4005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4637719" y="-4005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6619265" y="-4005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6760804" y="-4005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6902342" y="-40055"/>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8742349" y="-29065"/>
                <a:ext cx="152399"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54" name="Group 53"/>
            <p:cNvGrpSpPr/>
            <p:nvPr userDrawn="1"/>
          </p:nvGrpSpPr>
          <p:grpSpPr>
            <a:xfrm>
              <a:off x="326211" y="5143289"/>
              <a:ext cx="8492338" cy="98033"/>
              <a:chOff x="326211" y="5111418"/>
              <a:chExt cx="8492338" cy="163389"/>
            </a:xfrm>
          </p:grpSpPr>
          <p:cxnSp>
            <p:nvCxnSpPr>
              <p:cNvPr id="67" name="Straight Connector 66"/>
              <p:cNvCxnSpPr/>
              <p:nvPr userDrawn="1"/>
            </p:nvCxnSpPr>
            <p:spPr bwMode="auto">
              <a:xfrm rot="5400000" flipH="1">
                <a:off x="250011" y="5187632"/>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rot="5400000" flipH="1">
                <a:off x="2090017"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rot="5400000" flipH="1">
                <a:off x="2231556"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rot="5400000" flipH="1">
                <a:off x="2373095"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rot="5400000" flipH="1">
                <a:off x="4354641"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rot="5400000" flipH="1">
                <a:off x="4496180"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3" name="Straight Connector 72"/>
              <p:cNvCxnSpPr/>
              <p:nvPr userDrawn="1"/>
            </p:nvCxnSpPr>
            <p:spPr bwMode="auto">
              <a:xfrm rot="5400000" flipH="1">
                <a:off x="4637719"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rot="5400000" flipH="1">
                <a:off x="6619264"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rot="5400000" flipH="1">
                <a:off x="6760803"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rot="5400000" flipH="1">
                <a:off x="6902342" y="5198607"/>
                <a:ext cx="15240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rot="5400000" flipH="1">
                <a:off x="8742348" y="5187619"/>
                <a:ext cx="152402"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55" name="Group 54"/>
            <p:cNvGrpSpPr/>
            <p:nvPr userDrawn="1"/>
          </p:nvGrpSpPr>
          <p:grpSpPr>
            <a:xfrm>
              <a:off x="-109730" y="313734"/>
              <a:ext cx="124556" cy="4525058"/>
              <a:chOff x="-109730" y="313734"/>
              <a:chExt cx="124556" cy="4525058"/>
            </a:xfrm>
          </p:grpSpPr>
          <p:cxnSp>
            <p:nvCxnSpPr>
              <p:cNvPr id="62" name="Straight Connector 61"/>
              <p:cNvCxnSpPr/>
              <p:nvPr userDrawn="1"/>
            </p:nvCxnSpPr>
            <p:spPr bwMode="auto">
              <a:xfrm flipH="1">
                <a:off x="-109730" y="1303590"/>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Connector 62"/>
              <p:cNvCxnSpPr/>
              <p:nvPr userDrawn="1"/>
            </p:nvCxnSpPr>
            <p:spPr bwMode="auto">
              <a:xfrm flipH="1">
                <a:off x="-109730" y="2576262"/>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Connector 63"/>
              <p:cNvCxnSpPr/>
              <p:nvPr userDrawn="1"/>
            </p:nvCxnSpPr>
            <p:spPr bwMode="auto">
              <a:xfrm flipH="1">
                <a:off x="-109730" y="3849624"/>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98406" y="313734"/>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76614" y="4838792"/>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56" name="Group 55"/>
            <p:cNvGrpSpPr/>
            <p:nvPr userDrawn="1"/>
          </p:nvGrpSpPr>
          <p:grpSpPr>
            <a:xfrm>
              <a:off x="9123418" y="313734"/>
              <a:ext cx="119748" cy="4525057"/>
              <a:chOff x="-149362" y="307384"/>
              <a:chExt cx="119748" cy="4525057"/>
            </a:xfrm>
          </p:grpSpPr>
          <p:cxnSp>
            <p:nvCxnSpPr>
              <p:cNvPr id="57" name="Straight Connector 56"/>
              <p:cNvCxnSpPr/>
              <p:nvPr userDrawn="1"/>
            </p:nvCxnSpPr>
            <p:spPr bwMode="auto">
              <a:xfrm flipH="1">
                <a:off x="-142845" y="1297240"/>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8" name="Straight Connector 57"/>
              <p:cNvCxnSpPr/>
              <p:nvPr userDrawn="1"/>
            </p:nvCxnSpPr>
            <p:spPr bwMode="auto">
              <a:xfrm flipH="1">
                <a:off x="-142845" y="2569913"/>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8"/>
              <p:cNvCxnSpPr/>
              <p:nvPr userDrawn="1"/>
            </p:nvCxnSpPr>
            <p:spPr bwMode="auto">
              <a:xfrm flipH="1">
                <a:off x="-142845" y="3843274"/>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59"/>
              <p:cNvCxnSpPr/>
              <p:nvPr userDrawn="1"/>
            </p:nvCxnSpPr>
            <p:spPr bwMode="auto">
              <a:xfrm flipH="1">
                <a:off x="-149362" y="307384"/>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Straight Connector 60"/>
              <p:cNvCxnSpPr/>
              <p:nvPr userDrawn="1"/>
            </p:nvCxnSpPr>
            <p:spPr bwMode="auto">
              <a:xfrm flipH="1">
                <a:off x="-121054" y="4832441"/>
                <a:ext cx="91440" cy="0"/>
              </a:xfrm>
              <a:prstGeom prst="line">
                <a:avLst/>
              </a:prstGeom>
              <a:ln>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0351347"/>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 id="2147484040" r:id="rId29"/>
    <p:sldLayoutId id="2147484041" r:id="rId30"/>
    <p:sldLayoutId id="2147484042" r:id="rId31"/>
    <p:sldLayoutId id="2147484043" r:id="rId32"/>
    <p:sldLayoutId id="2147484044" r:id="rId33"/>
  </p:sldLayoutIdLst>
  <p:txStyles>
    <p:titleStyle>
      <a:lvl1pPr algn="l" defTabSz="685800" rtl="0" eaLnBrk="1" latinLnBrk="0" hangingPunct="1">
        <a:lnSpc>
          <a:spcPct val="90000"/>
        </a:lnSpc>
        <a:spcBef>
          <a:spcPct val="0"/>
        </a:spcBef>
        <a:buNone/>
        <a:defRPr sz="2250" b="0" i="0" kern="1200">
          <a:solidFill>
            <a:schemeClr val="tx1"/>
          </a:solidFill>
          <a:latin typeface="IBM Plex Sans" charset="0"/>
          <a:ea typeface="IBM Plex Sans" charset="0"/>
          <a:cs typeface="IBM Plex Sans" charset="0"/>
        </a:defRPr>
      </a:lvl1pPr>
    </p:titleStyle>
    <p:bodyStyle>
      <a:lvl1pPr marL="0" indent="0" algn="l" defTabSz="685800" rtl="0" eaLnBrk="1" latinLnBrk="0" hangingPunct="1">
        <a:lnSpc>
          <a:spcPct val="105000"/>
        </a:lnSpc>
        <a:spcBef>
          <a:spcPts val="750"/>
        </a:spcBef>
        <a:buFontTx/>
        <a:buNone/>
        <a:tabLst/>
        <a:defRPr sz="1250" b="0" i="0" kern="1200">
          <a:solidFill>
            <a:schemeClr val="tx1"/>
          </a:solidFill>
          <a:latin typeface="IBM Plex Sans" charset="0"/>
          <a:ea typeface="IBM Plex Sans" charset="0"/>
          <a:cs typeface="IBM Plex Sans" charset="0"/>
        </a:defRPr>
      </a:lvl1pPr>
      <a:lvl2pPr marL="142875" indent="-142875" algn="l" defTabSz="685800" rtl="0" eaLnBrk="1" latinLnBrk="0" hangingPunct="1">
        <a:lnSpc>
          <a:spcPct val="105000"/>
        </a:lnSpc>
        <a:spcBef>
          <a:spcPts val="625"/>
        </a:spcBef>
        <a:buFont typeface="LucidaGrande" charset="0"/>
        <a:buChar char="-"/>
        <a:defRPr sz="1250" b="0" i="0" kern="1200">
          <a:solidFill>
            <a:schemeClr val="tx1"/>
          </a:solidFill>
          <a:latin typeface="IBM Plex Sans" charset="0"/>
          <a:ea typeface="IBM Plex Sans" charset="0"/>
          <a:cs typeface="IBM Plex Sans" charset="0"/>
        </a:defRPr>
      </a:lvl2pPr>
      <a:lvl3pPr marL="285750" indent="-142875" algn="l" defTabSz="685800" rtl="0" eaLnBrk="1" latinLnBrk="0" hangingPunct="1">
        <a:lnSpc>
          <a:spcPct val="105000"/>
        </a:lnSpc>
        <a:spcBef>
          <a:spcPts val="0"/>
        </a:spcBef>
        <a:buSzPct val="80000"/>
        <a:buFont typeface="Arial" panose="020B0604020202020204" pitchFamily="34" charset="0"/>
        <a:buChar char="•"/>
        <a:defRPr sz="1250" b="0" i="0" kern="1200">
          <a:solidFill>
            <a:schemeClr val="tx1"/>
          </a:solidFill>
          <a:latin typeface="IBM Plex Sans" charset="0"/>
          <a:ea typeface="IBM Plex Sans" charset="0"/>
          <a:cs typeface="IBM Plex Sans" charset="0"/>
        </a:defRPr>
      </a:lvl3pPr>
      <a:lvl4pPr marL="428625" indent="-142875" algn="l" defTabSz="685800" rtl="0" eaLnBrk="1" latinLnBrk="0" hangingPunct="1">
        <a:lnSpc>
          <a:spcPct val="105000"/>
        </a:lnSpc>
        <a:spcBef>
          <a:spcPts val="0"/>
        </a:spcBef>
        <a:buFont typeface=".AppleSystemUIFont" charset="-120"/>
        <a:buChar char="–"/>
        <a:defRPr sz="1250" b="0" i="0" kern="1200">
          <a:solidFill>
            <a:schemeClr val="tx1"/>
          </a:solidFill>
          <a:latin typeface="IBM Plex Sans" charset="0"/>
          <a:ea typeface="IBM Plex Sans" charset="0"/>
          <a:cs typeface="IBM Plex Sans" charset="0"/>
        </a:defRPr>
      </a:lvl4pPr>
      <a:lvl5pPr marL="571500" indent="-142875" algn="l" defTabSz="685800" rtl="0" eaLnBrk="1" latinLnBrk="0" hangingPunct="1">
        <a:lnSpc>
          <a:spcPct val="105000"/>
        </a:lnSpc>
        <a:spcBef>
          <a:spcPts val="0"/>
        </a:spcBef>
        <a:buSzPct val="80000"/>
        <a:buFont typeface="Arial" panose="020B0604020202020204" pitchFamily="34" charset="0"/>
        <a:buChar char="•"/>
        <a:defRPr sz="1250" b="0" i="0" kern="1200">
          <a:solidFill>
            <a:schemeClr val="tx1"/>
          </a:solidFill>
          <a:latin typeface="IBM Plex Sans" charset="0"/>
          <a:ea typeface="IBM Plex Sans" charset="0"/>
          <a:cs typeface="IBM Plex San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pt-BR" dirty="0"/>
              <a:t>Clique para editar o título Mestre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Footer Placeholder"/>
          <p:cNvSpPr>
            <a:spLocks noGrp="1"/>
          </p:cNvSpPr>
          <p:nvPr>
            <p:ph type="ftr" sz="quarter" idx="3"/>
          </p:nvPr>
        </p:nvSpPr>
        <p:spPr>
          <a:xfrm>
            <a:off x="228667" y="4800601"/>
            <a:ext cx="4114735" cy="166687"/>
          </a:xfrm>
          <a:prstGeom prst="rect">
            <a:avLst/>
          </a:prstGeom>
        </p:spPr>
        <p:txBody>
          <a:bodyPr vert="horz" lIns="0" tIns="0" rIns="0" bIns="0" rtlCol="0" anchor="ctr"/>
          <a:lstStyle>
            <a:lvl1pPr marL="0" marR="0" indent="0" algn="l" defTabSz="685975" rtl="0" eaLnBrk="1" fontAlgn="auto" latinLnBrk="0" hangingPunct="1">
              <a:lnSpc>
                <a:spcPct val="100000"/>
              </a:lnSpc>
              <a:spcBef>
                <a:spcPts val="0"/>
              </a:spcBef>
              <a:spcAft>
                <a:spcPts val="0"/>
              </a:spcAft>
              <a:buClrTx/>
              <a:buSzTx/>
              <a:buFontTx/>
              <a:buNone/>
              <a:tabLst/>
              <a:defRPr sz="600" b="0" i="0">
                <a:solidFill>
                  <a:schemeClr val="tx1"/>
                </a:solidFill>
                <a:latin typeface="Arial" panose="020B0604020202020204" pitchFamily="34" charset="0"/>
                <a:cs typeface="Arial" panose="020B0604020202020204" pitchFamily="34" charset="0"/>
              </a:defRPr>
            </a:lvl1pPr>
          </a:lstStyle>
          <a:p>
            <a:r>
              <a:rPr lang="en-US"/>
              <a:t>Data Fabric / March, 2022 / © 2022 IBM Corporation</a:t>
            </a:r>
            <a:endParaRPr lang="en-US" dirty="0"/>
          </a:p>
        </p:txBody>
      </p:sp>
      <p:sp>
        <p:nvSpPr>
          <p:cNvPr id="8" name="Slide Number Placeholder"/>
          <p:cNvSpPr>
            <a:spLocks noGrp="1"/>
          </p:cNvSpPr>
          <p:nvPr>
            <p:ph type="sldNum" sz="quarter" idx="4"/>
          </p:nvPr>
        </p:nvSpPr>
        <p:spPr>
          <a:xfrm>
            <a:off x="7086602" y="4800601"/>
            <a:ext cx="1828732" cy="166687"/>
          </a:xfrm>
          <a:prstGeom prst="rect">
            <a:avLst/>
          </a:prstGeom>
        </p:spPr>
        <p:txBody>
          <a:bodyPr vert="horz" lIns="0" tIns="0" rIns="0" bIns="0" rtlCol="0" anchor="ctr"/>
          <a:lstStyle>
            <a:lvl1pPr algn="r">
              <a:defRPr sz="600" b="0" i="0">
                <a:solidFill>
                  <a:schemeClr val="tx1"/>
                </a:solidFill>
                <a:latin typeface="Arial" panose="020B0604020202020204" pitchFamily="34" charset="0"/>
                <a:cs typeface="Arial" panose="020B0604020202020204" pitchFamily="34" charset="0"/>
              </a:defRPr>
            </a:lvl1pPr>
          </a:lstStyle>
          <a:p>
            <a:fld id="{59395FB3-9C97-154F-86B2-7E381B951268}" type="slidenum">
              <a:rPr lang="en-US" smtClean="0"/>
              <a:pPr/>
              <a:t>‹#›</a:t>
            </a:fld>
            <a:endParaRPr lang="en-US" dirty="0"/>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004314559"/>
      </p:ext>
    </p:extLst>
  </p:cSld>
  <p:clrMap bg1="dk1" tx1="lt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 id="2147484082" r:id="rId37"/>
    <p:sldLayoutId id="2147484083" r:id="rId38"/>
    <p:sldLayoutId id="2147484084" r:id="rId39"/>
    <p:sldLayoutId id="2147484085" r:id="rId40"/>
    <p:sldLayoutId id="2147484086" r:id="rId41"/>
    <p:sldLayoutId id="2147484087" r:id="rId42"/>
  </p:sldLayoutIdLst>
  <p:hf hdr="0" dt="0"/>
  <p:txStyles>
    <p:titleStyle>
      <a:lvl1pPr algn="l" rtl="0" eaLnBrk="1" fontAlgn="base" hangingPunct="1">
        <a:lnSpc>
          <a:spcPct val="90000"/>
        </a:lnSpc>
        <a:spcBef>
          <a:spcPct val="0"/>
        </a:spcBef>
        <a:spcAft>
          <a:spcPct val="0"/>
        </a:spcAft>
        <a:defRPr sz="2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Light" pitchFamily="34" charset="0"/>
        </a:defRPr>
      </a:lvl9pPr>
    </p:titleStyle>
    <p:body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1448" indent="-173732"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42896" indent="-173732"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8643" indent="-173732"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65" indent="-173732"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IBM Plex Sans Light" charset="0"/>
        </a:defRPr>
      </a:lvl9pPr>
    </p:bodyStyle>
    <p:otherStyle>
      <a:defPPr>
        <a:defRPr lang="en-US"/>
      </a:defPPr>
      <a:lvl1pPr marL="0" algn="l" defTabSz="725121" rtl="0" eaLnBrk="1" latinLnBrk="0" hangingPunct="1">
        <a:defRPr sz="1428" kern="1200">
          <a:solidFill>
            <a:schemeClr val="tx1"/>
          </a:solidFill>
          <a:latin typeface="+mn-lt"/>
          <a:ea typeface="+mn-ea"/>
          <a:cs typeface="+mn-cs"/>
        </a:defRPr>
      </a:lvl1pPr>
      <a:lvl2pPr marL="362559" algn="l" defTabSz="725121" rtl="0" eaLnBrk="1" latinLnBrk="0" hangingPunct="1">
        <a:defRPr sz="1428" kern="1200">
          <a:solidFill>
            <a:schemeClr val="tx1"/>
          </a:solidFill>
          <a:latin typeface="+mn-lt"/>
          <a:ea typeface="+mn-ea"/>
          <a:cs typeface="+mn-cs"/>
        </a:defRPr>
      </a:lvl2pPr>
      <a:lvl3pPr marL="725121" algn="l" defTabSz="725121" rtl="0" eaLnBrk="1" latinLnBrk="0" hangingPunct="1">
        <a:defRPr sz="1428" kern="1200">
          <a:solidFill>
            <a:schemeClr val="tx1"/>
          </a:solidFill>
          <a:latin typeface="+mn-lt"/>
          <a:ea typeface="+mn-ea"/>
          <a:cs typeface="+mn-cs"/>
        </a:defRPr>
      </a:lvl3pPr>
      <a:lvl4pPr marL="1087680" algn="l" defTabSz="725121" rtl="0" eaLnBrk="1" latinLnBrk="0" hangingPunct="1">
        <a:defRPr sz="1428" kern="1200">
          <a:solidFill>
            <a:schemeClr val="tx1"/>
          </a:solidFill>
          <a:latin typeface="+mn-lt"/>
          <a:ea typeface="+mn-ea"/>
          <a:cs typeface="+mn-cs"/>
        </a:defRPr>
      </a:lvl4pPr>
      <a:lvl5pPr marL="1450240" algn="l" defTabSz="725121" rtl="0" eaLnBrk="1" latinLnBrk="0" hangingPunct="1">
        <a:defRPr sz="1428" kern="1200">
          <a:solidFill>
            <a:schemeClr val="tx1"/>
          </a:solidFill>
          <a:latin typeface="+mn-lt"/>
          <a:ea typeface="+mn-ea"/>
          <a:cs typeface="+mn-cs"/>
        </a:defRPr>
      </a:lvl5pPr>
      <a:lvl6pPr marL="1812801" algn="l" defTabSz="725121" rtl="0" eaLnBrk="1" latinLnBrk="0" hangingPunct="1">
        <a:defRPr sz="1428" kern="1200">
          <a:solidFill>
            <a:schemeClr val="tx1"/>
          </a:solidFill>
          <a:latin typeface="+mn-lt"/>
          <a:ea typeface="+mn-ea"/>
          <a:cs typeface="+mn-cs"/>
        </a:defRPr>
      </a:lvl6pPr>
      <a:lvl7pPr marL="2175359" algn="l" defTabSz="725121" rtl="0" eaLnBrk="1" latinLnBrk="0" hangingPunct="1">
        <a:defRPr sz="1428" kern="1200">
          <a:solidFill>
            <a:schemeClr val="tx1"/>
          </a:solidFill>
          <a:latin typeface="+mn-lt"/>
          <a:ea typeface="+mn-ea"/>
          <a:cs typeface="+mn-cs"/>
        </a:defRPr>
      </a:lvl7pPr>
      <a:lvl8pPr marL="2537920" algn="l" defTabSz="725121" rtl="0" eaLnBrk="1" latinLnBrk="0" hangingPunct="1">
        <a:defRPr sz="1428" kern="1200">
          <a:solidFill>
            <a:schemeClr val="tx1"/>
          </a:solidFill>
          <a:latin typeface="+mn-lt"/>
          <a:ea typeface="+mn-ea"/>
          <a:cs typeface="+mn-cs"/>
        </a:defRPr>
      </a:lvl8pPr>
      <a:lvl9pPr marL="2900480" algn="l" defTabSz="725121"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pt-BR" dirty="0"/>
              <a:t>Clique para editar o título Mestre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Footer Placeholder"/>
          <p:cNvSpPr>
            <a:spLocks noGrp="1"/>
          </p:cNvSpPr>
          <p:nvPr>
            <p:ph type="ftr" sz="quarter" idx="3"/>
          </p:nvPr>
        </p:nvSpPr>
        <p:spPr>
          <a:xfrm>
            <a:off x="228668" y="4800602"/>
            <a:ext cx="4114735" cy="166687"/>
          </a:xfrm>
          <a:prstGeom prst="rect">
            <a:avLst/>
          </a:prstGeom>
        </p:spPr>
        <p:txBody>
          <a:bodyPr vert="horz" lIns="0" tIns="0" rIns="0" bIns="0" rtlCol="0" anchor="ctr"/>
          <a:lstStyle>
            <a:lvl1pPr marL="0" marR="0" indent="0" algn="l" defTabSz="685958" rtl="0" eaLnBrk="1" fontAlgn="auto" latinLnBrk="0" hangingPunct="1">
              <a:lnSpc>
                <a:spcPct val="100000"/>
              </a:lnSpc>
              <a:spcBef>
                <a:spcPts val="0"/>
              </a:spcBef>
              <a:spcAft>
                <a:spcPts val="0"/>
              </a:spcAft>
              <a:buClrTx/>
              <a:buSzTx/>
              <a:buFontTx/>
              <a:buNone/>
              <a:tabLst/>
              <a:defRPr sz="600" b="0" i="0">
                <a:solidFill>
                  <a:schemeClr val="tx1"/>
                </a:solidFill>
                <a:latin typeface="Arial" panose="020B0604020202020204" pitchFamily="34" charset="0"/>
                <a:cs typeface="Arial" panose="020B0604020202020204" pitchFamily="34" charset="0"/>
              </a:defRPr>
            </a:lvl1pPr>
          </a:lstStyle>
          <a:p>
            <a:r>
              <a:rPr lang="en-US"/>
              <a:t>Data Fabric / March, 2022 / © 2022 IBM Corporation</a:t>
            </a:r>
            <a:endParaRPr lang="en-US" dirty="0"/>
          </a:p>
        </p:txBody>
      </p:sp>
      <p:sp>
        <p:nvSpPr>
          <p:cNvPr id="8" name="Slide Number Placeholder"/>
          <p:cNvSpPr>
            <a:spLocks noGrp="1"/>
          </p:cNvSpPr>
          <p:nvPr>
            <p:ph type="sldNum" sz="quarter" idx="4"/>
          </p:nvPr>
        </p:nvSpPr>
        <p:spPr>
          <a:xfrm>
            <a:off x="7086603" y="4800602"/>
            <a:ext cx="1828732" cy="166687"/>
          </a:xfrm>
          <a:prstGeom prst="rect">
            <a:avLst/>
          </a:prstGeom>
        </p:spPr>
        <p:txBody>
          <a:bodyPr vert="horz" lIns="0" tIns="0" rIns="0" bIns="0" rtlCol="0" anchor="ctr"/>
          <a:lstStyle>
            <a:lvl1pPr algn="r">
              <a:defRPr sz="600" b="0" i="0">
                <a:solidFill>
                  <a:schemeClr val="tx1"/>
                </a:solidFill>
                <a:latin typeface="Arial" panose="020B0604020202020204" pitchFamily="34" charset="0"/>
                <a:cs typeface="Arial" panose="020B0604020202020204" pitchFamily="34" charset="0"/>
              </a:defRPr>
            </a:lvl1pPr>
          </a:lstStyle>
          <a:p>
            <a:fld id="{59395FB3-9C97-154F-86B2-7E381B951268}" type="slidenum">
              <a:rPr lang="en-US" smtClean="0"/>
              <a:pPr/>
              <a:t>‹#›</a:t>
            </a:fld>
            <a:endParaRPr lang="en-US" dirty="0"/>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715767240"/>
      </p:ext>
    </p:extLst>
  </p:cSld>
  <p:clrMap bg1="dk1" tx1="lt1" bg2="dk2"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 id="2147484112" r:id="rId24"/>
    <p:sldLayoutId id="2147484113" r:id="rId25"/>
    <p:sldLayoutId id="2147484114" r:id="rId26"/>
    <p:sldLayoutId id="2147484115" r:id="rId27"/>
    <p:sldLayoutId id="2147484116" r:id="rId28"/>
    <p:sldLayoutId id="2147484117" r:id="rId29"/>
    <p:sldLayoutId id="2147484118" r:id="rId30"/>
    <p:sldLayoutId id="2147484119" r:id="rId31"/>
    <p:sldLayoutId id="2147484120" r:id="rId32"/>
    <p:sldLayoutId id="2147484121" r:id="rId33"/>
    <p:sldLayoutId id="2147484122" r:id="rId34"/>
    <p:sldLayoutId id="2147484123" r:id="rId35"/>
    <p:sldLayoutId id="2147484124" r:id="rId36"/>
    <p:sldLayoutId id="2147484125" r:id="rId37"/>
    <p:sldLayoutId id="2147484126" r:id="rId38"/>
    <p:sldLayoutId id="2147484127" r:id="rId39"/>
    <p:sldLayoutId id="2147484128" r:id="rId40"/>
    <p:sldLayoutId id="2147484129" r:id="rId41"/>
    <p:sldLayoutId id="2147484130" r:id="rId42"/>
  </p:sldLayoutIdLst>
  <p:hf hdr="0" dt="0"/>
  <p:txStyles>
    <p:titleStyle>
      <a:lvl1pPr algn="l" rtl="0" eaLnBrk="1" fontAlgn="base" hangingPunct="1">
        <a:lnSpc>
          <a:spcPct val="90000"/>
        </a:lnSpc>
        <a:spcBef>
          <a:spcPct val="0"/>
        </a:spcBef>
        <a:spcAft>
          <a:spcPct val="0"/>
        </a:spcAft>
        <a:defRPr sz="2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50"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03"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653"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04" algn="l" rtl="0" eaLnBrk="1" fontAlgn="base" hangingPunct="1">
        <a:lnSpc>
          <a:spcPct val="90000"/>
        </a:lnSpc>
        <a:spcBef>
          <a:spcPct val="0"/>
        </a:spcBef>
        <a:spcAft>
          <a:spcPct val="0"/>
        </a:spcAft>
        <a:defRPr sz="2220">
          <a:solidFill>
            <a:srgbClr val="191919"/>
          </a:solidFill>
          <a:latin typeface="IBM Plex Sans Light" pitchFamily="34" charset="0"/>
        </a:defRPr>
      </a:lvl9pPr>
    </p:titleStyle>
    <p:body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1444" indent="-173728"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42887" indent="-173728"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8628" indent="-173728"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45" indent="-173728"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583642" indent="-129664"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195" indent="-129664"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745" indent="-129664"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298" indent="-129664" algn="l" rtl="0" eaLnBrk="1" fontAlgn="base" hangingPunct="1">
        <a:spcBef>
          <a:spcPct val="20000"/>
        </a:spcBef>
        <a:spcAft>
          <a:spcPct val="0"/>
        </a:spcAft>
        <a:buClr>
          <a:schemeClr val="bg1"/>
        </a:buClr>
        <a:buChar char="»"/>
        <a:defRPr sz="1269">
          <a:solidFill>
            <a:schemeClr val="bg1"/>
          </a:solidFill>
          <a:latin typeface="IBM Plex Sans Light" charset="0"/>
        </a:defRPr>
      </a:lvl9pPr>
    </p:bodyStyle>
    <p:otherStyle>
      <a:defPPr>
        <a:defRPr lang="en-US"/>
      </a:defPPr>
      <a:lvl1pPr marL="0" algn="l" defTabSz="725103" rtl="0" eaLnBrk="1" latinLnBrk="0" hangingPunct="1">
        <a:defRPr sz="1428" kern="1200">
          <a:solidFill>
            <a:schemeClr val="tx1"/>
          </a:solidFill>
          <a:latin typeface="+mn-lt"/>
          <a:ea typeface="+mn-ea"/>
          <a:cs typeface="+mn-cs"/>
        </a:defRPr>
      </a:lvl1pPr>
      <a:lvl2pPr marL="362550" algn="l" defTabSz="725103" rtl="0" eaLnBrk="1" latinLnBrk="0" hangingPunct="1">
        <a:defRPr sz="1428" kern="1200">
          <a:solidFill>
            <a:schemeClr val="tx1"/>
          </a:solidFill>
          <a:latin typeface="+mn-lt"/>
          <a:ea typeface="+mn-ea"/>
          <a:cs typeface="+mn-cs"/>
        </a:defRPr>
      </a:lvl2pPr>
      <a:lvl3pPr marL="725103" algn="l" defTabSz="725103" rtl="0" eaLnBrk="1" latinLnBrk="0" hangingPunct="1">
        <a:defRPr sz="1428" kern="1200">
          <a:solidFill>
            <a:schemeClr val="tx1"/>
          </a:solidFill>
          <a:latin typeface="+mn-lt"/>
          <a:ea typeface="+mn-ea"/>
          <a:cs typeface="+mn-cs"/>
        </a:defRPr>
      </a:lvl3pPr>
      <a:lvl4pPr marL="1087653" algn="l" defTabSz="725103" rtl="0" eaLnBrk="1" latinLnBrk="0" hangingPunct="1">
        <a:defRPr sz="1428" kern="1200">
          <a:solidFill>
            <a:schemeClr val="tx1"/>
          </a:solidFill>
          <a:latin typeface="+mn-lt"/>
          <a:ea typeface="+mn-ea"/>
          <a:cs typeface="+mn-cs"/>
        </a:defRPr>
      </a:lvl4pPr>
      <a:lvl5pPr marL="1450204" algn="l" defTabSz="725103" rtl="0" eaLnBrk="1" latinLnBrk="0" hangingPunct="1">
        <a:defRPr sz="1428" kern="1200">
          <a:solidFill>
            <a:schemeClr val="tx1"/>
          </a:solidFill>
          <a:latin typeface="+mn-lt"/>
          <a:ea typeface="+mn-ea"/>
          <a:cs typeface="+mn-cs"/>
        </a:defRPr>
      </a:lvl5pPr>
      <a:lvl6pPr marL="1812756" algn="l" defTabSz="725103" rtl="0" eaLnBrk="1" latinLnBrk="0" hangingPunct="1">
        <a:defRPr sz="1428" kern="1200">
          <a:solidFill>
            <a:schemeClr val="tx1"/>
          </a:solidFill>
          <a:latin typeface="+mn-lt"/>
          <a:ea typeface="+mn-ea"/>
          <a:cs typeface="+mn-cs"/>
        </a:defRPr>
      </a:lvl6pPr>
      <a:lvl7pPr marL="2175305" algn="l" defTabSz="725103" rtl="0" eaLnBrk="1" latinLnBrk="0" hangingPunct="1">
        <a:defRPr sz="1428" kern="1200">
          <a:solidFill>
            <a:schemeClr val="tx1"/>
          </a:solidFill>
          <a:latin typeface="+mn-lt"/>
          <a:ea typeface="+mn-ea"/>
          <a:cs typeface="+mn-cs"/>
        </a:defRPr>
      </a:lvl7pPr>
      <a:lvl8pPr marL="2537857" algn="l" defTabSz="725103" rtl="0" eaLnBrk="1" latinLnBrk="0" hangingPunct="1">
        <a:defRPr sz="1428" kern="1200">
          <a:solidFill>
            <a:schemeClr val="tx1"/>
          </a:solidFill>
          <a:latin typeface="+mn-lt"/>
          <a:ea typeface="+mn-ea"/>
          <a:cs typeface="+mn-cs"/>
        </a:defRPr>
      </a:lvl8pPr>
      <a:lvl9pPr marL="2900408" algn="l" defTabSz="725103"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7" y="4787901"/>
            <a:ext cx="4114735" cy="166687"/>
          </a:xfrm>
          <a:prstGeom prst="rect">
            <a:avLst/>
          </a:prstGeom>
        </p:spPr>
        <p:txBody>
          <a:bodyPr vert="horz" lIns="0" tIns="0" rIns="0" bIns="0" rtlCol="0" anchor="ctr"/>
          <a:lstStyle>
            <a:lvl1pPr marL="0" marR="0" indent="0" algn="l" defTabSz="685975"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a:t>IBM Watson / Date / © 2021 IBM Corporation</a:t>
            </a:r>
          </a:p>
        </p:txBody>
      </p:sp>
      <p:sp>
        <p:nvSpPr>
          <p:cNvPr id="8" name="Slide Number Placeholder"/>
          <p:cNvSpPr>
            <a:spLocks noGrp="1"/>
          </p:cNvSpPr>
          <p:nvPr>
            <p:ph type="sldNum" sz="quarter" idx="4"/>
          </p:nvPr>
        </p:nvSpPr>
        <p:spPr>
          <a:xfrm>
            <a:off x="7086602" y="4787901"/>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xmlns=""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300548758"/>
      </p:ext>
    </p:extLst>
  </p:cSld>
  <p:clrMap bg1="dk1" tx1="lt1" bg2="dk2"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 id="2147484173" r:id="rId18"/>
    <p:sldLayoutId id="2147484174" r:id="rId19"/>
    <p:sldLayoutId id="2147484175" r:id="rId20"/>
    <p:sldLayoutId id="2147484176" r:id="rId21"/>
    <p:sldLayoutId id="2147484177" r:id="rId22"/>
    <p:sldLayoutId id="2147484178" r:id="rId23"/>
    <p:sldLayoutId id="2147484179" r:id="rId24"/>
    <p:sldLayoutId id="2147484180" r:id="rId25"/>
    <p:sldLayoutId id="2147484181" r:id="rId26"/>
    <p:sldLayoutId id="2147484182" r:id="rId27"/>
    <p:sldLayoutId id="2147484183" r:id="rId28"/>
    <p:sldLayoutId id="2147484184" r:id="rId29"/>
    <p:sldLayoutId id="2147484185" r:id="rId30"/>
    <p:sldLayoutId id="2147484186" r:id="rId31"/>
    <p:sldLayoutId id="2147484187" r:id="rId32"/>
    <p:sldLayoutId id="2147484188" r:id="rId33"/>
    <p:sldLayoutId id="2147484189" r:id="rId34"/>
    <p:sldLayoutId id="2147484190" r:id="rId35"/>
    <p:sldLayoutId id="2147484191" r:id="rId36"/>
    <p:sldLayoutId id="2147484192" r:id="rId37"/>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59"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21"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80"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40"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48" indent="-173732"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896" indent="-173732"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43" indent="-173732"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65" indent="-173732"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Arial"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Arial"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Arial"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21" rtl="0" eaLnBrk="1" latinLnBrk="0" hangingPunct="1">
        <a:defRPr sz="1428" kern="1200">
          <a:solidFill>
            <a:schemeClr val="tx1"/>
          </a:solidFill>
          <a:latin typeface="+mn-lt"/>
          <a:ea typeface="+mn-ea"/>
          <a:cs typeface="+mn-cs"/>
        </a:defRPr>
      </a:lvl1pPr>
      <a:lvl2pPr marL="362559" algn="l" defTabSz="725121" rtl="0" eaLnBrk="1" latinLnBrk="0" hangingPunct="1">
        <a:defRPr sz="1428" kern="1200">
          <a:solidFill>
            <a:schemeClr val="tx1"/>
          </a:solidFill>
          <a:latin typeface="+mn-lt"/>
          <a:ea typeface="+mn-ea"/>
          <a:cs typeface="+mn-cs"/>
        </a:defRPr>
      </a:lvl2pPr>
      <a:lvl3pPr marL="725121" algn="l" defTabSz="725121" rtl="0" eaLnBrk="1" latinLnBrk="0" hangingPunct="1">
        <a:defRPr sz="1428" kern="1200">
          <a:solidFill>
            <a:schemeClr val="tx1"/>
          </a:solidFill>
          <a:latin typeface="+mn-lt"/>
          <a:ea typeface="+mn-ea"/>
          <a:cs typeface="+mn-cs"/>
        </a:defRPr>
      </a:lvl3pPr>
      <a:lvl4pPr marL="1087680" algn="l" defTabSz="725121" rtl="0" eaLnBrk="1" latinLnBrk="0" hangingPunct="1">
        <a:defRPr sz="1428" kern="1200">
          <a:solidFill>
            <a:schemeClr val="tx1"/>
          </a:solidFill>
          <a:latin typeface="+mn-lt"/>
          <a:ea typeface="+mn-ea"/>
          <a:cs typeface="+mn-cs"/>
        </a:defRPr>
      </a:lvl4pPr>
      <a:lvl5pPr marL="1450240" algn="l" defTabSz="725121" rtl="0" eaLnBrk="1" latinLnBrk="0" hangingPunct="1">
        <a:defRPr sz="1428" kern="1200">
          <a:solidFill>
            <a:schemeClr val="tx1"/>
          </a:solidFill>
          <a:latin typeface="+mn-lt"/>
          <a:ea typeface="+mn-ea"/>
          <a:cs typeface="+mn-cs"/>
        </a:defRPr>
      </a:lvl5pPr>
      <a:lvl6pPr marL="1812801" algn="l" defTabSz="725121" rtl="0" eaLnBrk="1" latinLnBrk="0" hangingPunct="1">
        <a:defRPr sz="1428" kern="1200">
          <a:solidFill>
            <a:schemeClr val="tx1"/>
          </a:solidFill>
          <a:latin typeface="+mn-lt"/>
          <a:ea typeface="+mn-ea"/>
          <a:cs typeface="+mn-cs"/>
        </a:defRPr>
      </a:lvl6pPr>
      <a:lvl7pPr marL="2175359" algn="l" defTabSz="725121" rtl="0" eaLnBrk="1" latinLnBrk="0" hangingPunct="1">
        <a:defRPr sz="1428" kern="1200">
          <a:solidFill>
            <a:schemeClr val="tx1"/>
          </a:solidFill>
          <a:latin typeface="+mn-lt"/>
          <a:ea typeface="+mn-ea"/>
          <a:cs typeface="+mn-cs"/>
        </a:defRPr>
      </a:lvl7pPr>
      <a:lvl8pPr marL="2537920" algn="l" defTabSz="725121" rtl="0" eaLnBrk="1" latinLnBrk="0" hangingPunct="1">
        <a:defRPr sz="1428" kern="1200">
          <a:solidFill>
            <a:schemeClr val="tx1"/>
          </a:solidFill>
          <a:latin typeface="+mn-lt"/>
          <a:ea typeface="+mn-ea"/>
          <a:cs typeface="+mn-cs"/>
        </a:defRPr>
      </a:lvl8pPr>
      <a:lvl9pPr marL="2900480" algn="l" defTabSz="725121"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p:cNvSpPr>
            <a:spLocks noGrp="1"/>
          </p:cNvSpPr>
          <p:nvPr>
            <p:ph type="ftr" sz="quarter" idx="3"/>
          </p:nvPr>
        </p:nvSpPr>
        <p:spPr>
          <a:xfrm>
            <a:off x="228668" y="4787902"/>
            <a:ext cx="4114735" cy="166687"/>
          </a:xfrm>
          <a:prstGeom prst="rect">
            <a:avLst/>
          </a:prstGeom>
        </p:spPr>
        <p:txBody>
          <a:bodyPr vert="horz" lIns="0" tIns="0" rIns="0" bIns="0" rtlCol="0" anchor="ctr"/>
          <a:lstStyle>
            <a:lvl1pPr marL="0" marR="0" indent="0" algn="l" defTabSz="685958"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a:t>Group Name / DOC ID / Month XX, 2019 / © 2019 IBM Corporation</a:t>
            </a:r>
            <a:endParaRPr lang="en-US" dirty="0"/>
          </a:p>
        </p:txBody>
      </p:sp>
      <p:sp>
        <p:nvSpPr>
          <p:cNvPr id="8" name="Slide Number Placeholder"/>
          <p:cNvSpPr>
            <a:spLocks noGrp="1"/>
          </p:cNvSpPr>
          <p:nvPr>
            <p:ph type="sldNum" sz="quarter" idx="4"/>
          </p:nvPr>
        </p:nvSpPr>
        <p:spPr>
          <a:xfrm>
            <a:off x="7086603" y="4787902"/>
            <a:ext cx="1828732" cy="166687"/>
          </a:xfrm>
          <a:prstGeom prst="rect">
            <a:avLst/>
          </a:prstGeom>
        </p:spPr>
        <p:txBody>
          <a:bodyPr vert="horz" lIns="0" tIns="0" rIns="0" bIns="0" rtlCol="0" anchor="ctr"/>
          <a:lstStyle>
            <a:lvl1pPr algn="r">
              <a:defRPr sz="6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xmlns=""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761268824"/>
      </p:ext>
    </p:extLst>
  </p:cSld>
  <p:clrMap bg1="dk1" tx1="lt1" bg2="dk2" tx2="lt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50"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03"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5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04"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44" indent="-173728"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888" indent="-17372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28" indent="-173728"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45" indent="-173728"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641" indent="-129664" algn="l" rtl="0" eaLnBrk="1" fontAlgn="base" hangingPunct="1">
        <a:spcBef>
          <a:spcPct val="20000"/>
        </a:spcBef>
        <a:spcAft>
          <a:spcPct val="0"/>
        </a:spcAft>
        <a:buClr>
          <a:schemeClr val="bg1"/>
        </a:buClr>
        <a:buChar char="»"/>
        <a:defRPr sz="1269">
          <a:solidFill>
            <a:schemeClr val="bg1"/>
          </a:solidFill>
          <a:latin typeface="Arial" charset="0"/>
        </a:defRPr>
      </a:lvl6pPr>
      <a:lvl7pPr marL="1946194" indent="-129664" algn="l" rtl="0" eaLnBrk="1" fontAlgn="base" hangingPunct="1">
        <a:spcBef>
          <a:spcPct val="20000"/>
        </a:spcBef>
        <a:spcAft>
          <a:spcPct val="0"/>
        </a:spcAft>
        <a:buClr>
          <a:schemeClr val="bg1"/>
        </a:buClr>
        <a:buChar char="»"/>
        <a:defRPr sz="1269">
          <a:solidFill>
            <a:schemeClr val="bg1"/>
          </a:solidFill>
          <a:latin typeface="Arial" charset="0"/>
        </a:defRPr>
      </a:lvl7pPr>
      <a:lvl8pPr marL="2308744" indent="-129664" algn="l" rtl="0" eaLnBrk="1" fontAlgn="base" hangingPunct="1">
        <a:spcBef>
          <a:spcPct val="20000"/>
        </a:spcBef>
        <a:spcAft>
          <a:spcPct val="0"/>
        </a:spcAft>
        <a:buClr>
          <a:schemeClr val="bg1"/>
        </a:buClr>
        <a:buChar char="»"/>
        <a:defRPr sz="1269">
          <a:solidFill>
            <a:schemeClr val="bg1"/>
          </a:solidFill>
          <a:latin typeface="Arial" charset="0"/>
        </a:defRPr>
      </a:lvl8pPr>
      <a:lvl9pPr marL="2671298" indent="-129664"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03" rtl="0" eaLnBrk="1" latinLnBrk="0" hangingPunct="1">
        <a:defRPr sz="1428" kern="1200">
          <a:solidFill>
            <a:schemeClr val="tx1"/>
          </a:solidFill>
          <a:latin typeface="+mn-lt"/>
          <a:ea typeface="+mn-ea"/>
          <a:cs typeface="+mn-cs"/>
        </a:defRPr>
      </a:lvl1pPr>
      <a:lvl2pPr marL="362550" algn="l" defTabSz="725103" rtl="0" eaLnBrk="1" latinLnBrk="0" hangingPunct="1">
        <a:defRPr sz="1428" kern="1200">
          <a:solidFill>
            <a:schemeClr val="tx1"/>
          </a:solidFill>
          <a:latin typeface="+mn-lt"/>
          <a:ea typeface="+mn-ea"/>
          <a:cs typeface="+mn-cs"/>
        </a:defRPr>
      </a:lvl2pPr>
      <a:lvl3pPr marL="725103" algn="l" defTabSz="725103" rtl="0" eaLnBrk="1" latinLnBrk="0" hangingPunct="1">
        <a:defRPr sz="1428" kern="1200">
          <a:solidFill>
            <a:schemeClr val="tx1"/>
          </a:solidFill>
          <a:latin typeface="+mn-lt"/>
          <a:ea typeface="+mn-ea"/>
          <a:cs typeface="+mn-cs"/>
        </a:defRPr>
      </a:lvl3pPr>
      <a:lvl4pPr marL="1087653" algn="l" defTabSz="725103" rtl="0" eaLnBrk="1" latinLnBrk="0" hangingPunct="1">
        <a:defRPr sz="1428" kern="1200">
          <a:solidFill>
            <a:schemeClr val="tx1"/>
          </a:solidFill>
          <a:latin typeface="+mn-lt"/>
          <a:ea typeface="+mn-ea"/>
          <a:cs typeface="+mn-cs"/>
        </a:defRPr>
      </a:lvl4pPr>
      <a:lvl5pPr marL="1450204" algn="l" defTabSz="725103" rtl="0" eaLnBrk="1" latinLnBrk="0" hangingPunct="1">
        <a:defRPr sz="1428" kern="1200">
          <a:solidFill>
            <a:schemeClr val="tx1"/>
          </a:solidFill>
          <a:latin typeface="+mn-lt"/>
          <a:ea typeface="+mn-ea"/>
          <a:cs typeface="+mn-cs"/>
        </a:defRPr>
      </a:lvl5pPr>
      <a:lvl6pPr marL="1812756" algn="l" defTabSz="725103" rtl="0" eaLnBrk="1" latinLnBrk="0" hangingPunct="1">
        <a:defRPr sz="1428" kern="1200">
          <a:solidFill>
            <a:schemeClr val="tx1"/>
          </a:solidFill>
          <a:latin typeface="+mn-lt"/>
          <a:ea typeface="+mn-ea"/>
          <a:cs typeface="+mn-cs"/>
        </a:defRPr>
      </a:lvl6pPr>
      <a:lvl7pPr marL="2175304" algn="l" defTabSz="725103" rtl="0" eaLnBrk="1" latinLnBrk="0" hangingPunct="1">
        <a:defRPr sz="1428" kern="1200">
          <a:solidFill>
            <a:schemeClr val="tx1"/>
          </a:solidFill>
          <a:latin typeface="+mn-lt"/>
          <a:ea typeface="+mn-ea"/>
          <a:cs typeface="+mn-cs"/>
        </a:defRPr>
      </a:lvl7pPr>
      <a:lvl8pPr marL="2537857" algn="l" defTabSz="725103" rtl="0" eaLnBrk="1" latinLnBrk="0" hangingPunct="1">
        <a:defRPr sz="1428" kern="1200">
          <a:solidFill>
            <a:schemeClr val="tx1"/>
          </a:solidFill>
          <a:latin typeface="+mn-lt"/>
          <a:ea typeface="+mn-ea"/>
          <a:cs typeface="+mn-cs"/>
        </a:defRPr>
      </a:lvl8pPr>
      <a:lvl9pPr marL="2900408" algn="l" defTabSz="725103"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pt-BR" dirty="0"/>
              <a:t>Clique para editar o título Mestre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xmlns=""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xmlns=""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xmlns=""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xmlns=""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xmlns=""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xmlns=""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xmlns=""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xmlns=""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xmlns=""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xmlns=""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xmlns=""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xmlns=""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xmlns=""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xmlns=""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xmlns=""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xmlns=""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xmlns=""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xmlns=""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xmlns=""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xmlns=""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xmlns=""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xmlns=""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xmlns=""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xmlns=""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xmlns=""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xmlns=""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xmlns=""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xmlns=""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xmlns=""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xmlns=""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xmlns=""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xmlns=""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xmlns=""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xmlns=""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xmlns=""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xmlns=""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xmlns=""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xmlns=""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xmlns=""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xmlns=""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068126637"/>
      </p:ext>
    </p:extLst>
  </p:cSld>
  <p:clrMap bg1="dk1" tx1="lt1" bg2="dk2"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 id="2147484241" r:id="rId14"/>
    <p:sldLayoutId id="2147484242" r:id="rId15"/>
    <p:sldLayoutId id="2147484243" r:id="rId16"/>
    <p:sldLayoutId id="2147484244" r:id="rId17"/>
    <p:sldLayoutId id="2147484245" r:id="rId18"/>
    <p:sldLayoutId id="2147484246" r:id="rId19"/>
    <p:sldLayoutId id="2147484247" r:id="rId20"/>
    <p:sldLayoutId id="2147484248" r:id="rId21"/>
    <p:sldLayoutId id="2147484249" r:id="rId22"/>
    <p:sldLayoutId id="2147484250" r:id="rId23"/>
    <p:sldLayoutId id="2147484251" r:id="rId24"/>
    <p:sldLayoutId id="2147484252" r:id="rId25"/>
    <p:sldLayoutId id="2147484253" r:id="rId26"/>
    <p:sldLayoutId id="2147484254" r:id="rId27"/>
    <p:sldLayoutId id="2147484255" r:id="rId28"/>
    <p:sldLayoutId id="2147484256" r:id="rId29"/>
    <p:sldLayoutId id="2147484257" r:id="rId30"/>
    <p:sldLayoutId id="2147484258" r:id="rId31"/>
    <p:sldLayoutId id="2147484259" r:id="rId32"/>
    <p:sldLayoutId id="2147484260" r:id="rId33"/>
    <p:sldLayoutId id="2147484261" r:id="rId34"/>
    <p:sldLayoutId id="2147484262" r:id="rId35"/>
    <p:sldLayoutId id="2147484263" r:id="rId36"/>
    <p:sldLayoutId id="2147484264" r:id="rId37"/>
    <p:sldLayoutId id="2147484265" r:id="rId38"/>
    <p:sldLayoutId id="2147484266" r:id="rId39"/>
    <p:sldLayoutId id="2147484267" r:id="rId40"/>
    <p:sldLayoutId id="2147484268" r:id="rId41"/>
    <p:sldLayoutId id="2147484269" r:id="rId42"/>
    <p:sldLayoutId id="2147484270" r:id="rId43"/>
    <p:sldLayoutId id="2147484271" r:id="rId44"/>
  </p:sldLayoutIdLst>
  <p:hf hdr="0" dt="0"/>
  <p:txStyles>
    <p:titleStyle>
      <a:lvl1pPr algn="l" rtl="0" eaLnBrk="1" fontAlgn="base" hangingPunct="1">
        <a:lnSpc>
          <a:spcPct val="90000"/>
        </a:lnSpc>
        <a:spcBef>
          <a:spcPct val="0"/>
        </a:spcBef>
        <a:spcAft>
          <a:spcPct val="0"/>
        </a:spcAft>
        <a:defRPr sz="2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Light" pitchFamily="34" charset="0"/>
        </a:defRPr>
      </a:lvl9pPr>
    </p:titleStyle>
    <p:body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1448" indent="-173732"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42896" indent="-173732"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8643" indent="-173732"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65" indent="-173732"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IBM Plex Sans Light" charset="0"/>
        </a:defRPr>
      </a:lvl9pPr>
    </p:bodyStyle>
    <p:otherStyle>
      <a:defPPr>
        <a:defRPr lang="en-US"/>
      </a:defPPr>
      <a:lvl1pPr marL="0" algn="l" defTabSz="725121" rtl="0" eaLnBrk="1" latinLnBrk="0" hangingPunct="1">
        <a:defRPr sz="1428" kern="1200">
          <a:solidFill>
            <a:schemeClr val="tx1"/>
          </a:solidFill>
          <a:latin typeface="+mn-lt"/>
          <a:ea typeface="+mn-ea"/>
          <a:cs typeface="+mn-cs"/>
        </a:defRPr>
      </a:lvl1pPr>
      <a:lvl2pPr marL="362559" algn="l" defTabSz="725121" rtl="0" eaLnBrk="1" latinLnBrk="0" hangingPunct="1">
        <a:defRPr sz="1428" kern="1200">
          <a:solidFill>
            <a:schemeClr val="tx1"/>
          </a:solidFill>
          <a:latin typeface="+mn-lt"/>
          <a:ea typeface="+mn-ea"/>
          <a:cs typeface="+mn-cs"/>
        </a:defRPr>
      </a:lvl2pPr>
      <a:lvl3pPr marL="725121" algn="l" defTabSz="725121" rtl="0" eaLnBrk="1" latinLnBrk="0" hangingPunct="1">
        <a:defRPr sz="1428" kern="1200">
          <a:solidFill>
            <a:schemeClr val="tx1"/>
          </a:solidFill>
          <a:latin typeface="+mn-lt"/>
          <a:ea typeface="+mn-ea"/>
          <a:cs typeface="+mn-cs"/>
        </a:defRPr>
      </a:lvl3pPr>
      <a:lvl4pPr marL="1087680" algn="l" defTabSz="725121" rtl="0" eaLnBrk="1" latinLnBrk="0" hangingPunct="1">
        <a:defRPr sz="1428" kern="1200">
          <a:solidFill>
            <a:schemeClr val="tx1"/>
          </a:solidFill>
          <a:latin typeface="+mn-lt"/>
          <a:ea typeface="+mn-ea"/>
          <a:cs typeface="+mn-cs"/>
        </a:defRPr>
      </a:lvl4pPr>
      <a:lvl5pPr marL="1450240" algn="l" defTabSz="725121" rtl="0" eaLnBrk="1" latinLnBrk="0" hangingPunct="1">
        <a:defRPr sz="1428" kern="1200">
          <a:solidFill>
            <a:schemeClr val="tx1"/>
          </a:solidFill>
          <a:latin typeface="+mn-lt"/>
          <a:ea typeface="+mn-ea"/>
          <a:cs typeface="+mn-cs"/>
        </a:defRPr>
      </a:lvl5pPr>
      <a:lvl6pPr marL="1812801" algn="l" defTabSz="725121" rtl="0" eaLnBrk="1" latinLnBrk="0" hangingPunct="1">
        <a:defRPr sz="1428" kern="1200">
          <a:solidFill>
            <a:schemeClr val="tx1"/>
          </a:solidFill>
          <a:latin typeface="+mn-lt"/>
          <a:ea typeface="+mn-ea"/>
          <a:cs typeface="+mn-cs"/>
        </a:defRPr>
      </a:lvl6pPr>
      <a:lvl7pPr marL="2175359" algn="l" defTabSz="725121" rtl="0" eaLnBrk="1" latinLnBrk="0" hangingPunct="1">
        <a:defRPr sz="1428" kern="1200">
          <a:solidFill>
            <a:schemeClr val="tx1"/>
          </a:solidFill>
          <a:latin typeface="+mn-lt"/>
          <a:ea typeface="+mn-ea"/>
          <a:cs typeface="+mn-cs"/>
        </a:defRPr>
      </a:lvl7pPr>
      <a:lvl8pPr marL="2537920" algn="l" defTabSz="725121" rtl="0" eaLnBrk="1" latinLnBrk="0" hangingPunct="1">
        <a:defRPr sz="1428" kern="1200">
          <a:solidFill>
            <a:schemeClr val="tx1"/>
          </a:solidFill>
          <a:latin typeface="+mn-lt"/>
          <a:ea typeface="+mn-ea"/>
          <a:cs typeface="+mn-cs"/>
        </a:defRPr>
      </a:lvl8pPr>
      <a:lvl9pPr marL="2900480" algn="l" defTabSz="725121"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hyperlink" Target="https://reading-comprehension-website.mybluemix.net/" TargetMode="External"/><Relationship Id="rId2" Type="http://schemas.openxmlformats.org/officeDocument/2006/relationships/notesSlide" Target="../notesSlides/notesSlide9.xml"/><Relationship Id="rId1" Type="http://schemas.openxmlformats.org/officeDocument/2006/relationships/slideLayout" Target="../slideLayouts/slideLayout166.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4.svg"/><Relationship Id="rId3" Type="http://schemas.openxmlformats.org/officeDocument/2006/relationships/image" Target="../media/image61.png"/><Relationship Id="rId7" Type="http://schemas.openxmlformats.org/officeDocument/2006/relationships/image" Target="../media/image68.svg"/><Relationship Id="rId12"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23.xml"/><Relationship Id="rId6" Type="http://schemas.openxmlformats.org/officeDocument/2006/relationships/image" Target="../media/image64.png"/><Relationship Id="rId11" Type="http://schemas.openxmlformats.org/officeDocument/2006/relationships/image" Target="../media/image72.svg"/><Relationship Id="rId5" Type="http://schemas.openxmlformats.org/officeDocument/2006/relationships/image" Target="../media/image63.png"/><Relationship Id="rId15" Type="http://schemas.openxmlformats.org/officeDocument/2006/relationships/image" Target="../media/image76.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70.sv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324.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76.png"/><Relationship Id="rId3" Type="http://schemas.openxmlformats.org/officeDocument/2006/relationships/slideLayout" Target="../slideLayouts/slideLayout138.xml"/><Relationship Id="rId7" Type="http://schemas.openxmlformats.org/officeDocument/2006/relationships/image" Target="../media/image73.png"/><Relationship Id="rId12" Type="http://schemas.openxmlformats.org/officeDocument/2006/relationships/image" Target="../media/image86.svg"/><Relationship Id="rId2" Type="http://schemas.openxmlformats.org/officeDocument/2006/relationships/tags" Target="../tags/tag2.xml"/><Relationship Id="rId16" Type="http://schemas.openxmlformats.org/officeDocument/2006/relationships/image" Target="../media/image90.svg"/><Relationship Id="rId1" Type="http://schemas.openxmlformats.org/officeDocument/2006/relationships/vmlDrawing" Target="../drawings/vmlDrawing2.vml"/><Relationship Id="rId6" Type="http://schemas.openxmlformats.org/officeDocument/2006/relationships/image" Target="../media/image72.emf"/><Relationship Id="rId11" Type="http://schemas.openxmlformats.org/officeDocument/2006/relationships/image" Target="../media/image75.png"/><Relationship Id="rId5" Type="http://schemas.openxmlformats.org/officeDocument/2006/relationships/oleObject" Target="../embeddings/oleObject2.bin"/><Relationship Id="rId15" Type="http://schemas.openxmlformats.org/officeDocument/2006/relationships/image" Target="../media/image77.png"/><Relationship Id="rId10" Type="http://schemas.openxmlformats.org/officeDocument/2006/relationships/image" Target="../media/image84.svg"/><Relationship Id="rId4" Type="http://schemas.openxmlformats.org/officeDocument/2006/relationships/notesSlide" Target="../notesSlides/notesSlide13.xml"/><Relationship Id="rId9" Type="http://schemas.openxmlformats.org/officeDocument/2006/relationships/image" Target="../media/image74.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4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341.xml"/></Relationships>
</file>

<file path=ppt/slides/_rels/slide21.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image" Target="../media/image94.png"/><Relationship Id="rId3" Type="http://schemas.openxmlformats.org/officeDocument/2006/relationships/image" Target="../media/image84.emf"/><Relationship Id="rId7" Type="http://schemas.openxmlformats.org/officeDocument/2006/relationships/image" Target="../media/image88.emf"/><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7.xml"/><Relationship Id="rId16" Type="http://schemas.openxmlformats.org/officeDocument/2006/relationships/image" Target="../media/image97.emf"/><Relationship Id="rId1" Type="http://schemas.openxmlformats.org/officeDocument/2006/relationships/slideLayout" Target="../slideLayouts/slideLayout322.xml"/><Relationship Id="rId6" Type="http://schemas.openxmlformats.org/officeDocument/2006/relationships/image" Target="../media/image87.emf"/><Relationship Id="rId11" Type="http://schemas.openxmlformats.org/officeDocument/2006/relationships/image" Target="../media/image92.emf"/><Relationship Id="rId5" Type="http://schemas.openxmlformats.org/officeDocument/2006/relationships/image" Target="../media/image86.emf"/><Relationship Id="rId15" Type="http://schemas.openxmlformats.org/officeDocument/2006/relationships/image" Target="../media/image96.emf"/><Relationship Id="rId10" Type="http://schemas.openxmlformats.org/officeDocument/2006/relationships/image" Target="../media/image91.emf"/><Relationship Id="rId4" Type="http://schemas.openxmlformats.org/officeDocument/2006/relationships/image" Target="../media/image85.emf"/><Relationship Id="rId9" Type="http://schemas.openxmlformats.org/officeDocument/2006/relationships/image" Target="../media/image90.emf"/><Relationship Id="rId1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xml"/><Relationship Id="rId1" Type="http://schemas.openxmlformats.org/officeDocument/2006/relationships/slideLayout" Target="../slideLayouts/slideLayout324.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6.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7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324.xml"/><Relationship Id="rId4" Type="http://schemas.openxmlformats.org/officeDocument/2006/relationships/hyperlink" Target="http://mamvas.blogspot.com/2010/12/demandan-ernst-young-por-us150-millones.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3.tiff"/><Relationship Id="rId2" Type="http://schemas.openxmlformats.org/officeDocument/2006/relationships/image" Target="../media/image47.png"/><Relationship Id="rId1" Type="http://schemas.openxmlformats.org/officeDocument/2006/relationships/slideLayout" Target="../slideLayouts/slideLayout160.xml"/><Relationship Id="rId6" Type="http://schemas.openxmlformats.org/officeDocument/2006/relationships/image" Target="../media/image49.png"/><Relationship Id="rId11" Type="http://schemas.openxmlformats.org/officeDocument/2006/relationships/image" Target="../media/image52.jpg"/><Relationship Id="rId5" Type="http://schemas.openxmlformats.org/officeDocument/2006/relationships/image" Target="../media/image49.sv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xml"/><Relationship Id="rId1" Type="http://schemas.openxmlformats.org/officeDocument/2006/relationships/slideLayout" Target="../slideLayouts/slideLayout157.xml"/></Relationships>
</file>

<file path=ppt/slides/_rels/slide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7.xml"/><Relationship Id="rId1" Type="http://schemas.openxmlformats.org/officeDocument/2006/relationships/slideLayout" Target="../slideLayouts/slideLayout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76C0DD-F7BE-55B4-EC1A-845501EE80F4}"/>
              </a:ext>
            </a:extLst>
          </p:cNvPr>
          <p:cNvSpPr txBox="1"/>
          <p:nvPr/>
        </p:nvSpPr>
        <p:spPr>
          <a:xfrm>
            <a:off x="0" y="197708"/>
            <a:ext cx="9026398" cy="1064394"/>
          </a:xfrm>
          <a:prstGeom prst="rect">
            <a:avLst/>
          </a:prstGeom>
          <a:noFill/>
        </p:spPr>
        <p:txBody>
          <a:bodyPr wrap="square" lIns="91440" tIns="91440" rIns="91440" bIns="91440" rtlCol="0">
            <a:spAutoFit/>
          </a:bodyPr>
          <a:lstStyle/>
          <a:p>
            <a:pPr algn="ctr">
              <a:spcBef>
                <a:spcPts val="1100"/>
              </a:spcBef>
            </a:pPr>
            <a:r>
              <a:rPr lang="fr-FR" sz="2400" b="1" kern="0" dirty="0" err="1">
                <a:solidFill>
                  <a:srgbClr val="002D9C"/>
                </a:solidFill>
                <a:latin typeface="+mj-lt"/>
                <a:cs typeface="Times New Roman" panose="02020603050405020304" pitchFamily="18" charset="0"/>
              </a:rPr>
              <a:t>Emerging</a:t>
            </a:r>
            <a:r>
              <a:rPr lang="fr-FR" sz="2400" b="1" kern="0" dirty="0">
                <a:solidFill>
                  <a:srgbClr val="002D9C"/>
                </a:solidFill>
                <a:latin typeface="+mj-lt"/>
                <a:cs typeface="Times New Roman" panose="02020603050405020304" pitchFamily="18" charset="0"/>
              </a:rPr>
              <a:t> Technologies </a:t>
            </a:r>
            <a:r>
              <a:rPr lang="fr-FR" sz="2400" b="1" kern="0" dirty="0" err="1">
                <a:solidFill>
                  <a:srgbClr val="002D9C"/>
                </a:solidFill>
                <a:latin typeface="+mj-lt"/>
                <a:cs typeface="Times New Roman" panose="02020603050405020304" pitchFamily="18" charset="0"/>
              </a:rPr>
              <a:t>Accelerating</a:t>
            </a:r>
            <a:r>
              <a:rPr lang="fr-FR" sz="2400" b="1" kern="0" dirty="0">
                <a:solidFill>
                  <a:srgbClr val="002D9C"/>
                </a:solidFill>
                <a:latin typeface="+mj-lt"/>
                <a:cs typeface="Times New Roman" panose="02020603050405020304" pitchFamily="18" charset="0"/>
              </a:rPr>
              <a:t> </a:t>
            </a:r>
            <a:r>
              <a:rPr lang="fr-FR" sz="2400" b="1" kern="0" dirty="0" err="1">
                <a:solidFill>
                  <a:srgbClr val="002D9C"/>
                </a:solidFill>
                <a:latin typeface="+mj-lt"/>
                <a:cs typeface="Times New Roman" panose="02020603050405020304" pitchFamily="18" charset="0"/>
              </a:rPr>
              <a:t>Auditing</a:t>
            </a:r>
            <a:r>
              <a:rPr lang="fr-FR" sz="2400" b="1" kern="0" dirty="0">
                <a:solidFill>
                  <a:srgbClr val="002D9C"/>
                </a:solidFill>
                <a:latin typeface="+mj-lt"/>
                <a:cs typeface="Times New Roman" panose="02020603050405020304" pitchFamily="18" charset="0"/>
              </a:rPr>
              <a:t> and </a:t>
            </a:r>
            <a:r>
              <a:rPr lang="fr-FR" sz="2400" b="1" kern="0" dirty="0" err="1">
                <a:solidFill>
                  <a:srgbClr val="002D9C"/>
                </a:solidFill>
                <a:latin typeface="+mj-lt"/>
                <a:cs typeface="Times New Roman" panose="02020603050405020304" pitchFamily="18" charset="0"/>
              </a:rPr>
              <a:t>Governance</a:t>
            </a:r>
            <a:r>
              <a:rPr lang="fr-FR" sz="2400" b="1" kern="0" dirty="0">
                <a:solidFill>
                  <a:srgbClr val="002D9C"/>
                </a:solidFill>
                <a:latin typeface="+mj-lt"/>
                <a:cs typeface="Times New Roman" panose="02020603050405020304" pitchFamily="18" charset="0"/>
              </a:rPr>
              <a:t>:</a:t>
            </a:r>
          </a:p>
          <a:p>
            <a:pPr algn="ctr">
              <a:spcBef>
                <a:spcPts val="1100"/>
              </a:spcBef>
            </a:pPr>
            <a:r>
              <a:rPr lang="fr-FR" sz="2400" b="1" kern="0" dirty="0">
                <a:solidFill>
                  <a:srgbClr val="002D9C"/>
                </a:solidFill>
                <a:latin typeface="+mj-lt"/>
                <a:cs typeface="Times New Roman" panose="02020603050405020304" pitchFamily="18" charset="0"/>
              </a:rPr>
              <a:t> </a:t>
            </a:r>
            <a:r>
              <a:rPr lang="fr-FR" sz="2400" b="1" kern="0" dirty="0" err="1">
                <a:solidFill>
                  <a:srgbClr val="002D9C"/>
                </a:solidFill>
                <a:latin typeface="+mj-lt"/>
                <a:cs typeface="Times New Roman" panose="02020603050405020304" pitchFamily="18" charset="0"/>
              </a:rPr>
              <a:t>From</a:t>
            </a:r>
            <a:r>
              <a:rPr lang="fr-FR" sz="2400" b="1" kern="0" dirty="0">
                <a:solidFill>
                  <a:srgbClr val="002D9C"/>
                </a:solidFill>
                <a:latin typeface="+mj-lt"/>
                <a:cs typeface="Times New Roman" panose="02020603050405020304" pitchFamily="18" charset="0"/>
              </a:rPr>
              <a:t> NLP to </a:t>
            </a:r>
            <a:r>
              <a:rPr lang="fr-FR" sz="2400" b="1" kern="0" dirty="0" err="1">
                <a:solidFill>
                  <a:srgbClr val="002D9C"/>
                </a:solidFill>
                <a:latin typeface="+mj-lt"/>
                <a:cs typeface="Times New Roman" panose="02020603050405020304" pitchFamily="18" charset="0"/>
              </a:rPr>
              <a:t>Virtualization</a:t>
            </a:r>
            <a:r>
              <a:rPr lang="fr-FR" sz="2400" b="1" kern="0" dirty="0">
                <a:solidFill>
                  <a:srgbClr val="002D9C"/>
                </a:solidFill>
                <a:latin typeface="+mj-lt"/>
                <a:cs typeface="Times New Roman" panose="02020603050405020304" pitchFamily="18" charset="0"/>
              </a:rPr>
              <a:t> and </a:t>
            </a:r>
            <a:r>
              <a:rPr lang="fr-FR" sz="2400" b="1" kern="0" dirty="0" err="1">
                <a:solidFill>
                  <a:srgbClr val="002D9C"/>
                </a:solidFill>
                <a:latin typeface="+mj-lt"/>
                <a:cs typeface="Times New Roman" panose="02020603050405020304" pitchFamily="18" charset="0"/>
              </a:rPr>
              <a:t>Trustworthiness</a:t>
            </a:r>
            <a:r>
              <a:rPr lang="fr-FR" sz="2400" b="1" kern="0" dirty="0">
                <a:solidFill>
                  <a:srgbClr val="002D9C"/>
                </a:solidFill>
                <a:latin typeface="+mj-lt"/>
                <a:cs typeface="Times New Roman" panose="02020603050405020304" pitchFamily="18" charset="0"/>
              </a:rPr>
              <a:t> </a:t>
            </a:r>
          </a:p>
        </p:txBody>
      </p:sp>
      <p:sp>
        <p:nvSpPr>
          <p:cNvPr id="4" name="Footer Placeholder">
            <a:extLst>
              <a:ext uri="{FF2B5EF4-FFF2-40B4-BE49-F238E27FC236}">
                <a16:creationId xmlns:a16="http://schemas.microsoft.com/office/drawing/2014/main" id="{B05BF5AD-B769-9C88-6240-5F1B0A45EE0D}"/>
              </a:ext>
            </a:extLst>
          </p:cNvPr>
          <p:cNvSpPr>
            <a:spLocks noGrp="1"/>
          </p:cNvSpPr>
          <p:nvPr>
            <p:ph type="ftr" sz="quarter" idx="10"/>
          </p:nvPr>
        </p:nvSpPr>
        <p:spPr>
          <a:xfrm>
            <a:off x="228666" y="4927600"/>
            <a:ext cx="4114735" cy="166687"/>
          </a:xfrm>
        </p:spPr>
        <p:txBody>
          <a:bodyPr/>
          <a:lstStyle/>
          <a:p>
            <a:pPr marL="0" marR="0" lvl="0" indent="0" algn="l" defTabSz="68599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2022 IBM Corporation</a:t>
            </a:r>
          </a:p>
        </p:txBody>
      </p:sp>
      <p:sp>
        <p:nvSpPr>
          <p:cNvPr id="6" name="ZoneTexte 5">
            <a:extLst>
              <a:ext uri="{FF2B5EF4-FFF2-40B4-BE49-F238E27FC236}">
                <a16:creationId xmlns:a16="http://schemas.microsoft.com/office/drawing/2014/main" id="{7E6D0114-2005-5BEE-926F-1B920881A716}"/>
              </a:ext>
            </a:extLst>
          </p:cNvPr>
          <p:cNvSpPr txBox="1"/>
          <p:nvPr/>
        </p:nvSpPr>
        <p:spPr>
          <a:xfrm>
            <a:off x="2205681" y="3741997"/>
            <a:ext cx="4732638" cy="1236236"/>
          </a:xfrm>
          <a:prstGeom prst="rect">
            <a:avLst/>
          </a:prstGeom>
          <a:noFill/>
        </p:spPr>
        <p:txBody>
          <a:bodyPr wrap="square">
            <a:spAutoFit/>
          </a:bodyPr>
          <a:lstStyle/>
          <a:p>
            <a:pPr algn="ctr">
              <a:spcBef>
                <a:spcPts val="1100"/>
              </a:spcBef>
            </a:pPr>
            <a:r>
              <a:rPr lang="en-US" sz="2000" kern="0" dirty="0">
                <a:solidFill>
                  <a:srgbClr val="002D9C"/>
                </a:solidFill>
                <a:latin typeface="+mj-lt"/>
              </a:rPr>
              <a:t>Dr Ramzi Ben Ouaghrem</a:t>
            </a:r>
          </a:p>
          <a:p>
            <a:pPr algn="ctr">
              <a:spcBef>
                <a:spcPts val="1100"/>
              </a:spcBef>
            </a:pPr>
            <a:r>
              <a:rPr lang="en-US" sz="2000" kern="0" dirty="0">
                <a:solidFill>
                  <a:srgbClr val="002D9C"/>
                </a:solidFill>
                <a:latin typeface="+mj-lt"/>
                <a:ea typeface="IBM Plex Sans" charset="0"/>
                <a:cs typeface="IBM Plex Sans" charset="0"/>
              </a:rPr>
              <a:t>CTO &amp; Technical Executive, IBM MEA</a:t>
            </a:r>
          </a:p>
          <a:p>
            <a:pPr algn="ctr">
              <a:spcBef>
                <a:spcPts val="1100"/>
              </a:spcBef>
            </a:pPr>
            <a:r>
              <a:rPr lang="fr-FR" sz="1600" kern="0" dirty="0" err="1">
                <a:solidFill>
                  <a:srgbClr val="002D9C"/>
                </a:solidFill>
                <a:latin typeface="+mj-lt"/>
              </a:rPr>
              <a:t>www.linkedin.com</a:t>
            </a:r>
            <a:r>
              <a:rPr lang="fr-FR" sz="1600" kern="0" dirty="0">
                <a:solidFill>
                  <a:srgbClr val="002D9C"/>
                </a:solidFill>
                <a:latin typeface="+mj-lt"/>
              </a:rPr>
              <a:t>/in/</a:t>
            </a:r>
            <a:r>
              <a:rPr lang="fr-FR" sz="1600" kern="0" dirty="0" err="1">
                <a:solidFill>
                  <a:srgbClr val="002D9C"/>
                </a:solidFill>
                <a:latin typeface="+mj-lt"/>
              </a:rPr>
              <a:t>benramziben</a:t>
            </a:r>
            <a:endParaRPr lang="en-US" sz="1600" kern="0" dirty="0">
              <a:solidFill>
                <a:srgbClr val="002D9C"/>
              </a:solidFill>
              <a:latin typeface="+mj-lt"/>
            </a:endParaRPr>
          </a:p>
        </p:txBody>
      </p:sp>
    </p:spTree>
    <p:extLst>
      <p:ext uri="{BB962C8B-B14F-4D97-AF65-F5344CB8AC3E}">
        <p14:creationId xmlns:p14="http://schemas.microsoft.com/office/powerpoint/2010/main" val="358313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CE02E8-B5BF-36D0-372B-E9CD0EBF364C}"/>
              </a:ext>
            </a:extLst>
          </p:cNvPr>
          <p:cNvSpPr/>
          <p:nvPr/>
        </p:nvSpPr>
        <p:spPr>
          <a:xfrm>
            <a:off x="4572000" y="0"/>
            <a:ext cx="4572001" cy="5143500"/>
          </a:xfrm>
          <a:prstGeom prst="rect">
            <a:avLst/>
          </a:prstGeom>
          <a:gradFill>
            <a:gsLst>
              <a:gs pos="1000">
                <a:schemeClr val="accent2"/>
              </a:gs>
              <a:gs pos="100000">
                <a:schemeClr val="accent4"/>
              </a:gs>
            </a:gsLst>
            <a:lin ang="3600000" scaled="0"/>
          </a:grad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26" name="Footer Placeholder 2">
            <a:extLst>
              <a:ext uri="{FF2B5EF4-FFF2-40B4-BE49-F238E27FC236}">
                <a16:creationId xmlns:a16="http://schemas.microsoft.com/office/drawing/2014/main" id="{B1C17F64-E038-E946-B52A-68220061C769}"/>
              </a:ext>
            </a:extLst>
          </p:cNvPr>
          <p:cNvSpPr txBox="1">
            <a:spLocks/>
          </p:cNvSpPr>
          <p:nvPr/>
        </p:nvSpPr>
        <p:spPr>
          <a:xfrm>
            <a:off x="206829" y="4568927"/>
            <a:ext cx="6400800" cy="13716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bg2"/>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charset="0"/>
              </a:rPr>
              <a:t>IBM Watson Discovery  |  DOC ID  | © 2021 IBM Corporation</a:t>
            </a:r>
          </a:p>
        </p:txBody>
      </p:sp>
      <p:sp>
        <p:nvSpPr>
          <p:cNvPr id="28" name="Title 1">
            <a:extLst>
              <a:ext uri="{FF2B5EF4-FFF2-40B4-BE49-F238E27FC236}">
                <a16:creationId xmlns:a16="http://schemas.microsoft.com/office/drawing/2014/main" id="{94311119-8B64-7C42-B26C-E8F2C4E336FC}"/>
              </a:ext>
            </a:extLst>
          </p:cNvPr>
          <p:cNvSpPr txBox="1">
            <a:spLocks/>
          </p:cNvSpPr>
          <p:nvPr/>
        </p:nvSpPr>
        <p:spPr bwMode="auto">
          <a:xfrm>
            <a:off x="134937" y="150813"/>
            <a:ext cx="4437063" cy="59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9pPr>
          </a:lstStyle>
          <a:p>
            <a:pPr eaLnBrk="1" hangingPunct="1">
              <a:defRPr/>
            </a:pPr>
            <a:r>
              <a:rPr lang="en-US" sz="1400" b="1" dirty="0">
                <a:solidFill>
                  <a:schemeClr val="accent2"/>
                </a:solidFill>
                <a:latin typeface="Arial" panose="020B0604020202020204" pitchFamily="34" charset="0"/>
              </a:rPr>
              <a:t>ENHANCE</a:t>
            </a:r>
          </a:p>
          <a:p>
            <a:pPr marL="0" marR="0" lvl="0" indent="0" algn="l" defTabSz="6858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ＭＳ Ｐゴシック" charset="0"/>
              </a:rPr>
              <a:t>Rapid Model Development</a:t>
            </a:r>
          </a:p>
        </p:txBody>
      </p:sp>
      <p:sp>
        <p:nvSpPr>
          <p:cNvPr id="14" name="Watson has multiple “skills,” including the ability to reach a human agent, meaning this is the only route your users need">
            <a:extLst>
              <a:ext uri="{FF2B5EF4-FFF2-40B4-BE49-F238E27FC236}">
                <a16:creationId xmlns:a16="http://schemas.microsoft.com/office/drawing/2014/main" id="{1FBB18FA-8632-4843-9D95-8A83AF64E0B8}"/>
              </a:ext>
            </a:extLst>
          </p:cNvPr>
          <p:cNvSpPr txBox="1"/>
          <p:nvPr/>
        </p:nvSpPr>
        <p:spPr>
          <a:xfrm>
            <a:off x="206829" y="1020110"/>
            <a:ext cx="4164406" cy="42242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Build a custom dictionary for use as annotations or facets quickly</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endParaRP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UI provides recommendations for similar terms to quickly build the dictionary</a:t>
            </a:r>
          </a:p>
          <a:p>
            <a:pPr marR="0" lvl="0" algn="l" defTabSz="685983"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endParaRP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Requires no additional software – learns from knowledge that exists in your corpus</a:t>
            </a:r>
          </a:p>
          <a:p>
            <a:pPr marR="0" lvl="0" algn="l" defTabSz="685983"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endParaRP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Can be performed by business user or anyone with domain knowledge </a:t>
            </a:r>
          </a:p>
          <a:p>
            <a:pPr marL="285750" marR="0" lvl="0" indent="-285750"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Arial" panose="020B0604020202020204" pitchFamily="34" charset="0"/>
              <a:ea typeface="Helvetica Neue" panose="02000503000000020004" pitchFamily="2" charset="0"/>
              <a:cs typeface="Arial" panose="020B0604020202020204" pitchFamily="34" charset="0"/>
              <a:sym typeface="IBM Plex Sans Light"/>
            </a:endParaRPr>
          </a:p>
          <a:p>
            <a:pPr marR="0" lvl="0" algn="l" defTabSz="685983"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Enables </a:t>
            </a:r>
            <a:r>
              <a:rPr lang="en-US" sz="1600" b="1" dirty="0">
                <a:latin typeface="Arial" panose="020B0604020202020204" pitchFamily="34" charset="0"/>
                <a:ea typeface="Helvetica Neue" panose="02000503000000020004" pitchFamily="2" charset="0"/>
                <a:cs typeface="Arial" panose="020B0604020202020204" pitchFamily="34" charset="0"/>
                <a:sym typeface="IBM Plex Sans Light"/>
              </a:rPr>
              <a:t>Auditors </a:t>
            </a:r>
            <a:r>
              <a:rPr kumimoji="0" lang="en-US" sz="1600" b="1"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to: </a:t>
            </a:r>
            <a:r>
              <a:rPr kumimoji="0" lang="en-US" sz="1600" i="0"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sym typeface="IBM Plex Sans Light"/>
              </a:rPr>
              <a:t>quickly build a dictionary from scratch to provide deeper understanding of the user’s business and domain.</a:t>
            </a:r>
          </a:p>
          <a:p>
            <a:pPr marL="342991" marR="0" lvl="1" indent="0" algn="l" defTabSz="6859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8" name="Picture 7">
            <a:extLst>
              <a:ext uri="{FF2B5EF4-FFF2-40B4-BE49-F238E27FC236}">
                <a16:creationId xmlns:a16="http://schemas.microsoft.com/office/drawing/2014/main" id="{123459D8-722B-D548-BDEF-38E76F8D62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2764" y="1266867"/>
            <a:ext cx="4170472" cy="2609766"/>
          </a:xfrm>
          <a:prstGeom prst="rect">
            <a:avLst/>
          </a:prstGeom>
          <a:effectLst>
            <a:outerShdw blurRad="50800" dist="38100" dir="2700000" algn="tl" rotWithShape="0">
              <a:prstClr val="black">
                <a:alpha val="40000"/>
              </a:prstClr>
            </a:outerShdw>
          </a:effectLst>
        </p:spPr>
      </p:pic>
      <p:sp>
        <p:nvSpPr>
          <p:cNvPr id="2" name="Footer Placeholder 4">
            <a:extLst>
              <a:ext uri="{FF2B5EF4-FFF2-40B4-BE49-F238E27FC236}">
                <a16:creationId xmlns:a16="http://schemas.microsoft.com/office/drawing/2014/main" id="{271B66E0-7CA8-0B20-E333-B72BC351FB5C}"/>
              </a:ext>
            </a:extLst>
          </p:cNvPr>
          <p:cNvSpPr>
            <a:spLocks noGrp="1"/>
          </p:cNvSpPr>
          <p:nvPr>
            <p:ph type="ftr" sz="quarter" idx="10"/>
          </p:nvPr>
        </p:nvSpPr>
        <p:spPr>
          <a:xfrm>
            <a:off x="4644375" y="4835765"/>
            <a:ext cx="4114734" cy="166687"/>
          </a:xfrm>
        </p:spPr>
        <p:txBody>
          <a:bodyPr/>
          <a:lstStyle/>
          <a:p>
            <a:pPr algn="r"/>
            <a:r>
              <a:rPr lang="en-US" dirty="0">
                <a:latin typeface="IBM Plex Sans Light"/>
              </a:rPr>
              <a:t>© 2022 IBM Corporation</a:t>
            </a:r>
          </a:p>
        </p:txBody>
      </p:sp>
    </p:spTree>
    <p:extLst>
      <p:ext uri="{BB962C8B-B14F-4D97-AF65-F5344CB8AC3E}">
        <p14:creationId xmlns:p14="http://schemas.microsoft.com/office/powerpoint/2010/main" val="194320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93BA-60BF-8343-8C06-38BD8B758192}"/>
              </a:ext>
            </a:extLst>
          </p:cNvPr>
          <p:cNvSpPr txBox="1">
            <a:spLocks/>
          </p:cNvSpPr>
          <p:nvPr/>
        </p:nvSpPr>
        <p:spPr bwMode="auto">
          <a:xfrm>
            <a:off x="134937" y="159997"/>
            <a:ext cx="4437062" cy="59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9pPr>
          </a:lstStyle>
          <a:p>
            <a:pPr lvl="0" eaLnBrk="1" hangingPunct="1">
              <a:defRPr/>
            </a:pPr>
            <a:r>
              <a:rPr lang="en-US" sz="1400" b="1" dirty="0">
                <a:solidFill>
                  <a:schemeClr val="accent2"/>
                </a:solidFill>
                <a:latin typeface="Arial" panose="020B0604020202020204" pitchFamily="34" charset="0"/>
              </a:rPr>
              <a:t>ANALYZE</a:t>
            </a:r>
          </a:p>
          <a:p>
            <a:pPr marL="0" marR="0" lvl="0" indent="0" algn="l" defTabSz="6858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ＭＳ Ｐゴシック" charset="0"/>
              </a:rPr>
              <a:t>Answer </a:t>
            </a:r>
            <a:r>
              <a:rPr lang="en-US" sz="2400" dirty="0">
                <a:latin typeface="Arial" panose="020B0604020202020204" pitchFamily="34" charset="0"/>
              </a:rPr>
              <a:t>Finding</a:t>
            </a:r>
            <a:endParaRPr kumimoji="0" lang="en-US" sz="2400" b="0" i="0" u="none" strike="noStrike" kern="1200" cap="none" spc="0" normalizeH="0" baseline="0" noProof="0" dirty="0">
              <a:ln>
                <a:noFill/>
              </a:ln>
              <a:effectLst/>
              <a:uLnTx/>
              <a:uFillTx/>
              <a:latin typeface="Arial" panose="020B0604020202020204" pitchFamily="34" charset="0"/>
              <a:ea typeface="ＭＳ Ｐゴシック" charset="0"/>
            </a:endParaRPr>
          </a:p>
        </p:txBody>
      </p:sp>
      <p:sp>
        <p:nvSpPr>
          <p:cNvPr id="4" name="Watson has multiple “skills,” including the ability to reach a human agent, meaning this is the only route your users need">
            <a:extLst>
              <a:ext uri="{FF2B5EF4-FFF2-40B4-BE49-F238E27FC236}">
                <a16:creationId xmlns:a16="http://schemas.microsoft.com/office/drawing/2014/main" id="{0B13B77D-1C9C-F941-A075-533D4E2D8873}"/>
              </a:ext>
            </a:extLst>
          </p:cNvPr>
          <p:cNvSpPr txBox="1"/>
          <p:nvPr/>
        </p:nvSpPr>
        <p:spPr>
          <a:xfrm>
            <a:off x="281819" y="1085907"/>
            <a:ext cx="4048136" cy="32701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p>
            <a:pPr lvl="0" defTabSz="685983">
              <a:spcBef>
                <a:spcPts val="600"/>
              </a:spcBef>
              <a:buClr>
                <a:srgbClr val="FFFFFF"/>
              </a:buClr>
              <a:defRPr/>
            </a:pPr>
            <a:r>
              <a:rPr lang="en-US" sz="1500" dirty="0">
                <a:latin typeface="Arial" panose="020B0604020202020204" pitchFamily="34" charset="0"/>
                <a:ea typeface="Helvetica Neue" panose="02000503000000020004" pitchFamily="2" charset="0"/>
                <a:cs typeface="Arial" panose="020B0604020202020204" pitchFamily="34" charset="0"/>
              </a:rPr>
              <a:t>Previously, The Technology would identify the best “passages” that correspond with queries. Now, Answer Finding is much more precise through a new process:</a:t>
            </a:r>
          </a:p>
          <a:p>
            <a:pPr marL="285750" lvl="0" indent="-285750" defTabSz="685983">
              <a:spcBef>
                <a:spcPts val="1200"/>
              </a:spcBef>
              <a:buClr>
                <a:schemeClr val="tx1"/>
              </a:buClr>
              <a:buFont typeface="Arial" panose="020B0604020202020204" pitchFamily="34" charset="0"/>
              <a:buChar char="•"/>
              <a:defRPr/>
            </a:pPr>
            <a:r>
              <a:rPr lang="en-US" sz="1500" dirty="0">
                <a:latin typeface="Arial" panose="020B0604020202020204" pitchFamily="34" charset="0"/>
                <a:ea typeface="Helvetica Neue" panose="02000503000000020004" pitchFamily="2" charset="0"/>
                <a:cs typeface="Arial" panose="020B0604020202020204" pitchFamily="34" charset="0"/>
              </a:rPr>
              <a:t>Retrieves candidate paragraphs from the set of enterprise documents</a:t>
            </a:r>
          </a:p>
          <a:p>
            <a:pPr marL="285750" lvl="0" indent="-285750" defTabSz="685983">
              <a:spcBef>
                <a:spcPts val="1200"/>
              </a:spcBef>
              <a:buClr>
                <a:schemeClr val="tx1"/>
              </a:buClr>
              <a:buFont typeface="Arial" panose="020B0604020202020204" pitchFamily="34" charset="0"/>
              <a:buChar char="•"/>
              <a:defRPr/>
            </a:pPr>
            <a:r>
              <a:rPr lang="en-US" sz="1500" dirty="0">
                <a:latin typeface="Arial" panose="020B0604020202020204" pitchFamily="34" charset="0"/>
                <a:ea typeface="Helvetica Neue" panose="02000503000000020004" pitchFamily="2" charset="0"/>
                <a:cs typeface="Arial" panose="020B0604020202020204" pitchFamily="34" charset="0"/>
              </a:rPr>
              <a:t>Searches for the precise answer to the question at hand</a:t>
            </a:r>
          </a:p>
          <a:p>
            <a:pPr marL="285750" lvl="0" indent="-285750" defTabSz="685983">
              <a:spcBef>
                <a:spcPts val="1200"/>
              </a:spcBef>
              <a:buClr>
                <a:schemeClr val="tx1"/>
              </a:buClr>
              <a:buFont typeface="Arial" panose="020B0604020202020204" pitchFamily="34" charset="0"/>
              <a:buChar char="•"/>
              <a:defRPr/>
            </a:pPr>
            <a:r>
              <a:rPr lang="en-US" sz="1500" dirty="0">
                <a:latin typeface="Arial" panose="020B0604020202020204" pitchFamily="34" charset="0"/>
                <a:ea typeface="Helvetica Neue" panose="02000503000000020004" pitchFamily="2" charset="0"/>
                <a:cs typeface="Arial" panose="020B0604020202020204" pitchFamily="34" charset="0"/>
              </a:rPr>
              <a:t>Produces a concise answer</a:t>
            </a:r>
            <a:endParaRPr lang="en-US" sz="1500" dirty="0">
              <a:latin typeface="Arial" panose="020B0604020202020204" pitchFamily="34" charset="0"/>
              <a:ea typeface="Helvetica Neue Medium"/>
              <a:cs typeface="Arial" panose="020B0604020202020204" pitchFamily="34" charset="0"/>
            </a:endParaRPr>
          </a:p>
          <a:p>
            <a:pPr lvl="0" defTabSz="685983">
              <a:spcBef>
                <a:spcPts val="1800"/>
              </a:spcBef>
              <a:buClr>
                <a:srgbClr val="FFFFFF"/>
              </a:buClr>
              <a:defRPr/>
            </a:pPr>
            <a:r>
              <a:rPr lang="en-US" sz="1500" b="1" dirty="0">
                <a:latin typeface="Arial" panose="020B0604020202020204" pitchFamily="34" charset="0"/>
                <a:ea typeface="Helvetica Neue" panose="02000503000000020004" pitchFamily="2" charset="0"/>
                <a:cs typeface="Arial" panose="020B0604020202020204" pitchFamily="34" charset="0"/>
              </a:rPr>
              <a:t>Enables Auditors to: </a:t>
            </a:r>
            <a:r>
              <a:rPr lang="en-US" sz="1500" dirty="0">
                <a:latin typeface="Arial" panose="020B0604020202020204" pitchFamily="34" charset="0"/>
                <a:ea typeface="Helvetica Neue" panose="02000503000000020004" pitchFamily="2" charset="0"/>
                <a:cs typeface="Arial" panose="020B0604020202020204" pitchFamily="34" charset="0"/>
              </a:rPr>
              <a:t>return a fact or short answer from a long passage</a:t>
            </a:r>
          </a:p>
        </p:txBody>
      </p:sp>
      <p:sp>
        <p:nvSpPr>
          <p:cNvPr id="6" name="Rectangle 5">
            <a:extLst>
              <a:ext uri="{FF2B5EF4-FFF2-40B4-BE49-F238E27FC236}">
                <a16:creationId xmlns:a16="http://schemas.microsoft.com/office/drawing/2014/main" id="{4D134C6F-8690-C949-A71E-25184F8220EA}"/>
              </a:ext>
            </a:extLst>
          </p:cNvPr>
          <p:cNvSpPr/>
          <p:nvPr/>
        </p:nvSpPr>
        <p:spPr>
          <a:xfrm>
            <a:off x="4571999" y="0"/>
            <a:ext cx="4572001" cy="5143500"/>
          </a:xfrm>
          <a:prstGeom prst="rect">
            <a:avLst/>
          </a:prstGeom>
          <a:gradFill>
            <a:gsLst>
              <a:gs pos="0">
                <a:schemeClr val="accent2"/>
              </a:gs>
              <a:gs pos="100000">
                <a:schemeClr val="accent4"/>
              </a:gs>
            </a:gsLst>
            <a:lin ang="3600000" scaled="0"/>
          </a:gradFill>
        </p:spPr>
        <p:txBody>
          <a:bodyPr wrap="square" lIns="0" tIns="0" rIns="0" bIns="0" rtlCol="0" anchor="ctr">
            <a:noAutofit/>
          </a:bodyPr>
          <a:lstStyle/>
          <a:p>
            <a:pPr marL="0" marR="0" lvl="0" indent="0" algn="ctr" defTabSz="685966"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6F6F6F"/>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endParaRPr>
          </a:p>
          <a:p>
            <a:pPr marL="0" marR="0" lvl="0" indent="0" algn="ctr" defTabSz="685966" rtl="0" eaLnBrk="1" fontAlgn="auto" latinLnBrk="0" hangingPunct="1">
              <a:lnSpc>
                <a:spcPct val="100000"/>
              </a:lnSpc>
              <a:spcBef>
                <a:spcPts val="0"/>
              </a:spcBef>
              <a:spcAft>
                <a:spcPts val="0"/>
              </a:spcAft>
              <a:buClrTx/>
              <a:buSzTx/>
              <a:buFontTx/>
              <a:buNone/>
              <a:tabLst/>
              <a:defRPr/>
            </a:pPr>
            <a:endParaRPr lang="en-US" sz="6000" dirty="0">
              <a:solidFill>
                <a:srgbClr val="6F6F6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endParaRPr>
          </a:p>
        </p:txBody>
      </p:sp>
      <p:pic>
        <p:nvPicPr>
          <p:cNvPr id="9" name="Picture 8">
            <a:extLst>
              <a:ext uri="{FF2B5EF4-FFF2-40B4-BE49-F238E27FC236}">
                <a16:creationId xmlns:a16="http://schemas.microsoft.com/office/drawing/2014/main" id="{DBD26B9C-3670-5925-032D-EE5839109BFE}"/>
              </a:ext>
            </a:extLst>
          </p:cNvPr>
          <p:cNvPicPr>
            <a:picLocks noChangeAspect="1"/>
          </p:cNvPicPr>
          <p:nvPr/>
        </p:nvPicPr>
        <p:blipFill>
          <a:blip r:embed="rId4"/>
          <a:stretch>
            <a:fillRect/>
          </a:stretch>
        </p:blipFill>
        <p:spPr>
          <a:xfrm>
            <a:off x="5655558" y="458936"/>
            <a:ext cx="2404884" cy="4187684"/>
          </a:xfrm>
          <a:prstGeom prst="rect">
            <a:avLst/>
          </a:prstGeom>
          <a:ln>
            <a:solidFill>
              <a:schemeClr val="tx2">
                <a:lumMod val="20000"/>
                <a:lumOff val="80000"/>
              </a:schemeClr>
            </a:solidFill>
          </a:ln>
          <a:effectLst>
            <a:outerShdw blurRad="50800" dist="38100" dir="2700000" algn="tl" rotWithShape="0">
              <a:prstClr val="black">
                <a:alpha val="40000"/>
              </a:prstClr>
            </a:outerShdw>
          </a:effectLst>
        </p:spPr>
      </p:pic>
      <p:sp>
        <p:nvSpPr>
          <p:cNvPr id="3" name="Footer Placeholder 4">
            <a:extLst>
              <a:ext uri="{FF2B5EF4-FFF2-40B4-BE49-F238E27FC236}">
                <a16:creationId xmlns:a16="http://schemas.microsoft.com/office/drawing/2014/main" id="{B0F728DE-C9DF-4259-727F-94985F589640}"/>
              </a:ext>
            </a:extLst>
          </p:cNvPr>
          <p:cNvSpPr>
            <a:spLocks noGrp="1"/>
          </p:cNvSpPr>
          <p:nvPr>
            <p:ph type="ftr" sz="quarter" idx="10"/>
          </p:nvPr>
        </p:nvSpPr>
        <p:spPr>
          <a:xfrm>
            <a:off x="4800632" y="4938869"/>
            <a:ext cx="4114734" cy="166687"/>
          </a:xfrm>
        </p:spPr>
        <p:txBody>
          <a:bodyPr/>
          <a:lstStyle/>
          <a:p>
            <a:pPr algn="r"/>
            <a:r>
              <a:rPr lang="en-US" dirty="0">
                <a:latin typeface="IBM Plex Sans Light"/>
              </a:rPr>
              <a:t>© 2022 IBM Corporation</a:t>
            </a:r>
          </a:p>
        </p:txBody>
      </p:sp>
    </p:spTree>
    <p:extLst>
      <p:ext uri="{BB962C8B-B14F-4D97-AF65-F5344CB8AC3E}">
        <p14:creationId xmlns:p14="http://schemas.microsoft.com/office/powerpoint/2010/main" val="2312681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342203-A22D-3540-84E2-7C515F147E45}"/>
              </a:ext>
            </a:extLst>
          </p:cNvPr>
          <p:cNvSpPr/>
          <p:nvPr/>
        </p:nvSpPr>
        <p:spPr bwMode="auto">
          <a:xfrm>
            <a:off x="0" y="0"/>
            <a:ext cx="9144000" cy="1189822"/>
          </a:xfrm>
          <a:prstGeom prst="rect">
            <a:avLst/>
          </a:prstGeom>
          <a:gradFill flip="none" rotWithShape="1">
            <a:gsLst>
              <a:gs pos="0">
                <a:schemeClr val="accent2"/>
              </a:gs>
              <a:gs pos="97000">
                <a:schemeClr val="accent4"/>
              </a:gs>
            </a:gsLst>
            <a:path path="circle">
              <a:fillToRect t="100000" r="100000"/>
            </a:path>
            <a:tileRect l="-100000" b="-10000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914378" fontAlgn="base">
              <a:lnSpc>
                <a:spcPct val="90000"/>
              </a:lnSpc>
              <a:spcBef>
                <a:spcPct val="0"/>
              </a:spcBef>
              <a:spcAft>
                <a:spcPct val="0"/>
              </a:spcAft>
            </a:pPr>
            <a:endParaRPr lang="en-US" sz="1400" dirty="0">
              <a:solidFill>
                <a:srgbClr val="FFFFFF"/>
              </a:solidFill>
              <a:latin typeface="Arial" panose="020B0604020202020204" pitchFamily="34" charset="0"/>
            </a:endParaRPr>
          </a:p>
        </p:txBody>
      </p:sp>
      <p:sp>
        <p:nvSpPr>
          <p:cNvPr id="29" name="Rectangle 28">
            <a:extLst>
              <a:ext uri="{FF2B5EF4-FFF2-40B4-BE49-F238E27FC236}">
                <a16:creationId xmlns:a16="http://schemas.microsoft.com/office/drawing/2014/main" id="{05263512-143A-904B-8544-A16D3AD646CC}"/>
              </a:ext>
            </a:extLst>
          </p:cNvPr>
          <p:cNvSpPr/>
          <p:nvPr/>
        </p:nvSpPr>
        <p:spPr>
          <a:xfrm>
            <a:off x="337328" y="1139249"/>
            <a:ext cx="8286750" cy="523220"/>
          </a:xfrm>
          <a:prstGeom prst="rect">
            <a:avLst/>
          </a:prstGeom>
        </p:spPr>
        <p:txBody>
          <a:bodyPr wrap="square">
            <a:spAutoFit/>
          </a:bodyPr>
          <a:lstStyle/>
          <a:p>
            <a:pPr defTabSz="685728">
              <a:defRPr/>
            </a:pPr>
            <a:endParaRPr lang="en-US" sz="1400" dirty="0">
              <a:solidFill>
                <a:srgbClr val="0F6DFF"/>
              </a:solidFill>
              <a:latin typeface="Arial" panose="020B0604020202020204" pitchFamily="34" charset="0"/>
            </a:endParaRPr>
          </a:p>
          <a:p>
            <a:pPr defTabSz="685728">
              <a:defRPr/>
            </a:pPr>
            <a:r>
              <a:rPr lang="en-US" sz="1400" dirty="0">
                <a:solidFill>
                  <a:srgbClr val="0F62FE">
                    <a:lumMod val="60000"/>
                    <a:lumOff val="40000"/>
                  </a:srgbClr>
                </a:solidFill>
                <a:latin typeface="Arial" panose="020B0604020202020204" pitchFamily="34" charset="0"/>
              </a:rPr>
              <a:t>Watson Discovery delivers capabilities that enable these applications across the enterprise  </a:t>
            </a:r>
          </a:p>
        </p:txBody>
      </p:sp>
      <p:sp>
        <p:nvSpPr>
          <p:cNvPr id="32" name="TextBox 31">
            <a:extLst>
              <a:ext uri="{FF2B5EF4-FFF2-40B4-BE49-F238E27FC236}">
                <a16:creationId xmlns:a16="http://schemas.microsoft.com/office/drawing/2014/main" id="{A70123CB-16D0-234B-BD44-3FB2C0BB1316}"/>
              </a:ext>
            </a:extLst>
          </p:cNvPr>
          <p:cNvSpPr txBox="1"/>
          <p:nvPr/>
        </p:nvSpPr>
        <p:spPr>
          <a:xfrm>
            <a:off x="249567" y="249397"/>
            <a:ext cx="9465526" cy="742950"/>
          </a:xfrm>
          <a:prstGeom prst="rect">
            <a:avLst/>
          </a:prstGeom>
        </p:spPr>
        <p:txBody>
          <a:bodyPr wrap="square" lIns="0" tIns="0" rIns="0" bIns="0" rtlCol="0" anchor="t">
            <a:noAutofit/>
          </a:bodyPr>
          <a:lstStyle/>
          <a:p>
            <a:pPr defTabSz="685755">
              <a:defRPr/>
            </a:pPr>
            <a:r>
              <a:rPr lang="en-US" sz="2500" dirty="0">
                <a:solidFill>
                  <a:srgbClr val="FFFFFF"/>
                </a:solidFill>
                <a:latin typeface="Arial" panose="020B0604020202020204" pitchFamily="34" charset="0"/>
              </a:rPr>
              <a:t>Knowledge worker workflow powered by Watson Discovery</a:t>
            </a:r>
          </a:p>
          <a:p>
            <a:pPr defTabSz="685755">
              <a:defRPr/>
            </a:pPr>
            <a:r>
              <a:rPr lang="en-US" sz="1500" dirty="0">
                <a:solidFill>
                  <a:srgbClr val="FFFFFF"/>
                </a:solidFill>
                <a:latin typeface="Arial" panose="020B0604020202020204" pitchFamily="34" charset="0"/>
              </a:rPr>
              <a:t>Accelerate insight processes </a:t>
            </a:r>
          </a:p>
        </p:txBody>
      </p:sp>
      <p:pic>
        <p:nvPicPr>
          <p:cNvPr id="35" name="Picture 34">
            <a:extLst>
              <a:ext uri="{FF2B5EF4-FFF2-40B4-BE49-F238E27FC236}">
                <a16:creationId xmlns:a16="http://schemas.microsoft.com/office/drawing/2014/main" id="{F17BA742-7FBA-4248-B5B5-4112664CD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448" y="2377995"/>
            <a:ext cx="790572" cy="1407136"/>
          </a:xfrm>
          <a:prstGeom prst="rect">
            <a:avLst/>
          </a:prstGeom>
          <a:ln>
            <a:solidFill>
              <a:schemeClr val="lt1">
                <a:hueOff val="0"/>
                <a:satOff val="0"/>
                <a:lumOff val="0"/>
              </a:schemeClr>
            </a:solidFill>
          </a:ln>
        </p:spPr>
      </p:pic>
      <p:sp>
        <p:nvSpPr>
          <p:cNvPr id="37" name="TextBox 36">
            <a:extLst>
              <a:ext uri="{FF2B5EF4-FFF2-40B4-BE49-F238E27FC236}">
                <a16:creationId xmlns:a16="http://schemas.microsoft.com/office/drawing/2014/main" id="{5CA904AD-8B19-1646-A257-04E52C21151E}"/>
              </a:ext>
            </a:extLst>
          </p:cNvPr>
          <p:cNvSpPr txBox="1"/>
          <p:nvPr/>
        </p:nvSpPr>
        <p:spPr>
          <a:xfrm>
            <a:off x="3087477" y="1955014"/>
            <a:ext cx="939248" cy="663437"/>
          </a:xfrm>
          <a:prstGeom prst="rect">
            <a:avLst/>
          </a:prstGeom>
        </p:spPr>
        <p:txBody>
          <a:bodyPr wrap="square" lIns="0" tIns="0" rIns="0" bIns="0" rtlCol="0">
            <a:noAutofit/>
          </a:bodyPr>
          <a:lstStyle/>
          <a:p>
            <a:pPr defTabSz="685783">
              <a:lnSpc>
                <a:spcPct val="105000"/>
              </a:lnSpc>
              <a:spcBef>
                <a:spcPts val="750"/>
              </a:spcBef>
            </a:pPr>
            <a:endParaRPr lang="en-US" sz="1500" dirty="0">
              <a:solidFill>
                <a:srgbClr val="FFFFFF"/>
              </a:solidFill>
              <a:latin typeface="Arial" panose="020B0604020202020204" pitchFamily="34" charset="0"/>
              <a:ea typeface="IBM Plex Sans" charset="0"/>
              <a:cs typeface="Arial" panose="020B0604020202020204" pitchFamily="34" charset="0"/>
            </a:endParaRPr>
          </a:p>
        </p:txBody>
      </p:sp>
      <p:sp>
        <p:nvSpPr>
          <p:cNvPr id="38" name="Oval 37">
            <a:extLst>
              <a:ext uri="{FF2B5EF4-FFF2-40B4-BE49-F238E27FC236}">
                <a16:creationId xmlns:a16="http://schemas.microsoft.com/office/drawing/2014/main" id="{A1FA62D9-7D3A-5340-97C8-7B68AAAFA7E6}"/>
              </a:ext>
            </a:extLst>
          </p:cNvPr>
          <p:cNvSpPr/>
          <p:nvPr/>
        </p:nvSpPr>
        <p:spPr bwMode="auto">
          <a:xfrm>
            <a:off x="3465086" y="1901894"/>
            <a:ext cx="190498" cy="190498"/>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571464" fontAlgn="base">
              <a:lnSpc>
                <a:spcPct val="90000"/>
              </a:lnSpc>
              <a:spcBef>
                <a:spcPct val="0"/>
              </a:spcBef>
              <a:spcAft>
                <a:spcPct val="0"/>
              </a:spcAft>
            </a:pPr>
            <a:r>
              <a:rPr lang="en-US" sz="1000" dirty="0">
                <a:solidFill>
                  <a:srgbClr val="FFFFFF"/>
                </a:solidFill>
                <a:latin typeface="Arial" panose="020B0604020202020204" pitchFamily="34" charset="0"/>
              </a:rPr>
              <a:t>1</a:t>
            </a:r>
          </a:p>
        </p:txBody>
      </p:sp>
      <p:sp>
        <p:nvSpPr>
          <p:cNvPr id="40" name="Oval 39">
            <a:extLst>
              <a:ext uri="{FF2B5EF4-FFF2-40B4-BE49-F238E27FC236}">
                <a16:creationId xmlns:a16="http://schemas.microsoft.com/office/drawing/2014/main" id="{AE78B450-950C-524B-878F-54961ED976E0}"/>
              </a:ext>
            </a:extLst>
          </p:cNvPr>
          <p:cNvSpPr/>
          <p:nvPr/>
        </p:nvSpPr>
        <p:spPr bwMode="auto">
          <a:xfrm>
            <a:off x="4647132" y="1918608"/>
            <a:ext cx="190498" cy="190498"/>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571464" fontAlgn="base">
              <a:lnSpc>
                <a:spcPct val="90000"/>
              </a:lnSpc>
              <a:spcBef>
                <a:spcPct val="0"/>
              </a:spcBef>
              <a:spcAft>
                <a:spcPct val="0"/>
              </a:spcAft>
            </a:pPr>
            <a:r>
              <a:rPr lang="en-US" sz="1000" dirty="0">
                <a:solidFill>
                  <a:srgbClr val="FFFFFF"/>
                </a:solidFill>
                <a:latin typeface="Arial" panose="020B0604020202020204" pitchFamily="34" charset="0"/>
              </a:rPr>
              <a:t>2</a:t>
            </a:r>
          </a:p>
        </p:txBody>
      </p:sp>
      <p:sp>
        <p:nvSpPr>
          <p:cNvPr id="42" name="Oval 41">
            <a:extLst>
              <a:ext uri="{FF2B5EF4-FFF2-40B4-BE49-F238E27FC236}">
                <a16:creationId xmlns:a16="http://schemas.microsoft.com/office/drawing/2014/main" id="{D410192C-1ACA-CA4B-8D0C-3C0195FA59A5}"/>
              </a:ext>
            </a:extLst>
          </p:cNvPr>
          <p:cNvSpPr/>
          <p:nvPr/>
        </p:nvSpPr>
        <p:spPr bwMode="auto">
          <a:xfrm>
            <a:off x="5741868" y="1922499"/>
            <a:ext cx="190498" cy="190498"/>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571464" fontAlgn="base">
              <a:lnSpc>
                <a:spcPct val="90000"/>
              </a:lnSpc>
              <a:spcBef>
                <a:spcPct val="0"/>
              </a:spcBef>
              <a:spcAft>
                <a:spcPct val="0"/>
              </a:spcAft>
            </a:pPr>
            <a:r>
              <a:rPr lang="en-US" sz="1000" dirty="0">
                <a:solidFill>
                  <a:srgbClr val="FFFFFF"/>
                </a:solidFill>
                <a:latin typeface="Arial" panose="020B0604020202020204" pitchFamily="34" charset="0"/>
              </a:rPr>
              <a:t>3</a:t>
            </a:r>
          </a:p>
        </p:txBody>
      </p:sp>
      <p:sp>
        <p:nvSpPr>
          <p:cNvPr id="44" name="Oval 43">
            <a:extLst>
              <a:ext uri="{FF2B5EF4-FFF2-40B4-BE49-F238E27FC236}">
                <a16:creationId xmlns:a16="http://schemas.microsoft.com/office/drawing/2014/main" id="{9D008661-DB1D-5540-B64C-1ECF998CC0F5}"/>
              </a:ext>
            </a:extLst>
          </p:cNvPr>
          <p:cNvSpPr/>
          <p:nvPr/>
        </p:nvSpPr>
        <p:spPr bwMode="auto">
          <a:xfrm>
            <a:off x="6802265" y="1913742"/>
            <a:ext cx="190498" cy="190498"/>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571464" fontAlgn="base">
              <a:lnSpc>
                <a:spcPct val="90000"/>
              </a:lnSpc>
              <a:spcBef>
                <a:spcPct val="0"/>
              </a:spcBef>
              <a:spcAft>
                <a:spcPct val="0"/>
              </a:spcAft>
            </a:pPr>
            <a:r>
              <a:rPr lang="en-US" sz="1000" dirty="0">
                <a:solidFill>
                  <a:srgbClr val="FFFFFF"/>
                </a:solidFill>
                <a:latin typeface="Arial" panose="020B0604020202020204" pitchFamily="34" charset="0"/>
              </a:rPr>
              <a:t>4</a:t>
            </a:r>
          </a:p>
        </p:txBody>
      </p:sp>
      <p:sp>
        <p:nvSpPr>
          <p:cNvPr id="46" name="Oval 45">
            <a:extLst>
              <a:ext uri="{FF2B5EF4-FFF2-40B4-BE49-F238E27FC236}">
                <a16:creationId xmlns:a16="http://schemas.microsoft.com/office/drawing/2014/main" id="{66F834B9-B6FD-D648-9629-1B7954715B72}"/>
              </a:ext>
            </a:extLst>
          </p:cNvPr>
          <p:cNvSpPr/>
          <p:nvPr/>
        </p:nvSpPr>
        <p:spPr bwMode="auto">
          <a:xfrm>
            <a:off x="7797345" y="1919013"/>
            <a:ext cx="190498" cy="190498"/>
          </a:xfrm>
          <a:prstGeom prst="ellipse">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0" tIns="0" rIns="0" bIns="0" numCol="1" rtlCol="0" anchor="ctr" anchorCtr="0" compatLnSpc="1">
            <a:prstTxWarp prst="textNoShape">
              <a:avLst/>
            </a:prstTxWarp>
          </a:bodyPr>
          <a:lstStyle/>
          <a:p>
            <a:pPr algn="ctr" defTabSz="571464" fontAlgn="base">
              <a:lnSpc>
                <a:spcPct val="90000"/>
              </a:lnSpc>
              <a:spcBef>
                <a:spcPct val="0"/>
              </a:spcBef>
              <a:spcAft>
                <a:spcPct val="0"/>
              </a:spcAft>
            </a:pPr>
            <a:r>
              <a:rPr lang="en-US" sz="1000" dirty="0">
                <a:solidFill>
                  <a:srgbClr val="FFFFFF"/>
                </a:solidFill>
                <a:latin typeface="Arial" panose="020B0604020202020204" pitchFamily="34" charset="0"/>
              </a:rPr>
              <a:t>5</a:t>
            </a:r>
          </a:p>
        </p:txBody>
      </p:sp>
      <p:pic>
        <p:nvPicPr>
          <p:cNvPr id="48" name="Picture 47">
            <a:extLst>
              <a:ext uri="{FF2B5EF4-FFF2-40B4-BE49-F238E27FC236}">
                <a16:creationId xmlns:a16="http://schemas.microsoft.com/office/drawing/2014/main" id="{F9FF2669-91B3-6C4A-A356-6BB7D8A18E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190" y="2706995"/>
            <a:ext cx="794085" cy="1407136"/>
          </a:xfrm>
          <a:prstGeom prst="rect">
            <a:avLst/>
          </a:prstGeom>
          <a:ln>
            <a:solidFill>
              <a:schemeClr val="lt1">
                <a:hueOff val="0"/>
                <a:satOff val="0"/>
                <a:lumOff val="0"/>
              </a:schemeClr>
            </a:solidFill>
          </a:ln>
        </p:spPr>
      </p:pic>
      <p:pic>
        <p:nvPicPr>
          <p:cNvPr id="49" name="Picture 48">
            <a:extLst>
              <a:ext uri="{FF2B5EF4-FFF2-40B4-BE49-F238E27FC236}">
                <a16:creationId xmlns:a16="http://schemas.microsoft.com/office/drawing/2014/main" id="{538669A1-D443-3642-BC34-096696DC93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9007" y="3142435"/>
            <a:ext cx="1202362" cy="1335639"/>
          </a:xfrm>
          <a:prstGeom prst="rect">
            <a:avLst/>
          </a:prstGeom>
          <a:ln>
            <a:solidFill>
              <a:schemeClr val="lt1">
                <a:hueOff val="0"/>
                <a:satOff val="0"/>
                <a:lumOff val="0"/>
              </a:schemeClr>
            </a:solidFill>
          </a:ln>
        </p:spPr>
      </p:pic>
      <p:sp>
        <p:nvSpPr>
          <p:cNvPr id="50" name="Rectangle 49">
            <a:extLst>
              <a:ext uri="{FF2B5EF4-FFF2-40B4-BE49-F238E27FC236}">
                <a16:creationId xmlns:a16="http://schemas.microsoft.com/office/drawing/2014/main" id="{88EF78F0-0C03-2A43-880F-908B1F935712}"/>
              </a:ext>
            </a:extLst>
          </p:cNvPr>
          <p:cNvSpPr/>
          <p:nvPr/>
        </p:nvSpPr>
        <p:spPr>
          <a:xfrm>
            <a:off x="373428" y="1755820"/>
            <a:ext cx="6120420" cy="307777"/>
          </a:xfrm>
          <a:prstGeom prst="rect">
            <a:avLst/>
          </a:prstGeom>
        </p:spPr>
        <p:txBody>
          <a:bodyPr wrap="square">
            <a:spAutoFit/>
          </a:bodyPr>
          <a:lstStyle/>
          <a:p>
            <a:pPr defTabSz="685728">
              <a:defRPr/>
            </a:pPr>
            <a:r>
              <a:rPr lang="en-US" sz="1400" dirty="0">
                <a:solidFill>
                  <a:srgbClr val="000000"/>
                </a:solidFill>
                <a:latin typeface="Arial" panose="020B0604020202020204" pitchFamily="34" charset="0"/>
              </a:rPr>
              <a:t>Use Case: External Audit</a:t>
            </a:r>
          </a:p>
        </p:txBody>
      </p:sp>
      <p:sp>
        <p:nvSpPr>
          <p:cNvPr id="57" name="TextBox 56">
            <a:extLst>
              <a:ext uri="{FF2B5EF4-FFF2-40B4-BE49-F238E27FC236}">
                <a16:creationId xmlns:a16="http://schemas.microsoft.com/office/drawing/2014/main" id="{FEE0FD3D-646E-914D-B7F1-4FFED0580E43}"/>
              </a:ext>
            </a:extLst>
          </p:cNvPr>
          <p:cNvSpPr txBox="1"/>
          <p:nvPr/>
        </p:nvSpPr>
        <p:spPr>
          <a:xfrm>
            <a:off x="2902419" y="4024050"/>
            <a:ext cx="914400" cy="914400"/>
          </a:xfrm>
          <a:prstGeom prst="rect">
            <a:avLst/>
          </a:prstGeom>
        </p:spPr>
        <p:txBody>
          <a:bodyPr wrap="none" lIns="0" tIns="0" rIns="0" bIns="0" rtlCol="0">
            <a:noAutofit/>
          </a:bodyPr>
          <a:lstStyle/>
          <a:p>
            <a:pPr defTabSz="685966">
              <a:lnSpc>
                <a:spcPct val="105000"/>
              </a:lnSpc>
              <a:spcBef>
                <a:spcPts val="1000"/>
              </a:spcBef>
            </a:pPr>
            <a:endParaRPr lang="en-US" sz="2000" dirty="0">
              <a:solidFill>
                <a:srgbClr val="000000"/>
              </a:solidFill>
              <a:latin typeface="Arial" panose="020B0604020202020204" pitchFamily="34" charset="0"/>
              <a:ea typeface="IBM Plex Sans" charset="0"/>
              <a:cs typeface="Arial" panose="020B0604020202020204" pitchFamily="34" charset="0"/>
            </a:endParaRPr>
          </a:p>
        </p:txBody>
      </p:sp>
      <p:sp>
        <p:nvSpPr>
          <p:cNvPr id="58" name="Text Placeholder 2">
            <a:extLst>
              <a:ext uri="{FF2B5EF4-FFF2-40B4-BE49-F238E27FC236}">
                <a16:creationId xmlns:a16="http://schemas.microsoft.com/office/drawing/2014/main" id="{99EB949E-36E5-5E4B-8241-9DCF5052BC05}"/>
              </a:ext>
            </a:extLst>
          </p:cNvPr>
          <p:cNvSpPr txBox="1">
            <a:spLocks/>
          </p:cNvSpPr>
          <p:nvPr/>
        </p:nvSpPr>
        <p:spPr>
          <a:xfrm>
            <a:off x="2525417" y="3853822"/>
            <a:ext cx="1682580" cy="636848"/>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defTabSz="914378"/>
            <a:r>
              <a:rPr lang="en-US" sz="880" b="1" kern="0" dirty="0">
                <a:solidFill>
                  <a:srgbClr val="000000"/>
                </a:solidFill>
                <a:latin typeface="Arial" panose="020B0604020202020204" pitchFamily="34" charset="0"/>
                <a:cs typeface="Arial" panose="020B0604020202020204" pitchFamily="34" charset="0"/>
              </a:rPr>
              <a:t>Extract</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Conversion for multiple content types</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Table Understanding</a:t>
            </a:r>
          </a:p>
        </p:txBody>
      </p:sp>
      <p:sp>
        <p:nvSpPr>
          <p:cNvPr id="59" name="Text Placeholder 2">
            <a:extLst>
              <a:ext uri="{FF2B5EF4-FFF2-40B4-BE49-F238E27FC236}">
                <a16:creationId xmlns:a16="http://schemas.microsoft.com/office/drawing/2014/main" id="{D10817E2-C81F-5D4F-B6A3-732EF55953DE}"/>
              </a:ext>
            </a:extLst>
          </p:cNvPr>
          <p:cNvSpPr txBox="1">
            <a:spLocks/>
          </p:cNvSpPr>
          <p:nvPr/>
        </p:nvSpPr>
        <p:spPr>
          <a:xfrm>
            <a:off x="5391603" y="3841454"/>
            <a:ext cx="1385806" cy="812402"/>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defTabSz="914378"/>
            <a:r>
              <a:rPr lang="en-US" sz="880" b="1" kern="0" dirty="0">
                <a:solidFill>
                  <a:srgbClr val="000000"/>
                </a:solidFill>
                <a:latin typeface="Arial" panose="020B0604020202020204" pitchFamily="34" charset="0"/>
                <a:cs typeface="Arial" panose="020B0604020202020204" pitchFamily="34" charset="0"/>
              </a:rPr>
              <a:t>Enhance</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Business-specific extraction</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SME led training </a:t>
            </a:r>
          </a:p>
        </p:txBody>
      </p:sp>
      <p:sp>
        <p:nvSpPr>
          <p:cNvPr id="60" name="Text Placeholder 2">
            <a:extLst>
              <a:ext uri="{FF2B5EF4-FFF2-40B4-BE49-F238E27FC236}">
                <a16:creationId xmlns:a16="http://schemas.microsoft.com/office/drawing/2014/main" id="{F423D66D-240E-4749-BC70-B4D4662E12E4}"/>
              </a:ext>
            </a:extLst>
          </p:cNvPr>
          <p:cNvSpPr txBox="1">
            <a:spLocks/>
          </p:cNvSpPr>
          <p:nvPr/>
        </p:nvSpPr>
        <p:spPr>
          <a:xfrm>
            <a:off x="6694524" y="3840597"/>
            <a:ext cx="1640543" cy="595144"/>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defTabSz="914378"/>
            <a:r>
              <a:rPr lang="en-US" sz="880" b="1" kern="0" dirty="0">
                <a:solidFill>
                  <a:srgbClr val="000000"/>
                </a:solidFill>
                <a:latin typeface="Arial" panose="020B0604020202020204" pitchFamily="34" charset="0"/>
                <a:cs typeface="Arial" panose="020B0604020202020204" pitchFamily="34" charset="0"/>
              </a:rPr>
              <a:t>Analyze</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Query and explore data</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Retrieve relevant data</a:t>
            </a:r>
          </a:p>
        </p:txBody>
      </p:sp>
      <p:sp>
        <p:nvSpPr>
          <p:cNvPr id="61" name="Text Placeholder 2">
            <a:extLst>
              <a:ext uri="{FF2B5EF4-FFF2-40B4-BE49-F238E27FC236}">
                <a16:creationId xmlns:a16="http://schemas.microsoft.com/office/drawing/2014/main" id="{F7169089-851A-2B49-8027-52C2CA225057}"/>
              </a:ext>
            </a:extLst>
          </p:cNvPr>
          <p:cNvSpPr txBox="1">
            <a:spLocks/>
          </p:cNvSpPr>
          <p:nvPr/>
        </p:nvSpPr>
        <p:spPr>
          <a:xfrm>
            <a:off x="4031366" y="3853821"/>
            <a:ext cx="1528851" cy="568697"/>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defTabSz="914378"/>
            <a:r>
              <a:rPr lang="en-US" sz="880" b="1" kern="0" dirty="0">
                <a:solidFill>
                  <a:srgbClr val="000000"/>
                </a:solidFill>
                <a:latin typeface="Arial" panose="020B0604020202020204" pitchFamily="34" charset="0"/>
                <a:cs typeface="Arial" panose="020B0604020202020204" pitchFamily="34" charset="0"/>
              </a:rPr>
              <a:t>Enrich</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Out of the box NLP</a:t>
            </a:r>
          </a:p>
          <a:p>
            <a:pPr marL="102868" indent="-102868" defTabSz="914378">
              <a:buFont typeface="Arial" panose="020B0604020202020204" pitchFamily="34" charset="0"/>
              <a:buChar char="•"/>
            </a:pPr>
            <a:r>
              <a:rPr lang="en-US" sz="880" kern="0" dirty="0">
                <a:solidFill>
                  <a:srgbClr val="000000"/>
                </a:solidFill>
                <a:latin typeface="Arial" panose="020B0604020202020204" pitchFamily="34" charset="0"/>
                <a:cs typeface="Arial" panose="020B0604020202020204" pitchFamily="34" charset="0"/>
              </a:rPr>
              <a:t>Built-in knowledge for common facts </a:t>
            </a:r>
          </a:p>
          <a:p>
            <a:pPr marL="285743" indent="-285743" defTabSz="914378">
              <a:buFont typeface="Arial" panose="020B0604020202020204" pitchFamily="34" charset="0"/>
              <a:buChar char="•"/>
            </a:pPr>
            <a:endParaRPr lang="en-US" sz="880" kern="0" dirty="0">
              <a:solidFill>
                <a:srgbClr val="FFFFFF"/>
              </a:solidFill>
              <a:latin typeface="Arial" panose="020B0604020202020204" pitchFamily="34" charset="0"/>
              <a:cs typeface="Arial" panose="020B0604020202020204" pitchFamily="34" charset="0"/>
            </a:endParaRPr>
          </a:p>
        </p:txBody>
      </p:sp>
      <p:sp>
        <p:nvSpPr>
          <p:cNvPr id="62" name="Left Brace 61">
            <a:extLst>
              <a:ext uri="{FF2B5EF4-FFF2-40B4-BE49-F238E27FC236}">
                <a16:creationId xmlns:a16="http://schemas.microsoft.com/office/drawing/2014/main" id="{52FC3BDF-2A0F-3C47-A67B-9F0191F00DFD}"/>
              </a:ext>
            </a:extLst>
          </p:cNvPr>
          <p:cNvSpPr/>
          <p:nvPr/>
        </p:nvSpPr>
        <p:spPr>
          <a:xfrm rot="16200000">
            <a:off x="4971945" y="1304752"/>
            <a:ext cx="285766" cy="4678073"/>
          </a:xfrm>
          <a:prstGeom prst="leftBrac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966"/>
            <a:endParaRPr lang="en-US" dirty="0">
              <a:solidFill>
                <a:srgbClr val="FFFFFF"/>
              </a:solidFill>
              <a:latin typeface="Arial" panose="020B0604020202020204" pitchFamily="34" charset="0"/>
            </a:endParaRPr>
          </a:p>
        </p:txBody>
      </p:sp>
      <p:pic>
        <p:nvPicPr>
          <p:cNvPr id="63" name="Graphic 62" descr="Folder Search outline">
            <a:extLst>
              <a:ext uri="{FF2B5EF4-FFF2-40B4-BE49-F238E27FC236}">
                <a16:creationId xmlns:a16="http://schemas.microsoft.com/office/drawing/2014/main" id="{E4510D49-CF33-3247-A0F6-5CD2C2E6D7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328865" y="2200988"/>
            <a:ext cx="464121" cy="464121"/>
          </a:xfrm>
          <a:prstGeom prst="rect">
            <a:avLst/>
          </a:prstGeom>
        </p:spPr>
      </p:pic>
      <p:pic>
        <p:nvPicPr>
          <p:cNvPr id="64" name="Graphic 63" descr="Open book outline">
            <a:extLst>
              <a:ext uri="{FF2B5EF4-FFF2-40B4-BE49-F238E27FC236}">
                <a16:creationId xmlns:a16="http://schemas.microsoft.com/office/drawing/2014/main" id="{8106B33F-F1F6-3F46-B8B9-3C10687EA56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91141" y="2192635"/>
            <a:ext cx="502075" cy="502075"/>
          </a:xfrm>
          <a:prstGeom prst="rect">
            <a:avLst/>
          </a:prstGeom>
        </p:spPr>
      </p:pic>
      <p:pic>
        <p:nvPicPr>
          <p:cNvPr id="65" name="Graphic 64" descr="List outline">
            <a:extLst>
              <a:ext uri="{FF2B5EF4-FFF2-40B4-BE49-F238E27FC236}">
                <a16:creationId xmlns:a16="http://schemas.microsoft.com/office/drawing/2014/main" id="{1CE1FD62-4CF0-4948-80AD-C02A8CB7CED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692905" y="2214049"/>
            <a:ext cx="425683" cy="425683"/>
          </a:xfrm>
          <a:prstGeom prst="rect">
            <a:avLst/>
          </a:prstGeom>
        </p:spPr>
      </p:pic>
      <p:pic>
        <p:nvPicPr>
          <p:cNvPr id="66" name="Graphic 65" descr="Decision chart outline">
            <a:extLst>
              <a:ext uri="{FF2B5EF4-FFF2-40B4-BE49-F238E27FC236}">
                <a16:creationId xmlns:a16="http://schemas.microsoft.com/office/drawing/2014/main" id="{8DA2B33C-C5B2-E343-A589-58939D6AD509}"/>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619210" y="2217747"/>
            <a:ext cx="438149" cy="438149"/>
          </a:xfrm>
          <a:prstGeom prst="rect">
            <a:avLst/>
          </a:prstGeom>
        </p:spPr>
      </p:pic>
      <p:pic>
        <p:nvPicPr>
          <p:cNvPr id="67" name="Graphic 66" descr="Teacher outline">
            <a:extLst>
              <a:ext uri="{FF2B5EF4-FFF2-40B4-BE49-F238E27FC236}">
                <a16:creationId xmlns:a16="http://schemas.microsoft.com/office/drawing/2014/main" id="{E391EE24-EA7E-AA40-A01A-4034CA492C16}"/>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7632010" y="2160084"/>
            <a:ext cx="502076" cy="502076"/>
          </a:xfrm>
          <a:prstGeom prst="rect">
            <a:avLst/>
          </a:prstGeom>
        </p:spPr>
      </p:pic>
      <p:sp>
        <p:nvSpPr>
          <p:cNvPr id="2" name="Right Arrow 1">
            <a:extLst>
              <a:ext uri="{FF2B5EF4-FFF2-40B4-BE49-F238E27FC236}">
                <a16:creationId xmlns:a16="http://schemas.microsoft.com/office/drawing/2014/main" id="{8DEC53C4-E8F9-73DC-CFA6-560ADF181CB3}"/>
              </a:ext>
            </a:extLst>
          </p:cNvPr>
          <p:cNvSpPr/>
          <p:nvPr/>
        </p:nvSpPr>
        <p:spPr>
          <a:xfrm>
            <a:off x="2558076" y="4553244"/>
            <a:ext cx="5715071" cy="402772"/>
          </a:xfrm>
          <a:prstGeom prst="rightArrow">
            <a:avLst>
              <a:gd name="adj1" fmla="val 49145"/>
              <a:gd name="adj2" fmla="val 86706"/>
            </a:avLst>
          </a:prstGeom>
          <a:gradFill flip="none" rotWithShape="1">
            <a:gsLst>
              <a:gs pos="0">
                <a:schemeClr val="accent2"/>
              </a:gs>
              <a:gs pos="97000">
                <a:schemeClr val="accent4"/>
              </a:gs>
            </a:gsLst>
            <a:path path="circle">
              <a:fillToRect t="100000" r="100000"/>
            </a:path>
            <a:tileRect l="-100000" b="-10000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algn="ctr" defTabSz="914378" fontAlgn="base">
              <a:lnSpc>
                <a:spcPct val="90000"/>
              </a:lnSpc>
              <a:spcBef>
                <a:spcPct val="0"/>
              </a:spcBef>
              <a:spcAft>
                <a:spcPct val="0"/>
              </a:spcAft>
            </a:pPr>
            <a:r>
              <a:rPr lang="en-US" sz="1000" b="1" dirty="0">
                <a:solidFill>
                  <a:srgbClr val="FFFFFF"/>
                </a:solidFill>
                <a:latin typeface="Arial" panose="020B0604020202020204" pitchFamily="34" charset="0"/>
              </a:rPr>
              <a:t>From Weeks to Days using AI</a:t>
            </a:r>
          </a:p>
        </p:txBody>
      </p:sp>
      <p:sp>
        <p:nvSpPr>
          <p:cNvPr id="3" name="TextBox 2">
            <a:extLst>
              <a:ext uri="{FF2B5EF4-FFF2-40B4-BE49-F238E27FC236}">
                <a16:creationId xmlns:a16="http://schemas.microsoft.com/office/drawing/2014/main" id="{5E006DFB-447F-0A70-41F2-CB1515DAF557}"/>
              </a:ext>
            </a:extLst>
          </p:cNvPr>
          <p:cNvSpPr txBox="1"/>
          <p:nvPr/>
        </p:nvSpPr>
        <p:spPr>
          <a:xfrm>
            <a:off x="7303597" y="2890766"/>
            <a:ext cx="0" cy="45719"/>
          </a:xfrm>
          <a:prstGeom prst="rect">
            <a:avLst/>
          </a:prstGeom>
        </p:spPr>
        <p:txBody>
          <a:bodyPr wrap="none" lIns="0" tIns="0" rIns="0" bIns="0" rtlCol="0">
            <a:noAutofit/>
          </a:bodyPr>
          <a:lstStyle/>
          <a:p>
            <a:pPr defTabSz="685783">
              <a:lnSpc>
                <a:spcPct val="105000"/>
              </a:lnSpc>
              <a:spcBef>
                <a:spcPts val="750"/>
              </a:spcBef>
              <a:defRPr/>
            </a:pPr>
            <a:endParaRPr lang="en-US" sz="1500" dirty="0">
              <a:solidFill>
                <a:srgbClr val="000000"/>
              </a:solidFill>
              <a:latin typeface="Arial" panose="020B0604020202020204" pitchFamily="34" charset="0"/>
              <a:ea typeface="IBM Plex Sans" charset="0"/>
              <a:cs typeface="Arial" panose="020B0604020202020204" pitchFamily="34" charset="0"/>
            </a:endParaRPr>
          </a:p>
        </p:txBody>
      </p:sp>
      <p:sp>
        <p:nvSpPr>
          <p:cNvPr id="4" name="Text Placeholder 2">
            <a:extLst>
              <a:ext uri="{FF2B5EF4-FFF2-40B4-BE49-F238E27FC236}">
                <a16:creationId xmlns:a16="http://schemas.microsoft.com/office/drawing/2014/main" id="{F539EC48-2587-9A10-C6EC-C96BEDFA2700}"/>
              </a:ext>
            </a:extLst>
          </p:cNvPr>
          <p:cNvSpPr txBox="1">
            <a:spLocks/>
          </p:cNvSpPr>
          <p:nvPr/>
        </p:nvSpPr>
        <p:spPr>
          <a:xfrm>
            <a:off x="2890513" y="2647164"/>
            <a:ext cx="1349951" cy="865463"/>
          </a:xfrm>
          <a:solidFill>
            <a:schemeClr val="bg1"/>
          </a:solidFill>
          <a:ln w="4763" cap="flat">
            <a:noFill/>
            <a:prstDash val="solid"/>
            <a:miter/>
          </a:ln>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algn="ctr" defTabSz="571464">
              <a:defRPr/>
            </a:pPr>
            <a:r>
              <a:rPr lang="en-US" sz="875" kern="0" dirty="0">
                <a:solidFill>
                  <a:srgbClr val="000000"/>
                </a:solidFill>
                <a:latin typeface="Arial" panose="020B0604020202020204" pitchFamily="34" charset="0"/>
                <a:cs typeface="Arial" panose="020B0604020202020204" pitchFamily="34" charset="0"/>
              </a:rPr>
              <a:t>Identify relevant documents based on audit context</a:t>
            </a:r>
          </a:p>
          <a:p>
            <a:pPr algn="ctr" defTabSz="571464">
              <a:defRPr/>
            </a:pPr>
            <a:r>
              <a:rPr lang="en-US" sz="875" kern="0" dirty="0">
                <a:solidFill>
                  <a:srgbClr val="000000"/>
                </a:solidFill>
                <a:latin typeface="Arial" panose="020B0604020202020204" pitchFamily="34" charset="0"/>
                <a:cs typeface="Arial" panose="020B0604020202020204" pitchFamily="34" charset="0"/>
              </a:rPr>
              <a:t> (annual reports, agreements, contracts)</a:t>
            </a:r>
          </a:p>
        </p:txBody>
      </p:sp>
      <p:sp>
        <p:nvSpPr>
          <p:cNvPr id="5" name="Text Placeholder 2">
            <a:extLst>
              <a:ext uri="{FF2B5EF4-FFF2-40B4-BE49-F238E27FC236}">
                <a16:creationId xmlns:a16="http://schemas.microsoft.com/office/drawing/2014/main" id="{45307FA6-CF2C-1221-F9A7-7D6FA837515A}"/>
              </a:ext>
            </a:extLst>
          </p:cNvPr>
          <p:cNvSpPr txBox="1">
            <a:spLocks/>
          </p:cNvSpPr>
          <p:nvPr/>
        </p:nvSpPr>
        <p:spPr>
          <a:xfrm>
            <a:off x="4139432" y="2634241"/>
            <a:ext cx="1315936" cy="865463"/>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algn="ctr" defTabSz="571464">
              <a:defRPr/>
            </a:pPr>
            <a:r>
              <a:rPr lang="en-US" sz="875" kern="0" dirty="0">
                <a:solidFill>
                  <a:srgbClr val="000000"/>
                </a:solidFill>
                <a:latin typeface="Arial" panose="020B0604020202020204" pitchFamily="34" charset="0"/>
                <a:cs typeface="Arial" panose="020B0604020202020204" pitchFamily="34" charset="0"/>
              </a:rPr>
              <a:t>Read through documents to find </a:t>
            </a:r>
            <a:br>
              <a:rPr lang="en-US" sz="875" kern="0" dirty="0">
                <a:solidFill>
                  <a:srgbClr val="000000"/>
                </a:solidFill>
                <a:latin typeface="Arial" panose="020B0604020202020204" pitchFamily="34" charset="0"/>
                <a:cs typeface="Arial" panose="020B0604020202020204" pitchFamily="34" charset="0"/>
              </a:rPr>
            </a:br>
            <a:r>
              <a:rPr lang="en-US" sz="875" kern="0" dirty="0">
                <a:solidFill>
                  <a:srgbClr val="000000"/>
                </a:solidFill>
                <a:latin typeface="Arial" panose="020B0604020202020204" pitchFamily="34" charset="0"/>
                <a:cs typeface="Arial" panose="020B0604020202020204" pitchFamily="34" charset="0"/>
              </a:rPr>
              <a:t>key facts related to </a:t>
            </a:r>
            <a:br>
              <a:rPr lang="en-US" sz="875" kern="0" dirty="0">
                <a:solidFill>
                  <a:srgbClr val="000000"/>
                </a:solidFill>
                <a:latin typeface="Arial" panose="020B0604020202020204" pitchFamily="34" charset="0"/>
                <a:cs typeface="Arial" panose="020B0604020202020204" pitchFamily="34" charset="0"/>
              </a:rPr>
            </a:br>
            <a:r>
              <a:rPr lang="en-US" sz="875" kern="0" dirty="0">
                <a:solidFill>
                  <a:srgbClr val="000000"/>
                </a:solidFill>
                <a:latin typeface="Arial" panose="020B0604020202020204" pitchFamily="34" charset="0"/>
                <a:cs typeface="Arial" panose="020B0604020202020204" pitchFamily="34" charset="0"/>
              </a:rPr>
              <a:t>the assessment (revenue numbers, policy changes)</a:t>
            </a:r>
          </a:p>
        </p:txBody>
      </p:sp>
      <p:sp>
        <p:nvSpPr>
          <p:cNvPr id="6" name="Text Placeholder 2">
            <a:extLst>
              <a:ext uri="{FF2B5EF4-FFF2-40B4-BE49-F238E27FC236}">
                <a16:creationId xmlns:a16="http://schemas.microsoft.com/office/drawing/2014/main" id="{17A9DEFC-F424-2FF6-6F79-AC072B47413E}"/>
              </a:ext>
            </a:extLst>
          </p:cNvPr>
          <p:cNvSpPr txBox="1">
            <a:spLocks/>
          </p:cNvSpPr>
          <p:nvPr/>
        </p:nvSpPr>
        <p:spPr>
          <a:xfrm>
            <a:off x="5362048" y="2634241"/>
            <a:ext cx="1027674" cy="865463"/>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algn="ctr" defTabSz="571464">
              <a:defRPr/>
            </a:pPr>
            <a:r>
              <a:rPr lang="en-US" sz="875" kern="0" dirty="0">
                <a:solidFill>
                  <a:srgbClr val="000000"/>
                </a:solidFill>
                <a:latin typeface="Arial" panose="020B0604020202020204" pitchFamily="34" charset="0"/>
                <a:cs typeface="Arial" panose="020B0604020202020204" pitchFamily="34" charset="0"/>
              </a:rPr>
              <a:t>Research questions to relate uncovered facts to </a:t>
            </a:r>
            <a:br>
              <a:rPr lang="en-US" sz="875" kern="0" dirty="0">
                <a:solidFill>
                  <a:srgbClr val="000000"/>
                </a:solidFill>
                <a:latin typeface="Arial" panose="020B0604020202020204" pitchFamily="34" charset="0"/>
                <a:cs typeface="Arial" panose="020B0604020202020204" pitchFamily="34" charset="0"/>
              </a:rPr>
            </a:br>
            <a:r>
              <a:rPr lang="en-US" sz="875" kern="0" dirty="0">
                <a:solidFill>
                  <a:srgbClr val="000000"/>
                </a:solidFill>
                <a:latin typeface="Arial" panose="020B0604020202020204" pitchFamily="34" charset="0"/>
                <a:cs typeface="Arial" panose="020B0604020202020204" pitchFamily="34" charset="0"/>
              </a:rPr>
              <a:t>potential risks</a:t>
            </a:r>
          </a:p>
        </p:txBody>
      </p:sp>
      <p:sp>
        <p:nvSpPr>
          <p:cNvPr id="7" name="Text Placeholder 2">
            <a:extLst>
              <a:ext uri="{FF2B5EF4-FFF2-40B4-BE49-F238E27FC236}">
                <a16:creationId xmlns:a16="http://schemas.microsoft.com/office/drawing/2014/main" id="{F70CC7DD-8F98-0CF7-FE07-36D00ED0EFA1}"/>
              </a:ext>
            </a:extLst>
          </p:cNvPr>
          <p:cNvSpPr txBox="1">
            <a:spLocks/>
          </p:cNvSpPr>
          <p:nvPr/>
        </p:nvSpPr>
        <p:spPr>
          <a:xfrm>
            <a:off x="6444153" y="2622532"/>
            <a:ext cx="944395" cy="865463"/>
          </a:xfrm>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algn="ctr" defTabSz="571464">
              <a:defRPr/>
            </a:pPr>
            <a:r>
              <a:rPr lang="en-US" sz="875" kern="0" dirty="0">
                <a:solidFill>
                  <a:srgbClr val="000000"/>
                </a:solidFill>
                <a:latin typeface="Arial" panose="020B0604020202020204" pitchFamily="34" charset="0"/>
                <a:cs typeface="Arial" panose="020B0604020202020204" pitchFamily="34" charset="0"/>
              </a:rPr>
              <a:t>Gather supporting evidence from across other sources</a:t>
            </a:r>
          </a:p>
        </p:txBody>
      </p:sp>
      <p:sp>
        <p:nvSpPr>
          <p:cNvPr id="8" name="Text Placeholder 2">
            <a:extLst>
              <a:ext uri="{FF2B5EF4-FFF2-40B4-BE49-F238E27FC236}">
                <a16:creationId xmlns:a16="http://schemas.microsoft.com/office/drawing/2014/main" id="{4958EB35-2BDB-6C67-DEC3-7E02046AFBE9}"/>
              </a:ext>
            </a:extLst>
          </p:cNvPr>
          <p:cNvSpPr txBox="1">
            <a:spLocks/>
          </p:cNvSpPr>
          <p:nvPr/>
        </p:nvSpPr>
        <p:spPr>
          <a:xfrm>
            <a:off x="7346383" y="2639381"/>
            <a:ext cx="1096063" cy="865463"/>
          </a:xfrm>
          <a:solidFill>
            <a:schemeClr val="bg1"/>
          </a:solidFill>
          <a:ln w="4763" cap="flat">
            <a:noFill/>
            <a:prstDash val="solid"/>
            <a:miter/>
          </a:ln>
        </p:spPr>
        <p:txBody>
          <a:bodyPr/>
          <a:lstStyle>
            <a:lvl1pPr marL="0" indent="0" algn="l" rtl="0" eaLnBrk="1" fontAlgn="base" hangingPunct="1">
              <a:lnSpc>
                <a:spcPct val="100000"/>
              </a:lnSpc>
              <a:spcBef>
                <a:spcPts val="0"/>
              </a:spcBef>
              <a:spcAft>
                <a:spcPct val="0"/>
              </a:spcAft>
              <a:buClr>
                <a:srgbClr val="6D6E70"/>
              </a:buClr>
              <a:buSzPct val="90000"/>
              <a:buFont typeface="Wingdings" pitchFamily="2" charset="2"/>
              <a:buNone/>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0" indent="0" algn="l" rtl="0" eaLnBrk="1" fontAlgn="base" hangingPunct="1">
              <a:lnSpc>
                <a:spcPct val="100000"/>
              </a:lnSpc>
              <a:spcBef>
                <a:spcPts val="0"/>
              </a:spcBef>
              <a:spcAft>
                <a:spcPct val="0"/>
              </a:spcAft>
              <a:buClr>
                <a:schemeClr val="bg1"/>
              </a:buClr>
              <a:buSzPct val="100000"/>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22261" indent="0" algn="l" rtl="0" eaLnBrk="1" fontAlgn="base" hangingPunct="1">
              <a:lnSpc>
                <a:spcPct val="100000"/>
              </a:lnSpc>
              <a:spcBef>
                <a:spcPts val="1758"/>
              </a:spcBef>
              <a:spcAft>
                <a:spcPct val="0"/>
              </a:spcAft>
              <a:buClr>
                <a:schemeClr val="bg1"/>
              </a:buClr>
              <a:buSzPct val="100000"/>
              <a:buFont typeface="Arial" panose="020B0604020202020204" pitchFamily="34" charset="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95274" indent="0" algn="l" rtl="0" eaLnBrk="1" fontAlgn="base" hangingPunct="1">
              <a:lnSpc>
                <a:spcPct val="100000"/>
              </a:lnSpc>
              <a:spcBef>
                <a:spcPts val="1758"/>
              </a:spcBef>
              <a:spcAft>
                <a:spcPct val="0"/>
              </a:spcAft>
              <a:buClr>
                <a:schemeClr val="bg1"/>
              </a:buClr>
              <a:buSzPct val="100000"/>
              <a:buFont typeface=".AppleSystemUIFont" charset="-120"/>
              <a:buNone/>
              <a:tabLst/>
              <a:defRPr sz="2238"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1009923" indent="0" algn="l" rtl="0" eaLnBrk="1" fontAlgn="base" hangingPunct="1">
              <a:lnSpc>
                <a:spcPct val="100000"/>
              </a:lnSpc>
              <a:spcBef>
                <a:spcPts val="1758"/>
              </a:spcBef>
              <a:spcAft>
                <a:spcPct val="0"/>
              </a:spcAft>
              <a:buClr>
                <a:schemeClr val="bg1"/>
              </a:buClr>
              <a:buFont typeface=".AppleSystemUIFont" charset="-120"/>
              <a:buNone/>
              <a:tabLst/>
              <a:defRPr sz="2238"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2531419" indent="-207264" algn="l" rtl="0" eaLnBrk="1" fontAlgn="base" hangingPunct="1">
              <a:spcBef>
                <a:spcPct val="20000"/>
              </a:spcBef>
              <a:spcAft>
                <a:spcPct val="0"/>
              </a:spcAft>
              <a:buClr>
                <a:schemeClr val="bg1"/>
              </a:buClr>
              <a:buChar char="»"/>
              <a:defRPr sz="2029">
                <a:solidFill>
                  <a:schemeClr val="bg1"/>
                </a:solidFill>
                <a:latin typeface="Arial" charset="0"/>
              </a:defRPr>
            </a:lvl6pPr>
            <a:lvl7pPr marL="3110952" indent="-207264" algn="l" rtl="0" eaLnBrk="1" fontAlgn="base" hangingPunct="1">
              <a:spcBef>
                <a:spcPct val="20000"/>
              </a:spcBef>
              <a:spcAft>
                <a:spcPct val="0"/>
              </a:spcAft>
              <a:buClr>
                <a:schemeClr val="bg1"/>
              </a:buClr>
              <a:buChar char="»"/>
              <a:defRPr sz="2029">
                <a:solidFill>
                  <a:schemeClr val="bg1"/>
                </a:solidFill>
                <a:latin typeface="Arial" charset="0"/>
              </a:defRPr>
            </a:lvl7pPr>
            <a:lvl8pPr marL="3690483" indent="-207264" algn="l" rtl="0" eaLnBrk="1" fontAlgn="base" hangingPunct="1">
              <a:spcBef>
                <a:spcPct val="20000"/>
              </a:spcBef>
              <a:spcAft>
                <a:spcPct val="0"/>
              </a:spcAft>
              <a:buClr>
                <a:schemeClr val="bg1"/>
              </a:buClr>
              <a:buChar char="»"/>
              <a:defRPr sz="2029">
                <a:solidFill>
                  <a:schemeClr val="bg1"/>
                </a:solidFill>
                <a:latin typeface="Arial" charset="0"/>
              </a:defRPr>
            </a:lvl8pPr>
            <a:lvl9pPr marL="4270014" indent="-207264" algn="l" rtl="0" eaLnBrk="1" fontAlgn="base" hangingPunct="1">
              <a:spcBef>
                <a:spcPct val="20000"/>
              </a:spcBef>
              <a:spcAft>
                <a:spcPct val="0"/>
              </a:spcAft>
              <a:buClr>
                <a:schemeClr val="bg1"/>
              </a:buClr>
              <a:buChar char="»"/>
              <a:defRPr sz="2029">
                <a:solidFill>
                  <a:schemeClr val="bg1"/>
                </a:solidFill>
                <a:latin typeface="Arial" charset="0"/>
              </a:defRPr>
            </a:lvl9pPr>
          </a:lstStyle>
          <a:p>
            <a:pPr algn="ctr" defTabSz="571464">
              <a:defRPr/>
            </a:pPr>
            <a:r>
              <a:rPr lang="en-US" sz="875" kern="0" dirty="0">
                <a:solidFill>
                  <a:srgbClr val="000000"/>
                </a:solidFill>
                <a:latin typeface="Arial" panose="020B0604020202020204" pitchFamily="34" charset="0"/>
                <a:cs typeface="Arial" panose="020B0604020202020204" pitchFamily="34" charset="0"/>
              </a:rPr>
              <a:t>Combine to form </a:t>
            </a:r>
            <a:br>
              <a:rPr lang="en-US" sz="875" kern="0" dirty="0">
                <a:solidFill>
                  <a:srgbClr val="000000"/>
                </a:solidFill>
                <a:latin typeface="Arial" panose="020B0604020202020204" pitchFamily="34" charset="0"/>
                <a:cs typeface="Arial" panose="020B0604020202020204" pitchFamily="34" charset="0"/>
              </a:rPr>
            </a:br>
            <a:r>
              <a:rPr lang="en-US" sz="875" kern="0" dirty="0">
                <a:solidFill>
                  <a:srgbClr val="000000"/>
                </a:solidFill>
                <a:latin typeface="Arial" panose="020B0604020202020204" pitchFamily="34" charset="0"/>
                <a:cs typeface="Arial" panose="020B0604020202020204" pitchFamily="34" charset="0"/>
              </a:rPr>
              <a:t>a reliable recommendation</a:t>
            </a:r>
          </a:p>
        </p:txBody>
      </p:sp>
      <p:sp>
        <p:nvSpPr>
          <p:cNvPr id="9" name="Footer Placeholder 4">
            <a:extLst>
              <a:ext uri="{FF2B5EF4-FFF2-40B4-BE49-F238E27FC236}">
                <a16:creationId xmlns:a16="http://schemas.microsoft.com/office/drawing/2014/main" id="{95C76007-2B36-5539-47A7-4ABF5A5B311C}"/>
              </a:ext>
            </a:extLst>
          </p:cNvPr>
          <p:cNvSpPr>
            <a:spLocks noGrp="1"/>
          </p:cNvSpPr>
          <p:nvPr>
            <p:ph type="ftr" sz="quarter" idx="10"/>
          </p:nvPr>
        </p:nvSpPr>
        <p:spPr>
          <a:xfrm>
            <a:off x="4858983" y="4894103"/>
            <a:ext cx="4114734" cy="166687"/>
          </a:xfrm>
        </p:spPr>
        <p:txBody>
          <a:bodyPr/>
          <a:lstStyle/>
          <a:p>
            <a:pPr algn="r"/>
            <a:r>
              <a:rPr lang="en-US" dirty="0">
                <a:latin typeface="IBM Plex Sans Light"/>
              </a:rPr>
              <a:t>© 2022 IBM Corporation</a:t>
            </a:r>
          </a:p>
        </p:txBody>
      </p:sp>
    </p:spTree>
    <p:extLst>
      <p:ext uri="{BB962C8B-B14F-4D97-AF65-F5344CB8AC3E}">
        <p14:creationId xmlns:p14="http://schemas.microsoft.com/office/powerpoint/2010/main" val="14786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nodePh="1">
                                  <p:stCondLst>
                                    <p:cond delay="0"/>
                                  </p:stCondLst>
                                  <p:endCondLst>
                                    <p:cond evt="begin" delay="0">
                                      <p:tn val="27"/>
                                    </p:cond>
                                  </p:end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0" grpId="0" animBg="1"/>
      <p:bldP spid="42" grpId="0" animBg="1"/>
      <p:bldP spid="44" grpId="0" animBg="1"/>
      <p:bldP spid="46" grpId="0" animBg="1"/>
      <p:bldP spid="58" grpId="0"/>
      <p:bldP spid="59" grpId="0"/>
      <p:bldP spid="60" grpId="0"/>
      <p:bldP spid="61" grpId="0"/>
      <p:bldP spid="62" grpId="0" animBg="1"/>
      <p:bldP spid="2" grpId="0" animBg="1"/>
      <p:bldP spid="3" grpId="0"/>
      <p:bldP spid="4" grpId="0" animBg="1"/>
      <p:bldP spid="5" grpId="0"/>
      <p:bldP spid="6"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FF5F8CCC-61FD-F22C-FE93-CE08313945EF}"/>
              </a:ext>
            </a:extLst>
          </p:cNvPr>
          <p:cNvSpPr txBox="1">
            <a:spLocks/>
          </p:cNvSpPr>
          <p:nvPr/>
        </p:nvSpPr>
        <p:spPr>
          <a:xfrm>
            <a:off x="4586283" y="2553820"/>
            <a:ext cx="4557716" cy="2596824"/>
          </a:xfrm>
          <a:prstGeom prst="rect">
            <a:avLst/>
          </a:prstGeom>
          <a:solidFill>
            <a:schemeClr val="accent2"/>
          </a:solid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914400"/>
            <a:r>
              <a:rPr lang="en-US" kern="0" dirty="0">
                <a:latin typeface="Arial" panose="020B0604020202020204" pitchFamily="34" charset="0"/>
              </a:rPr>
              <a:t> </a:t>
            </a:r>
          </a:p>
        </p:txBody>
      </p:sp>
      <p:sp>
        <p:nvSpPr>
          <p:cNvPr id="12" name="Rectangle 11">
            <a:extLst>
              <a:ext uri="{FF2B5EF4-FFF2-40B4-BE49-F238E27FC236}">
                <a16:creationId xmlns:a16="http://schemas.microsoft.com/office/drawing/2014/main" id="{19600DE6-E7DB-2183-8F16-9DE491236ACF}"/>
              </a:ext>
            </a:extLst>
          </p:cNvPr>
          <p:cNvSpPr/>
          <p:nvPr/>
        </p:nvSpPr>
        <p:spPr>
          <a:xfrm>
            <a:off x="-7143" y="2564142"/>
            <a:ext cx="4589930" cy="2586502"/>
          </a:xfrm>
          <a:prstGeom prst="rect">
            <a:avLst/>
          </a:prstGeom>
          <a:gradFill flip="none" rotWithShape="1">
            <a:gsLst>
              <a:gs pos="0">
                <a:schemeClr val="accent2"/>
              </a:gs>
              <a:gs pos="100000">
                <a:schemeClr val="accent4"/>
              </a:gs>
            </a:gsLst>
            <a:lin ang="2700000" scaled="1"/>
            <a:tileRect/>
          </a:gradFill>
        </p:spPr>
        <p:txBody>
          <a:bodyPr wrap="square" lIns="0" tIns="0" rIns="0" bIns="0" rtlCol="0" anchor="ctr">
            <a:noAutofit/>
          </a:bodyPr>
          <a:lstStyle/>
          <a:p>
            <a:pPr algn="ctr"/>
            <a:endParaRPr lang="en-US" sz="1200" dirty="0">
              <a:latin typeface="Arial" panose="020B0604020202020204" pitchFamily="34" charset="0"/>
              <a:cs typeface="Arial"/>
            </a:endParaRPr>
          </a:p>
        </p:txBody>
      </p:sp>
      <p:sp>
        <p:nvSpPr>
          <p:cNvPr id="3" name="Title 2">
            <a:extLst>
              <a:ext uri="{FF2B5EF4-FFF2-40B4-BE49-F238E27FC236}">
                <a16:creationId xmlns:a16="http://schemas.microsoft.com/office/drawing/2014/main" id="{31C95234-4E46-F149-91E4-BD503B740D5F}"/>
              </a:ext>
            </a:extLst>
          </p:cNvPr>
          <p:cNvSpPr>
            <a:spLocks noGrp="1"/>
          </p:cNvSpPr>
          <p:nvPr>
            <p:ph type="title"/>
          </p:nvPr>
        </p:nvSpPr>
        <p:spPr>
          <a:noFill/>
        </p:spPr>
        <p:txBody>
          <a:bodyPr/>
          <a:lstStyle/>
          <a:p>
            <a:r>
              <a:rPr lang="en-US" sz="1400" dirty="0"/>
              <a:t>Use Case</a:t>
            </a:r>
            <a:br>
              <a:rPr lang="en-US" sz="1400" dirty="0"/>
            </a:br>
            <a:r>
              <a:rPr lang="en-US" sz="1400" dirty="0"/>
              <a:t> </a:t>
            </a:r>
            <a:r>
              <a:rPr lang="en-US" dirty="0"/>
              <a:t/>
            </a:r>
            <a:br>
              <a:rPr lang="en-US" dirty="0"/>
            </a:br>
            <a:r>
              <a:rPr lang="en-US" dirty="0"/>
              <a:t>ContractPodAI</a:t>
            </a:r>
            <a:br>
              <a:rPr lang="en-US" dirty="0"/>
            </a:br>
            <a:r>
              <a:rPr lang="en-US" sz="1600" dirty="0"/>
              <a:t/>
            </a:r>
            <a:br>
              <a:rPr lang="en-US" sz="1600" dirty="0"/>
            </a:br>
            <a:r>
              <a:rPr lang="en-US" sz="1400" i="1" dirty="0"/>
              <a:t>Contract Lifecycle Management</a:t>
            </a:r>
            <a:r>
              <a:rPr lang="en-US" sz="1400" dirty="0"/>
              <a:t/>
            </a:r>
            <a:br>
              <a:rPr lang="en-US" sz="1400" dirty="0"/>
            </a:br>
            <a:r>
              <a:rPr lang="en-US" sz="1400" dirty="0"/>
              <a:t/>
            </a:r>
            <a:br>
              <a:rPr lang="en-US" sz="1400" dirty="0"/>
            </a:br>
            <a:r>
              <a:rPr lang="en-US" sz="1400" dirty="0"/>
              <a:t/>
            </a:r>
            <a:br>
              <a:rPr lang="en-US" sz="1400" dirty="0"/>
            </a:br>
            <a:r>
              <a:rPr lang="en-US" sz="1400" dirty="0"/>
              <a:t>Industry: Legal</a:t>
            </a:r>
            <a:br>
              <a:rPr lang="en-US" sz="1400" dirty="0"/>
            </a:br>
            <a:r>
              <a:rPr lang="en-US" sz="1400" dirty="0"/>
              <a:t>Geography: EMEA (United Kingdom)</a:t>
            </a:r>
            <a:endParaRPr lang="en-US" dirty="0"/>
          </a:p>
        </p:txBody>
      </p:sp>
      <p:sp>
        <p:nvSpPr>
          <p:cNvPr id="4" name="Content Placeholder 3">
            <a:extLst>
              <a:ext uri="{FF2B5EF4-FFF2-40B4-BE49-F238E27FC236}">
                <a16:creationId xmlns:a16="http://schemas.microsoft.com/office/drawing/2014/main" id="{5ECF59F6-71C1-6042-A270-821FA123AAAE}"/>
              </a:ext>
            </a:extLst>
          </p:cNvPr>
          <p:cNvSpPr>
            <a:spLocks noGrp="1"/>
          </p:cNvSpPr>
          <p:nvPr>
            <p:ph sz="quarter" idx="17"/>
          </p:nvPr>
        </p:nvSpPr>
        <p:spPr>
          <a:xfrm>
            <a:off x="4572000" y="0"/>
            <a:ext cx="4572000" cy="2571750"/>
          </a:xfrm>
        </p:spPr>
        <p:txBody>
          <a:bodyPr/>
          <a:lstStyle/>
          <a:p>
            <a:r>
              <a:rPr lang="en-US" dirty="0"/>
              <a:t>Logo</a:t>
            </a:r>
          </a:p>
        </p:txBody>
      </p:sp>
      <p:sp>
        <p:nvSpPr>
          <p:cNvPr id="7" name="Content Placeholder 6">
            <a:extLst>
              <a:ext uri="{FF2B5EF4-FFF2-40B4-BE49-F238E27FC236}">
                <a16:creationId xmlns:a16="http://schemas.microsoft.com/office/drawing/2014/main" id="{65416543-7346-4348-813B-E139525A765A}"/>
              </a:ext>
            </a:extLst>
          </p:cNvPr>
          <p:cNvSpPr>
            <a:spLocks noGrp="1"/>
          </p:cNvSpPr>
          <p:nvPr>
            <p:ph sz="quarter" idx="18"/>
          </p:nvPr>
        </p:nvSpPr>
        <p:spPr>
          <a:xfrm>
            <a:off x="0" y="2570163"/>
            <a:ext cx="4555471" cy="2573337"/>
          </a:xfrm>
          <a:noFill/>
        </p:spPr>
        <p:txBody>
          <a:bodyPr anchor="ctr"/>
          <a:lstStyle/>
          <a:p>
            <a:r>
              <a:rPr lang="en-US" sz="1300" dirty="0"/>
              <a:t>ContractPodAI is a UK-based startup that makes AI-powered tools for attorneys to write and analyze contracts. It also helps clients find post-execution contracts throughout the enterprise.</a:t>
            </a:r>
          </a:p>
          <a:p>
            <a:r>
              <a:rPr lang="en-US" sz="1300" dirty="0"/>
              <a:t>Advanced AI helps them identify key contractual clauses and detect when the semantic meaning of key sentences has changed during the redlining process. These differentiating capabilities have helped the company grow explosively in the past two years and gain recognition from analysts.</a:t>
            </a:r>
          </a:p>
        </p:txBody>
      </p:sp>
      <p:pic>
        <p:nvPicPr>
          <p:cNvPr id="8" name="Picture 7">
            <a:extLst>
              <a:ext uri="{FF2B5EF4-FFF2-40B4-BE49-F238E27FC236}">
                <a16:creationId xmlns:a16="http://schemas.microsoft.com/office/drawing/2014/main" id="{9AD37638-E560-4441-A794-FEE01EA04C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00"/>
          <a:stretch/>
        </p:blipFill>
        <p:spPr>
          <a:xfrm>
            <a:off x="4343401" y="0"/>
            <a:ext cx="4800597" cy="2568992"/>
          </a:xfrm>
          <a:prstGeom prst="rect">
            <a:avLst/>
          </a:prstGeom>
        </p:spPr>
      </p:pic>
      <p:sp>
        <p:nvSpPr>
          <p:cNvPr id="9" name="Rectangle 8">
            <a:extLst>
              <a:ext uri="{FF2B5EF4-FFF2-40B4-BE49-F238E27FC236}">
                <a16:creationId xmlns:a16="http://schemas.microsoft.com/office/drawing/2014/main" id="{24F4DB68-D7C6-D144-A25C-1325B17C1659}"/>
              </a:ext>
            </a:extLst>
          </p:cNvPr>
          <p:cNvSpPr/>
          <p:nvPr/>
        </p:nvSpPr>
        <p:spPr bwMode="auto">
          <a:xfrm>
            <a:off x="4571997" y="-1169"/>
            <a:ext cx="4572001" cy="2570161"/>
          </a:xfrm>
          <a:prstGeom prst="rect">
            <a:avLst/>
          </a:prstGeom>
          <a:gradFill flip="none" rotWithShape="1">
            <a:gsLst>
              <a:gs pos="98000">
                <a:schemeClr val="accent4">
                  <a:lumMod val="60000"/>
                  <a:lumOff val="40000"/>
                  <a:alpha val="94000"/>
                </a:schemeClr>
              </a:gs>
              <a:gs pos="0">
                <a:srgbClr val="0062FF">
                  <a:alpha val="60143"/>
                </a:srgbClr>
              </a:gs>
            </a:gsLst>
            <a:lin ang="2700000" scaled="1"/>
            <a:tileRect/>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dirty="0">
              <a:ln>
                <a:noFill/>
              </a:ln>
              <a:solidFill>
                <a:srgbClr val="000000"/>
              </a:solidFill>
              <a:effectLst/>
              <a:uLnTx/>
              <a:uFillTx/>
              <a:latin typeface="Arial" panose="020B0604020202020204"/>
              <a:ea typeface="IBM Plex Sans" charset="0"/>
              <a:cs typeface="Arial" panose="020B0604020202020204" pitchFamily="34" charset="0"/>
            </a:endParaRPr>
          </a:p>
        </p:txBody>
      </p:sp>
      <p:sp>
        <p:nvSpPr>
          <p:cNvPr id="11" name="Title 2">
            <a:extLst>
              <a:ext uri="{FF2B5EF4-FFF2-40B4-BE49-F238E27FC236}">
                <a16:creationId xmlns:a16="http://schemas.microsoft.com/office/drawing/2014/main" id="{61FD0E04-C25E-1B40-8D16-9905B223B471}"/>
              </a:ext>
            </a:extLst>
          </p:cNvPr>
          <p:cNvSpPr txBox="1">
            <a:spLocks/>
          </p:cNvSpPr>
          <p:nvPr/>
        </p:nvSpPr>
        <p:spPr>
          <a:xfrm>
            <a:off x="4769659" y="2780316"/>
            <a:ext cx="2656509" cy="1076515"/>
          </a:xfrm>
          <a:prstGeom prst="rect">
            <a:avLst/>
          </a:prstGeom>
          <a:no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914400"/>
            <a:r>
              <a:rPr lang="en-US" sz="3200" b="1" kern="0" dirty="0">
                <a:latin typeface="Arial" panose="020B0604020202020204" pitchFamily="34" charset="0"/>
              </a:rPr>
              <a:t>&gt;400,000</a:t>
            </a:r>
            <a:r>
              <a:rPr lang="en-US" kern="0" dirty="0">
                <a:latin typeface="Arial" panose="020B0604020202020204" pitchFamily="34" charset="0"/>
              </a:rPr>
              <a:t/>
            </a:r>
            <a:br>
              <a:rPr lang="en-US" kern="0" dirty="0">
                <a:latin typeface="Arial" panose="020B0604020202020204" pitchFamily="34" charset="0"/>
              </a:rPr>
            </a:br>
            <a:r>
              <a:rPr lang="en-US" sz="1200" kern="0" dirty="0">
                <a:latin typeface="Arial" panose="020B0604020202020204" pitchFamily="34" charset="0"/>
              </a:rPr>
              <a:t>Contracts in inventory</a:t>
            </a:r>
            <a:endParaRPr lang="en-US" kern="0" dirty="0">
              <a:latin typeface="Arial" panose="020B0604020202020204" pitchFamily="34" charset="0"/>
            </a:endParaRPr>
          </a:p>
        </p:txBody>
      </p:sp>
      <p:sp>
        <p:nvSpPr>
          <p:cNvPr id="14" name="Title 2">
            <a:extLst>
              <a:ext uri="{FF2B5EF4-FFF2-40B4-BE49-F238E27FC236}">
                <a16:creationId xmlns:a16="http://schemas.microsoft.com/office/drawing/2014/main" id="{B0F00B91-299F-BB4F-B626-AA6F951BD478}"/>
              </a:ext>
            </a:extLst>
          </p:cNvPr>
          <p:cNvSpPr txBox="1">
            <a:spLocks/>
          </p:cNvSpPr>
          <p:nvPr/>
        </p:nvSpPr>
        <p:spPr>
          <a:xfrm>
            <a:off x="4769659" y="3708627"/>
            <a:ext cx="2656509" cy="1076515"/>
          </a:xfrm>
          <a:prstGeom prst="rect">
            <a:avLst/>
          </a:prstGeom>
          <a:no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914400"/>
            <a:r>
              <a:rPr lang="en-US" sz="3200" b="1" kern="0" dirty="0">
                <a:latin typeface="Arial" panose="020B0604020202020204" pitchFamily="34" charset="0"/>
              </a:rPr>
              <a:t>50%</a:t>
            </a:r>
            <a:r>
              <a:rPr lang="en-US" kern="0" dirty="0">
                <a:latin typeface="Arial" panose="020B0604020202020204" pitchFamily="34" charset="0"/>
              </a:rPr>
              <a:t/>
            </a:r>
            <a:br>
              <a:rPr lang="en-US" kern="0" dirty="0">
                <a:latin typeface="Arial" panose="020B0604020202020204" pitchFamily="34" charset="0"/>
              </a:rPr>
            </a:br>
            <a:r>
              <a:rPr lang="en-US" sz="1200" kern="0" dirty="0">
                <a:latin typeface="Arial" panose="020B0604020202020204" pitchFamily="34" charset="0"/>
              </a:rPr>
              <a:t>faster contract renewals</a:t>
            </a:r>
            <a:endParaRPr lang="en-US" kern="0" dirty="0">
              <a:latin typeface="Arial" panose="020B0604020202020204" pitchFamily="34" charset="0"/>
            </a:endParaRPr>
          </a:p>
        </p:txBody>
      </p:sp>
      <p:sp>
        <p:nvSpPr>
          <p:cNvPr id="13" name="Title 2">
            <a:extLst>
              <a:ext uri="{FF2B5EF4-FFF2-40B4-BE49-F238E27FC236}">
                <a16:creationId xmlns:a16="http://schemas.microsoft.com/office/drawing/2014/main" id="{352A20F5-715F-3C43-855A-87E4E5697F85}"/>
              </a:ext>
            </a:extLst>
          </p:cNvPr>
          <p:cNvSpPr txBox="1">
            <a:spLocks/>
          </p:cNvSpPr>
          <p:nvPr/>
        </p:nvSpPr>
        <p:spPr>
          <a:xfrm>
            <a:off x="4555471" y="2571749"/>
            <a:ext cx="4605055" cy="2571751"/>
          </a:xfrm>
          <a:prstGeom prst="rect">
            <a:avLst/>
          </a:prstGeom>
          <a:no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defTabSz="914400"/>
            <a:r>
              <a:rPr lang="en-US" kern="0" dirty="0">
                <a:latin typeface="Arial" panose="020B0604020202020204" pitchFamily="34" charset="0"/>
              </a:rPr>
              <a:t> </a:t>
            </a:r>
          </a:p>
        </p:txBody>
      </p:sp>
      <p:pic>
        <p:nvPicPr>
          <p:cNvPr id="2050" name="Picture 2" descr="Contract Management Usages and Practices: 2020 Research Report">
            <a:extLst>
              <a:ext uri="{FF2B5EF4-FFF2-40B4-BE49-F238E27FC236}">
                <a16:creationId xmlns:a16="http://schemas.microsoft.com/office/drawing/2014/main" id="{B60DBBC0-121A-53A5-76AC-AF0926F0899A}"/>
              </a:ext>
            </a:extLst>
          </p:cNvPr>
          <p:cNvPicPr>
            <a:picLocks noChangeAspect="1" noChangeArrowheads="1"/>
          </p:cNvPicPr>
          <p:nvPr/>
        </p:nvPicPr>
        <p:blipFill>
          <a:blip r:embed="rId4">
            <a:alphaModFix amt="37000"/>
            <a:extLst>
              <a:ext uri="{28A0092B-C50C-407E-A947-70E740481C1C}">
                <a14:useLocalDpi xmlns:a14="http://schemas.microsoft.com/office/drawing/2010/main" val="0"/>
              </a:ext>
            </a:extLst>
          </a:blip>
          <a:srcRect/>
          <a:stretch>
            <a:fillRect/>
          </a:stretch>
        </p:blipFill>
        <p:spPr bwMode="auto">
          <a:xfrm>
            <a:off x="4570595" y="757608"/>
            <a:ext cx="4589931" cy="105921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58EE8564-C163-C7C7-BB44-9D97CBA18DE8}"/>
              </a:ext>
            </a:extLst>
          </p:cNvPr>
          <p:cNvSpPr txBox="1">
            <a:spLocks/>
          </p:cNvSpPr>
          <p:nvPr/>
        </p:nvSpPr>
        <p:spPr>
          <a:xfrm>
            <a:off x="4807774" y="4880977"/>
            <a:ext cx="4114734" cy="166687"/>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r"/>
            <a:r>
              <a:rPr lang="en-US" sz="900" dirty="0">
                <a:solidFill>
                  <a:srgbClr val="FEFDFF"/>
                </a:solidFill>
                <a:latin typeface="IBM Plex Sans Light"/>
              </a:rPr>
              <a:t>© 2022 IBM Corporation</a:t>
            </a:r>
          </a:p>
        </p:txBody>
      </p:sp>
    </p:spTree>
    <p:extLst>
      <p:ext uri="{BB962C8B-B14F-4D97-AF65-F5344CB8AC3E}">
        <p14:creationId xmlns:p14="http://schemas.microsoft.com/office/powerpoint/2010/main" val="1485830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96A29-43DD-EE94-70A4-2876480B74EA}"/>
              </a:ext>
            </a:extLst>
          </p:cNvPr>
          <p:cNvSpPr>
            <a:spLocks noGrp="1"/>
          </p:cNvSpPr>
          <p:nvPr>
            <p:ph type="title"/>
          </p:nvPr>
        </p:nvSpPr>
        <p:spPr/>
        <p:txBody>
          <a:bodyPr/>
          <a:lstStyle/>
          <a:p>
            <a:r>
              <a:rPr lang="en-AE" dirty="0"/>
              <a:t>However….</a:t>
            </a:r>
          </a:p>
        </p:txBody>
      </p:sp>
      <p:sp>
        <p:nvSpPr>
          <p:cNvPr id="2" name="Footer Placeholder 1">
            <a:extLst>
              <a:ext uri="{FF2B5EF4-FFF2-40B4-BE49-F238E27FC236}">
                <a16:creationId xmlns:a16="http://schemas.microsoft.com/office/drawing/2014/main" id="{8F8F3796-E9E9-BA2A-45D9-94655D899134}"/>
              </a:ext>
            </a:extLst>
          </p:cNvPr>
          <p:cNvSpPr>
            <a:spLocks noGrp="1"/>
          </p:cNvSpPr>
          <p:nvPr>
            <p:ph type="ftr" sz="quarter" idx="4294967295"/>
          </p:nvPr>
        </p:nvSpPr>
        <p:spPr>
          <a:xfrm>
            <a:off x="0" y="4800600"/>
            <a:ext cx="4114800" cy="166688"/>
          </a:xfrm>
          <a:prstGeom prst="rect">
            <a:avLst/>
          </a:prstGeom>
        </p:spPr>
        <p:txBody>
          <a:bodyPr/>
          <a:lstStyle/>
          <a:p>
            <a:r>
              <a:rPr lang="en-US"/>
              <a:t>Data Fabric / March, 2022 / © 2022 IBM Corporation</a:t>
            </a:r>
            <a:endParaRPr lang="en-US" dirty="0"/>
          </a:p>
        </p:txBody>
      </p:sp>
      <p:sp>
        <p:nvSpPr>
          <p:cNvPr id="3" name="Slide Number Placeholder 2">
            <a:extLst>
              <a:ext uri="{FF2B5EF4-FFF2-40B4-BE49-F238E27FC236}">
                <a16:creationId xmlns:a16="http://schemas.microsoft.com/office/drawing/2014/main" id="{BC7A6ED4-FDEE-BD67-AE5D-F4FA4987F46B}"/>
              </a:ext>
            </a:extLst>
          </p:cNvPr>
          <p:cNvSpPr>
            <a:spLocks noGrp="1"/>
          </p:cNvSpPr>
          <p:nvPr>
            <p:ph type="sldNum" sz="quarter" idx="4294967295"/>
          </p:nvPr>
        </p:nvSpPr>
        <p:spPr>
          <a:xfrm>
            <a:off x="7315200" y="4800600"/>
            <a:ext cx="1828800" cy="166688"/>
          </a:xfrm>
          <a:prstGeom prst="rect">
            <a:avLst/>
          </a:prstGeom>
        </p:spPr>
        <p:txBody>
          <a:bodyPr/>
          <a:lstStyle/>
          <a:p>
            <a:fld id="{59395FB3-9C97-154F-86B2-7E381B951268}" type="slidenum">
              <a:rPr lang="en-US" smtClean="0"/>
              <a:pPr/>
              <a:t>14</a:t>
            </a:fld>
            <a:endParaRPr lang="en-US" dirty="0"/>
          </a:p>
        </p:txBody>
      </p:sp>
    </p:spTree>
    <p:extLst>
      <p:ext uri="{BB962C8B-B14F-4D97-AF65-F5344CB8AC3E}">
        <p14:creationId xmlns:p14="http://schemas.microsoft.com/office/powerpoint/2010/main" val="334895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IBM’s 3 Principles for Trust and Transparency</a:t>
            </a:r>
          </a:p>
        </p:txBody>
      </p:sp>
      <p:sp>
        <p:nvSpPr>
          <p:cNvPr id="3" name="Text Placeholder 2"/>
          <p:cNvSpPr>
            <a:spLocks noGrp="1"/>
          </p:cNvSpPr>
          <p:nvPr>
            <p:ph type="body" sz="quarter" idx="13"/>
          </p:nvPr>
        </p:nvSpPr>
        <p:spPr>
          <a:xfrm>
            <a:off x="314325" y="1450377"/>
            <a:ext cx="3879398" cy="3252216"/>
          </a:xfrm>
        </p:spPr>
        <p:txBody>
          <a:bodyPr/>
          <a:lstStyle/>
          <a:p>
            <a:pPr marL="385763" indent="-385763">
              <a:buFont typeface="+mj-lt"/>
              <a:buAutoNum type="arabicPeriod"/>
            </a:pPr>
            <a:r>
              <a:rPr lang="en-US" sz="2000" dirty="0"/>
              <a:t>The purpose of AI is to augment human intelligence</a:t>
            </a:r>
          </a:p>
          <a:p>
            <a:pPr marL="385763" indent="-385763">
              <a:buFont typeface="+mj-lt"/>
              <a:buAutoNum type="arabicPeriod"/>
            </a:pPr>
            <a:r>
              <a:rPr lang="en-US" sz="2000" dirty="0"/>
              <a:t>Data and insights belong to their creator</a:t>
            </a:r>
          </a:p>
          <a:p>
            <a:pPr marL="385763" indent="-385763">
              <a:buFont typeface="+mj-lt"/>
              <a:buAutoNum type="arabicPeriod"/>
            </a:pPr>
            <a:r>
              <a:rPr lang="en-US" sz="2000" dirty="0"/>
              <a:t>New technology, including AI systems, </a:t>
            </a:r>
            <a:r>
              <a:rPr lang="en-US" sz="2000" u="sng" dirty="0"/>
              <a:t>must be</a:t>
            </a:r>
            <a:r>
              <a:rPr lang="en-US" sz="2000" dirty="0"/>
              <a:t> transparent and explainable.</a:t>
            </a:r>
          </a:p>
        </p:txBody>
      </p:sp>
      <p:sp>
        <p:nvSpPr>
          <p:cNvPr id="8" name="Rectangle 7"/>
          <p:cNvSpPr/>
          <p:nvPr/>
        </p:nvSpPr>
        <p:spPr bwMode="auto">
          <a:xfrm>
            <a:off x="4368801" y="0"/>
            <a:ext cx="4775200" cy="5143500"/>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defTabSz="685966">
              <a:defRPr/>
            </a:pPr>
            <a:endParaRPr lang="en-US" sz="1400" dirty="0">
              <a:solidFill>
                <a:srgbClr val="000000"/>
              </a:solidFill>
              <a:latin typeface="IBM Plex Sans" charset="0"/>
              <a:ea typeface="IBM Plex Sans" charset="0"/>
              <a:cs typeface="IBM Plex Sans" charset="0"/>
            </a:endParaRPr>
          </a:p>
        </p:txBody>
      </p:sp>
      <p:pic>
        <p:nvPicPr>
          <p:cNvPr id="7" name="Picture Placeholder 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1"/>
          </p:nvPr>
        </p:nvSpPr>
        <p:spPr/>
        <p:txBody>
          <a:bodyPr/>
          <a:lstStyle/>
          <a:p>
            <a:pPr defTabSz="685800">
              <a:defRPr/>
            </a:pPr>
            <a:fld id="{59395FB3-9C97-154F-86B2-7E381B951268}" type="slidenum">
              <a:rPr lang="en-US">
                <a:solidFill>
                  <a:srgbClr val="FFFFFF"/>
                </a:solidFill>
                <a:latin typeface="Arial" panose="020B0604020202020204"/>
              </a:rPr>
              <a:pPr defTabSz="685800">
                <a:defRPr/>
              </a:pPr>
              <a:t>15</a:t>
            </a:fld>
            <a:endParaRPr lang="en-US" dirty="0">
              <a:solidFill>
                <a:srgbClr val="FFFFFF"/>
              </a:solidFill>
              <a:latin typeface="Arial" panose="020B0604020202020204"/>
            </a:endParaRPr>
          </a:p>
        </p:txBody>
      </p:sp>
      <p:sp>
        <p:nvSpPr>
          <p:cNvPr id="6" name="Footer Placeholder 5"/>
          <p:cNvSpPr>
            <a:spLocks noGrp="1"/>
          </p:cNvSpPr>
          <p:nvPr>
            <p:ph type="ftr" sz="quarter" idx="10"/>
          </p:nvPr>
        </p:nvSpPr>
        <p:spPr/>
        <p:txBody>
          <a:bodyPr/>
          <a:lstStyle/>
          <a:p>
            <a:pPr defTabSz="685800">
              <a:defRPr/>
            </a:pPr>
            <a:r>
              <a:rPr lang="en-US" dirty="0">
                <a:solidFill>
                  <a:srgbClr val="FFFFFF"/>
                </a:solidFill>
                <a:latin typeface="Arial" panose="020B0604020202020204"/>
              </a:rPr>
              <a:t>Corporation</a:t>
            </a:r>
          </a:p>
        </p:txBody>
      </p:sp>
    </p:spTree>
    <p:extLst>
      <p:ext uri="{BB962C8B-B14F-4D97-AF65-F5344CB8AC3E}">
        <p14:creationId xmlns:p14="http://schemas.microsoft.com/office/powerpoint/2010/main" val="50476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76D877-8B99-4178-A6FE-EA251505B5F5}"/>
              </a:ext>
            </a:extLst>
          </p:cNvPr>
          <p:cNvGrpSpPr/>
          <p:nvPr/>
        </p:nvGrpSpPr>
        <p:grpSpPr>
          <a:xfrm>
            <a:off x="-4888" y="1160093"/>
            <a:ext cx="9148889" cy="3310011"/>
            <a:chOff x="-4889" y="1160093"/>
            <a:chExt cx="9167585" cy="3310011"/>
          </a:xfrm>
        </p:grpSpPr>
        <p:sp>
          <p:nvSpPr>
            <p:cNvPr id="26" name="Rectangle 25">
              <a:extLst>
                <a:ext uri="{FF2B5EF4-FFF2-40B4-BE49-F238E27FC236}">
                  <a16:creationId xmlns:a16="http://schemas.microsoft.com/office/drawing/2014/main" id="{B21E77D1-452D-4795-9830-1EEA062E6A73}"/>
                </a:ext>
              </a:extLst>
            </p:cNvPr>
            <p:cNvSpPr/>
            <p:nvPr/>
          </p:nvSpPr>
          <p:spPr bwMode="auto">
            <a:xfrm>
              <a:off x="-4889" y="1160093"/>
              <a:ext cx="1836468" cy="3310011"/>
            </a:xfrm>
            <a:prstGeom prst="rect">
              <a:avLst/>
            </a:prstGeom>
            <a:solidFill>
              <a:srgbClr val="D9FBFB"/>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378" fontAlgn="base">
                <a:spcBef>
                  <a:spcPct val="0"/>
                </a:spcBef>
                <a:spcAft>
                  <a:spcPct val="0"/>
                </a:spcAft>
                <a:defRPr/>
              </a:pPr>
              <a:endParaRPr lang="en-US" sz="1400" dirty="0">
                <a:solidFill>
                  <a:srgbClr val="FFFFFF"/>
                </a:solidFill>
                <a:latin typeface="IBM Plex Sans Light"/>
              </a:endParaRPr>
            </a:p>
          </p:txBody>
        </p:sp>
        <p:sp>
          <p:nvSpPr>
            <p:cNvPr id="27" name="Rectangle 26">
              <a:extLst>
                <a:ext uri="{FF2B5EF4-FFF2-40B4-BE49-F238E27FC236}">
                  <a16:creationId xmlns:a16="http://schemas.microsoft.com/office/drawing/2014/main" id="{4309052F-1009-430C-85B6-56A7BD514107}"/>
                </a:ext>
              </a:extLst>
            </p:cNvPr>
            <p:cNvSpPr/>
            <p:nvPr/>
          </p:nvSpPr>
          <p:spPr bwMode="auto">
            <a:xfrm>
              <a:off x="1827890" y="1160093"/>
              <a:ext cx="1836468" cy="3310011"/>
            </a:xfrm>
            <a:prstGeom prst="rect">
              <a:avLst/>
            </a:prstGeom>
            <a:solidFill>
              <a:srgbClr val="F6F2FF"/>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378" fontAlgn="base">
                <a:spcBef>
                  <a:spcPct val="0"/>
                </a:spcBef>
                <a:spcAft>
                  <a:spcPct val="0"/>
                </a:spcAft>
                <a:defRPr/>
              </a:pPr>
              <a:endParaRPr lang="en-US" sz="1400" dirty="0">
                <a:solidFill>
                  <a:srgbClr val="FFFFFF"/>
                </a:solidFill>
                <a:latin typeface="IBM Plex Sans Light"/>
              </a:endParaRPr>
            </a:p>
          </p:txBody>
        </p:sp>
        <p:sp>
          <p:nvSpPr>
            <p:cNvPr id="28" name="Rectangle 27">
              <a:extLst>
                <a:ext uri="{FF2B5EF4-FFF2-40B4-BE49-F238E27FC236}">
                  <a16:creationId xmlns:a16="http://schemas.microsoft.com/office/drawing/2014/main" id="{2FC50872-6C42-43AF-ABDD-668E0153A536}"/>
                </a:ext>
              </a:extLst>
            </p:cNvPr>
            <p:cNvSpPr/>
            <p:nvPr/>
          </p:nvSpPr>
          <p:spPr bwMode="auto">
            <a:xfrm>
              <a:off x="3657128" y="1160093"/>
              <a:ext cx="1836468" cy="3310011"/>
            </a:xfrm>
            <a:prstGeom prst="rect">
              <a:avLst/>
            </a:prstGeom>
            <a:solidFill>
              <a:schemeClr val="bg2"/>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378" fontAlgn="base">
                <a:spcBef>
                  <a:spcPct val="0"/>
                </a:spcBef>
                <a:spcAft>
                  <a:spcPct val="0"/>
                </a:spcAft>
                <a:defRPr/>
              </a:pPr>
              <a:endParaRPr lang="en-US" sz="1400" dirty="0">
                <a:solidFill>
                  <a:srgbClr val="FFFFFF"/>
                </a:solidFill>
                <a:latin typeface="IBM Plex Sans Light"/>
              </a:endParaRPr>
            </a:p>
          </p:txBody>
        </p:sp>
        <p:sp>
          <p:nvSpPr>
            <p:cNvPr id="29" name="Rectangle 28">
              <a:extLst>
                <a:ext uri="{FF2B5EF4-FFF2-40B4-BE49-F238E27FC236}">
                  <a16:creationId xmlns:a16="http://schemas.microsoft.com/office/drawing/2014/main" id="{28C532A7-EA29-451C-A8F4-A47973F03F39}"/>
                </a:ext>
              </a:extLst>
            </p:cNvPr>
            <p:cNvSpPr/>
            <p:nvPr/>
          </p:nvSpPr>
          <p:spPr bwMode="auto">
            <a:xfrm>
              <a:off x="5490339" y="1160093"/>
              <a:ext cx="1836468" cy="3310011"/>
            </a:xfrm>
            <a:prstGeom prst="rect">
              <a:avLst/>
            </a:prstGeom>
            <a:solidFill>
              <a:schemeClr val="accent6"/>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378" fontAlgn="base">
                <a:spcBef>
                  <a:spcPct val="0"/>
                </a:spcBef>
                <a:spcAft>
                  <a:spcPct val="0"/>
                </a:spcAft>
                <a:defRPr/>
              </a:pPr>
              <a:endParaRPr lang="en-US" sz="1400" dirty="0">
                <a:solidFill>
                  <a:srgbClr val="FFFFFF"/>
                </a:solidFill>
                <a:latin typeface="IBM Plex Sans Light"/>
              </a:endParaRPr>
            </a:p>
          </p:txBody>
        </p:sp>
        <p:sp>
          <p:nvSpPr>
            <p:cNvPr id="30" name="Rectangle 29">
              <a:extLst>
                <a:ext uri="{FF2B5EF4-FFF2-40B4-BE49-F238E27FC236}">
                  <a16:creationId xmlns:a16="http://schemas.microsoft.com/office/drawing/2014/main" id="{44985398-43DE-4307-89C4-DFC8CA698356}"/>
                </a:ext>
              </a:extLst>
            </p:cNvPr>
            <p:cNvSpPr/>
            <p:nvPr/>
          </p:nvSpPr>
          <p:spPr bwMode="auto">
            <a:xfrm>
              <a:off x="7326228" y="1160093"/>
              <a:ext cx="1836468" cy="3310011"/>
            </a:xfrm>
            <a:prstGeom prst="rect">
              <a:avLst/>
            </a:prstGeom>
            <a:solidFill>
              <a:srgbClr val="FFF1F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defTabSz="914378" fontAlgn="base">
                <a:spcBef>
                  <a:spcPct val="0"/>
                </a:spcBef>
                <a:spcAft>
                  <a:spcPct val="0"/>
                </a:spcAft>
                <a:defRPr/>
              </a:pPr>
              <a:endParaRPr lang="en-US" sz="1400" dirty="0">
                <a:solidFill>
                  <a:srgbClr val="FFFFFF"/>
                </a:solidFill>
                <a:latin typeface="IBM Plex Sans Light"/>
              </a:endParaRPr>
            </a:p>
          </p:txBody>
        </p:sp>
      </p:grpSp>
      <p:graphicFrame>
        <p:nvGraphicFramePr>
          <p:cNvPr id="4" name="Object 3" hidden="1">
            <a:extLst>
              <a:ext uri="{FF2B5EF4-FFF2-40B4-BE49-F238E27FC236}">
                <a16:creationId xmlns:a16="http://schemas.microsoft.com/office/drawing/2014/main" id="{5456DBE7-8BD9-D043-8BC2-988CE1BE5BAB}"/>
              </a:ext>
            </a:extLst>
          </p:cNvPr>
          <p:cNvGraphicFramePr>
            <a:graphicFrameLocks noChangeAspect="1"/>
          </p:cNvGraphicFramePr>
          <p:nvPr>
            <p:custDataLst>
              <p:tags r:id="rId2"/>
            </p:custDataLst>
          </p:nvPr>
        </p:nvGraphicFramePr>
        <p:xfrm>
          <a:off x="1589" y="1589"/>
          <a:ext cx="1227" cy="1588"/>
        </p:xfrm>
        <a:graphic>
          <a:graphicData uri="http://schemas.openxmlformats.org/presentationml/2006/ole">
            <mc:AlternateContent xmlns:mc="http://schemas.openxmlformats.org/markup-compatibility/2006">
              <mc:Choice xmlns:v="urn:schemas-microsoft-com:vml" Requires="v">
                <p:oleObj spid="_x0000_s2051"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5456DBE7-8BD9-D043-8BC2-988CE1BE5BAB}"/>
                          </a:ext>
                        </a:extLst>
                      </p:cNvPr>
                      <p:cNvPicPr/>
                      <p:nvPr/>
                    </p:nvPicPr>
                    <p:blipFill>
                      <a:blip r:embed="rId6"/>
                      <a:stretch>
                        <a:fillRect/>
                      </a:stretch>
                    </p:blipFill>
                    <p:spPr>
                      <a:xfrm>
                        <a:off x="1589" y="1589"/>
                        <a:ext cx="1227" cy="158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B78DB885-E1F3-9340-B7B5-603056802FAA}"/>
              </a:ext>
            </a:extLst>
          </p:cNvPr>
          <p:cNvSpPr txBox="1"/>
          <p:nvPr/>
        </p:nvSpPr>
        <p:spPr>
          <a:xfrm>
            <a:off x="102889" y="3014120"/>
            <a:ext cx="1487660" cy="276999"/>
          </a:xfrm>
          <a:prstGeom prst="rect">
            <a:avLst/>
          </a:prstGeom>
          <a:noFill/>
        </p:spPr>
        <p:txBody>
          <a:bodyPr wrap="square" rtlCol="0">
            <a:spAutoFit/>
          </a:bodyPr>
          <a:lstStyle/>
          <a:p>
            <a:pPr algn="ctr" defTabSz="913463">
              <a:defRPr/>
            </a:pPr>
            <a:r>
              <a:rPr lang="en-US" sz="1200" b="1" dirty="0">
                <a:solidFill>
                  <a:srgbClr val="0F62FE"/>
                </a:solidFill>
                <a:latin typeface="IBM Plex Sans" panose="020B0503050203000203" pitchFamily="34" charset="0"/>
                <a:sym typeface="IBM Plex Sans" panose="020B0503050203000203" pitchFamily="34" charset="0"/>
              </a:rPr>
              <a:t>EXPLAINABILITY</a:t>
            </a:r>
          </a:p>
        </p:txBody>
      </p:sp>
      <p:sp>
        <p:nvSpPr>
          <p:cNvPr id="18" name="TextBox 17">
            <a:extLst>
              <a:ext uri="{FF2B5EF4-FFF2-40B4-BE49-F238E27FC236}">
                <a16:creationId xmlns:a16="http://schemas.microsoft.com/office/drawing/2014/main" id="{0562575D-088A-4942-81BA-9E12DD9C6DD9}"/>
              </a:ext>
            </a:extLst>
          </p:cNvPr>
          <p:cNvSpPr txBox="1"/>
          <p:nvPr/>
        </p:nvSpPr>
        <p:spPr>
          <a:xfrm>
            <a:off x="3888118" y="3014120"/>
            <a:ext cx="1304996" cy="276999"/>
          </a:xfrm>
          <a:prstGeom prst="rect">
            <a:avLst/>
          </a:prstGeom>
          <a:noFill/>
        </p:spPr>
        <p:txBody>
          <a:bodyPr wrap="square" rtlCol="0">
            <a:spAutoFit/>
          </a:bodyPr>
          <a:lstStyle/>
          <a:p>
            <a:pPr algn="ctr" defTabSz="913463">
              <a:defRPr/>
            </a:pPr>
            <a:r>
              <a:rPr lang="en-US" sz="1200" b="1" dirty="0">
                <a:solidFill>
                  <a:srgbClr val="0F62FE"/>
                </a:solidFill>
                <a:latin typeface="IBM Plex Sans" panose="020B0503050203000203" pitchFamily="34" charset="0"/>
                <a:sym typeface="IBM Plex Sans" panose="020B0503050203000203" pitchFamily="34" charset="0"/>
              </a:rPr>
              <a:t>ROBUSTNESS</a:t>
            </a:r>
          </a:p>
        </p:txBody>
      </p:sp>
      <p:sp>
        <p:nvSpPr>
          <p:cNvPr id="37" name="TextBox 36">
            <a:extLst>
              <a:ext uri="{FF2B5EF4-FFF2-40B4-BE49-F238E27FC236}">
                <a16:creationId xmlns:a16="http://schemas.microsoft.com/office/drawing/2014/main" id="{DA97970B-19A8-7349-A17D-9E4EE38D9B10}"/>
              </a:ext>
            </a:extLst>
          </p:cNvPr>
          <p:cNvSpPr txBox="1"/>
          <p:nvPr/>
        </p:nvSpPr>
        <p:spPr>
          <a:xfrm>
            <a:off x="350180" y="1283806"/>
            <a:ext cx="1071003" cy="461665"/>
          </a:xfrm>
          <a:prstGeom prst="rect">
            <a:avLst/>
          </a:prstGeom>
          <a:noFill/>
        </p:spPr>
        <p:txBody>
          <a:bodyPr wrap="square" rtlCol="0">
            <a:spAutoFit/>
          </a:bodyPr>
          <a:lstStyle/>
          <a:p>
            <a:pPr algn="ctr" defTabSz="913463">
              <a:defRPr/>
            </a:pPr>
            <a:r>
              <a:rPr lang="en-US" sz="1200" dirty="0">
                <a:solidFill>
                  <a:srgbClr val="000000"/>
                </a:solidFill>
                <a:latin typeface="IBM Plex Sans" panose="020B0503050203000203" pitchFamily="34" charset="0"/>
                <a:sym typeface="IBM Plex Sans" panose="020B0503050203000203" pitchFamily="34" charset="0"/>
              </a:rPr>
              <a:t>Is it easy to understand?</a:t>
            </a:r>
          </a:p>
        </p:txBody>
      </p:sp>
      <p:sp>
        <p:nvSpPr>
          <p:cNvPr id="38" name="TextBox 37">
            <a:extLst>
              <a:ext uri="{FF2B5EF4-FFF2-40B4-BE49-F238E27FC236}">
                <a16:creationId xmlns:a16="http://schemas.microsoft.com/office/drawing/2014/main" id="{0C94EFBE-2E80-5C45-9204-BC02B93D78F7}"/>
              </a:ext>
            </a:extLst>
          </p:cNvPr>
          <p:cNvSpPr txBox="1"/>
          <p:nvPr/>
        </p:nvSpPr>
        <p:spPr>
          <a:xfrm>
            <a:off x="2125055" y="1273105"/>
            <a:ext cx="1071003" cy="461665"/>
          </a:xfrm>
          <a:prstGeom prst="rect">
            <a:avLst/>
          </a:prstGeom>
          <a:noFill/>
        </p:spPr>
        <p:txBody>
          <a:bodyPr wrap="square" rtlCol="0">
            <a:spAutoFit/>
          </a:bodyPr>
          <a:lstStyle/>
          <a:p>
            <a:pPr algn="ctr" defTabSz="913463">
              <a:defRPr/>
            </a:pPr>
            <a:r>
              <a:rPr lang="en-US" sz="1200" dirty="0">
                <a:solidFill>
                  <a:srgbClr val="000000"/>
                </a:solidFill>
                <a:latin typeface="IBM Plex Sans" panose="020B0503050203000203" pitchFamily="34" charset="0"/>
                <a:sym typeface="IBM Plex Sans" panose="020B0503050203000203" pitchFamily="34" charset="0"/>
              </a:rPr>
              <a:t>Is it </a:t>
            </a:r>
            <a:br>
              <a:rPr lang="en-US" sz="1200" dirty="0">
                <a:solidFill>
                  <a:srgbClr val="000000"/>
                </a:solidFill>
                <a:latin typeface="IBM Plex Sans" panose="020B0503050203000203" pitchFamily="34" charset="0"/>
                <a:sym typeface="IBM Plex Sans" panose="020B0503050203000203" pitchFamily="34" charset="0"/>
              </a:rPr>
            </a:br>
            <a:r>
              <a:rPr lang="en-US" sz="1200" dirty="0">
                <a:solidFill>
                  <a:srgbClr val="000000"/>
                </a:solidFill>
                <a:latin typeface="IBM Plex Sans" panose="020B0503050203000203" pitchFamily="34" charset="0"/>
                <a:sym typeface="IBM Plex Sans" panose="020B0503050203000203" pitchFamily="34" charset="0"/>
              </a:rPr>
              <a:t>fair?</a:t>
            </a:r>
          </a:p>
        </p:txBody>
      </p:sp>
      <p:sp>
        <p:nvSpPr>
          <p:cNvPr id="39" name="TextBox 38">
            <a:extLst>
              <a:ext uri="{FF2B5EF4-FFF2-40B4-BE49-F238E27FC236}">
                <a16:creationId xmlns:a16="http://schemas.microsoft.com/office/drawing/2014/main" id="{EE6F3BD2-7564-7242-97FE-0208DD01858B}"/>
              </a:ext>
            </a:extLst>
          </p:cNvPr>
          <p:cNvSpPr txBox="1"/>
          <p:nvPr/>
        </p:nvSpPr>
        <p:spPr>
          <a:xfrm>
            <a:off x="3933266" y="1273106"/>
            <a:ext cx="1284194" cy="461665"/>
          </a:xfrm>
          <a:prstGeom prst="rect">
            <a:avLst/>
          </a:prstGeom>
          <a:noFill/>
        </p:spPr>
        <p:txBody>
          <a:bodyPr wrap="square" rtlCol="0">
            <a:spAutoFit/>
          </a:bodyPr>
          <a:lstStyle/>
          <a:p>
            <a:pPr algn="ctr" defTabSz="913463">
              <a:defRPr/>
            </a:pPr>
            <a:r>
              <a:rPr lang="en-US" sz="1200" dirty="0">
                <a:solidFill>
                  <a:srgbClr val="000000"/>
                </a:solidFill>
                <a:latin typeface="IBM Plex Sans" panose="020B0503050203000203" pitchFamily="34" charset="0"/>
                <a:sym typeface="IBM Plex Sans" panose="020B0503050203000203" pitchFamily="34" charset="0"/>
              </a:rPr>
              <a:t>Did anyone tamper with it?</a:t>
            </a:r>
          </a:p>
        </p:txBody>
      </p:sp>
      <p:sp>
        <p:nvSpPr>
          <p:cNvPr id="40" name="TextBox 39">
            <a:extLst>
              <a:ext uri="{FF2B5EF4-FFF2-40B4-BE49-F238E27FC236}">
                <a16:creationId xmlns:a16="http://schemas.microsoft.com/office/drawing/2014/main" id="{A4779201-081F-BD43-BBB5-5DB25C7C8B51}"/>
              </a:ext>
            </a:extLst>
          </p:cNvPr>
          <p:cNvSpPr txBox="1"/>
          <p:nvPr/>
        </p:nvSpPr>
        <p:spPr>
          <a:xfrm>
            <a:off x="5696760" y="1273106"/>
            <a:ext cx="1284194" cy="461665"/>
          </a:xfrm>
          <a:prstGeom prst="rect">
            <a:avLst/>
          </a:prstGeom>
          <a:noFill/>
        </p:spPr>
        <p:txBody>
          <a:bodyPr wrap="square" rtlCol="0">
            <a:spAutoFit/>
          </a:bodyPr>
          <a:lstStyle/>
          <a:p>
            <a:pPr algn="ctr" defTabSz="913463">
              <a:defRPr/>
            </a:pPr>
            <a:r>
              <a:rPr lang="en-US" sz="1200" dirty="0">
                <a:solidFill>
                  <a:srgbClr val="000000"/>
                </a:solidFill>
                <a:latin typeface="IBM Plex Sans" panose="020B0503050203000203" pitchFamily="34" charset="0"/>
                <a:sym typeface="IBM Plex Sans" panose="020B0503050203000203" pitchFamily="34" charset="0"/>
              </a:rPr>
              <a:t>Is it accountable?</a:t>
            </a:r>
          </a:p>
        </p:txBody>
      </p:sp>
      <p:sp>
        <p:nvSpPr>
          <p:cNvPr id="41" name="TextBox 40">
            <a:extLst>
              <a:ext uri="{FF2B5EF4-FFF2-40B4-BE49-F238E27FC236}">
                <a16:creationId xmlns:a16="http://schemas.microsoft.com/office/drawing/2014/main" id="{1216D73B-127A-1B42-8693-B6B2433701EB}"/>
              </a:ext>
            </a:extLst>
          </p:cNvPr>
          <p:cNvSpPr txBox="1"/>
          <p:nvPr/>
        </p:nvSpPr>
        <p:spPr>
          <a:xfrm>
            <a:off x="7536001" y="1273106"/>
            <a:ext cx="1351203" cy="461665"/>
          </a:xfrm>
          <a:prstGeom prst="rect">
            <a:avLst/>
          </a:prstGeom>
          <a:noFill/>
        </p:spPr>
        <p:txBody>
          <a:bodyPr wrap="square" rtlCol="0">
            <a:spAutoFit/>
          </a:bodyPr>
          <a:lstStyle/>
          <a:p>
            <a:pPr algn="ctr" defTabSz="913463">
              <a:defRPr/>
            </a:pPr>
            <a:r>
              <a:rPr lang="en-US" sz="1200" dirty="0">
                <a:solidFill>
                  <a:srgbClr val="000000"/>
                </a:solidFill>
                <a:latin typeface="IBM Plex Sans" panose="020B0503050203000203" pitchFamily="34" charset="0"/>
                <a:sym typeface="IBM Plex Sans" panose="020B0503050203000203" pitchFamily="34" charset="0"/>
              </a:rPr>
              <a:t>Does it safeguard data?</a:t>
            </a:r>
          </a:p>
        </p:txBody>
      </p:sp>
      <p:sp>
        <p:nvSpPr>
          <p:cNvPr id="42" name="TextBox 41">
            <a:extLst>
              <a:ext uri="{FF2B5EF4-FFF2-40B4-BE49-F238E27FC236}">
                <a16:creationId xmlns:a16="http://schemas.microsoft.com/office/drawing/2014/main" id="{F98C6383-E666-5C47-94E2-CF1455A30425}"/>
              </a:ext>
            </a:extLst>
          </p:cNvPr>
          <p:cNvSpPr txBox="1"/>
          <p:nvPr/>
        </p:nvSpPr>
        <p:spPr>
          <a:xfrm>
            <a:off x="1955497" y="3014120"/>
            <a:ext cx="1432113" cy="276999"/>
          </a:xfrm>
          <a:prstGeom prst="rect">
            <a:avLst/>
          </a:prstGeom>
          <a:noFill/>
        </p:spPr>
        <p:txBody>
          <a:bodyPr wrap="square" rtlCol="0">
            <a:spAutoFit/>
          </a:bodyPr>
          <a:lstStyle/>
          <a:p>
            <a:pPr algn="ctr" defTabSz="913463">
              <a:defRPr/>
            </a:pPr>
            <a:r>
              <a:rPr lang="en-US" sz="1200" b="1" dirty="0">
                <a:solidFill>
                  <a:srgbClr val="0F62FE"/>
                </a:solidFill>
                <a:latin typeface="IBM Plex Sans" panose="020B0503050203000203" pitchFamily="34" charset="0"/>
                <a:sym typeface="IBM Plex Sans" panose="020B0503050203000203" pitchFamily="34" charset="0"/>
              </a:rPr>
              <a:t>FAIRNESS</a:t>
            </a:r>
          </a:p>
        </p:txBody>
      </p:sp>
      <p:sp>
        <p:nvSpPr>
          <p:cNvPr id="43" name="TextBox 42">
            <a:extLst>
              <a:ext uri="{FF2B5EF4-FFF2-40B4-BE49-F238E27FC236}">
                <a16:creationId xmlns:a16="http://schemas.microsoft.com/office/drawing/2014/main" id="{266C8F8D-5FB3-2548-9982-9B0720E2B5E8}"/>
              </a:ext>
            </a:extLst>
          </p:cNvPr>
          <p:cNvSpPr txBox="1"/>
          <p:nvPr/>
        </p:nvSpPr>
        <p:spPr>
          <a:xfrm>
            <a:off x="5695178" y="3014120"/>
            <a:ext cx="1432111" cy="276999"/>
          </a:xfrm>
          <a:prstGeom prst="rect">
            <a:avLst/>
          </a:prstGeom>
          <a:noFill/>
        </p:spPr>
        <p:txBody>
          <a:bodyPr wrap="square" rtlCol="0">
            <a:spAutoFit/>
          </a:bodyPr>
          <a:lstStyle/>
          <a:p>
            <a:pPr algn="ctr" defTabSz="913463">
              <a:defRPr/>
            </a:pPr>
            <a:r>
              <a:rPr lang="en-US" sz="1200" b="1" dirty="0">
                <a:solidFill>
                  <a:srgbClr val="0F62FE"/>
                </a:solidFill>
                <a:latin typeface="IBM Plex Sans" panose="020B0503050203000203" pitchFamily="34" charset="0"/>
                <a:sym typeface="IBM Plex Sans" panose="020B0503050203000203" pitchFamily="34" charset="0"/>
              </a:rPr>
              <a:t>TRANSPARENCY</a:t>
            </a:r>
          </a:p>
        </p:txBody>
      </p:sp>
      <p:sp>
        <p:nvSpPr>
          <p:cNvPr id="44" name="TextBox 43">
            <a:extLst>
              <a:ext uri="{FF2B5EF4-FFF2-40B4-BE49-F238E27FC236}">
                <a16:creationId xmlns:a16="http://schemas.microsoft.com/office/drawing/2014/main" id="{3D66820B-464F-F345-9994-DF671CA4CF32}"/>
              </a:ext>
            </a:extLst>
          </p:cNvPr>
          <p:cNvSpPr txBox="1"/>
          <p:nvPr/>
        </p:nvSpPr>
        <p:spPr>
          <a:xfrm>
            <a:off x="7518460" y="3014120"/>
            <a:ext cx="1432111" cy="276999"/>
          </a:xfrm>
          <a:prstGeom prst="rect">
            <a:avLst/>
          </a:prstGeom>
          <a:noFill/>
        </p:spPr>
        <p:txBody>
          <a:bodyPr wrap="square" rtlCol="0">
            <a:spAutoFit/>
          </a:bodyPr>
          <a:lstStyle/>
          <a:p>
            <a:pPr algn="ctr" defTabSz="913463">
              <a:defRPr/>
            </a:pPr>
            <a:r>
              <a:rPr lang="en-US" sz="1200" b="1" dirty="0">
                <a:solidFill>
                  <a:srgbClr val="0F62FE"/>
                </a:solidFill>
                <a:latin typeface="IBM Plex Sans" panose="020B0503050203000203" pitchFamily="34" charset="0"/>
                <a:sym typeface="IBM Plex Sans" panose="020B0503050203000203" pitchFamily="34" charset="0"/>
              </a:rPr>
              <a:t>PRIVACY</a:t>
            </a:r>
          </a:p>
        </p:txBody>
      </p:sp>
      <p:sp>
        <p:nvSpPr>
          <p:cNvPr id="7" name="Title 6">
            <a:extLst>
              <a:ext uri="{FF2B5EF4-FFF2-40B4-BE49-F238E27FC236}">
                <a16:creationId xmlns:a16="http://schemas.microsoft.com/office/drawing/2014/main" id="{51DAED54-D95F-BD4D-9B51-83B7E24A04F2}"/>
              </a:ext>
            </a:extLst>
          </p:cNvPr>
          <p:cNvSpPr>
            <a:spLocks noGrp="1"/>
          </p:cNvSpPr>
          <p:nvPr>
            <p:ph type="title"/>
          </p:nvPr>
        </p:nvSpPr>
        <p:spPr>
          <a:xfrm>
            <a:off x="210312" y="192025"/>
            <a:ext cx="7865823" cy="804672"/>
          </a:xfrm>
        </p:spPr>
        <p:txBody>
          <a:bodyPr/>
          <a:lstStyle/>
          <a:p>
            <a:r>
              <a:rPr lang="en-US" dirty="0">
                <a:solidFill>
                  <a:schemeClr val="tx1"/>
                </a:solidFill>
                <a:latin typeface="IBM Plex Sans" charset="0"/>
                <a:ea typeface="IBM Plex Sans" charset="0"/>
                <a:cs typeface="IBM Plex Sans" charset="0"/>
              </a:rPr>
              <a:t>What does it take to </a:t>
            </a:r>
            <a:r>
              <a:rPr lang="en-US" dirty="0">
                <a:solidFill>
                  <a:schemeClr val="accent2"/>
                </a:solidFill>
                <a:latin typeface="IBM Plex Sans" charset="0"/>
                <a:ea typeface="IBM Plex Sans" charset="0"/>
                <a:cs typeface="IBM Plex Sans" charset="0"/>
              </a:rPr>
              <a:t>Trust</a:t>
            </a:r>
            <a:r>
              <a:rPr lang="en-US" dirty="0">
                <a:solidFill>
                  <a:schemeClr val="tx1"/>
                </a:solidFill>
                <a:latin typeface="IBM Plex Sans" charset="0"/>
                <a:ea typeface="IBM Plex Sans" charset="0"/>
                <a:cs typeface="IBM Plex Sans" charset="0"/>
              </a:rPr>
              <a:t> a decision made by an AI?</a:t>
            </a:r>
            <a:br>
              <a:rPr lang="en-US" dirty="0">
                <a:solidFill>
                  <a:schemeClr val="tx1"/>
                </a:solidFill>
                <a:latin typeface="IBM Plex Sans" charset="0"/>
                <a:ea typeface="IBM Plex Sans" charset="0"/>
                <a:cs typeface="IBM Plex Sans" charset="0"/>
              </a:rPr>
            </a:br>
            <a:r>
              <a:rPr lang="en-US" sz="2000" i="1" dirty="0">
                <a:solidFill>
                  <a:schemeClr val="tx1"/>
                </a:solidFill>
                <a:latin typeface="+mj-lt"/>
              </a:rPr>
              <a:t>We started from these </a:t>
            </a:r>
            <a:r>
              <a:rPr lang="en-US" sz="2000" i="1" dirty="0">
                <a:solidFill>
                  <a:schemeClr val="accent2"/>
                </a:solidFill>
                <a:latin typeface="+mj-lt"/>
              </a:rPr>
              <a:t>HUMAN-CENTRIC</a:t>
            </a:r>
            <a:r>
              <a:rPr lang="en-US" sz="2000" i="1" dirty="0">
                <a:solidFill>
                  <a:schemeClr val="tx1"/>
                </a:solidFill>
                <a:latin typeface="+mj-lt"/>
              </a:rPr>
              <a:t> questions</a:t>
            </a:r>
            <a:br>
              <a:rPr lang="en-US" sz="2000" i="1" dirty="0">
                <a:solidFill>
                  <a:schemeClr val="tx1"/>
                </a:solidFill>
                <a:latin typeface="+mj-lt"/>
              </a:rPr>
            </a:br>
            <a:endParaRPr lang="en-US" dirty="0">
              <a:solidFill>
                <a:schemeClr val="tx1"/>
              </a:solidFill>
              <a:latin typeface="+mj-lt"/>
            </a:endParaRPr>
          </a:p>
        </p:txBody>
      </p:sp>
      <p:sp>
        <p:nvSpPr>
          <p:cNvPr id="20" name="TextBox 19">
            <a:extLst>
              <a:ext uri="{FF2B5EF4-FFF2-40B4-BE49-F238E27FC236}">
                <a16:creationId xmlns:a16="http://schemas.microsoft.com/office/drawing/2014/main" id="{298A80F1-C004-9949-927C-24D5FF39932E}"/>
              </a:ext>
            </a:extLst>
          </p:cNvPr>
          <p:cNvSpPr txBox="1"/>
          <p:nvPr/>
        </p:nvSpPr>
        <p:spPr>
          <a:xfrm>
            <a:off x="56705" y="3349698"/>
            <a:ext cx="1657955" cy="1031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685783" hangingPunct="0">
              <a:defRPr/>
            </a:pPr>
            <a:r>
              <a:rPr lang="en-US" sz="1100" dirty="0">
                <a:solidFill>
                  <a:srgbClr val="000000"/>
                </a:solidFill>
                <a:latin typeface="IBM Plex Sans"/>
                <a:cs typeface="Calibri"/>
              </a:rPr>
              <a:t>Easy to understand outcomes/decisions</a:t>
            </a:r>
          </a:p>
          <a:p>
            <a:pPr algn="ctr" defTabSz="685783" hangingPunct="0">
              <a:defRPr/>
            </a:pPr>
            <a:endParaRPr lang="en-US" sz="1200" dirty="0">
              <a:solidFill>
                <a:srgbClr val="000000"/>
              </a:solidFill>
              <a:latin typeface="IBM Plex Sans"/>
              <a:cs typeface="Calibri"/>
            </a:endParaRPr>
          </a:p>
          <a:p>
            <a:pPr algn="ctr" defTabSz="685783" hangingPunct="0">
              <a:defRPr/>
            </a:pPr>
            <a:r>
              <a:rPr lang="en-US" sz="900" i="1" dirty="0">
                <a:solidFill>
                  <a:srgbClr val="000000"/>
                </a:solidFill>
                <a:latin typeface="IBM Plex Sans"/>
                <a:cs typeface="Calibri"/>
              </a:rPr>
              <a:t>Why did the AI arrive at an outcome? When would it have been different?</a:t>
            </a:r>
          </a:p>
        </p:txBody>
      </p:sp>
      <p:sp>
        <p:nvSpPr>
          <p:cNvPr id="21" name="TextBox 20">
            <a:extLst>
              <a:ext uri="{FF2B5EF4-FFF2-40B4-BE49-F238E27FC236}">
                <a16:creationId xmlns:a16="http://schemas.microsoft.com/office/drawing/2014/main" id="{511DD1D0-C3BA-D842-B51C-D311E3B49855}"/>
              </a:ext>
            </a:extLst>
          </p:cNvPr>
          <p:cNvSpPr txBox="1"/>
          <p:nvPr/>
        </p:nvSpPr>
        <p:spPr>
          <a:xfrm>
            <a:off x="1831579" y="3349699"/>
            <a:ext cx="1657955" cy="1031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685783" hangingPunct="0">
              <a:defRPr/>
            </a:pPr>
            <a:r>
              <a:rPr lang="en-US" sz="1100" dirty="0">
                <a:solidFill>
                  <a:srgbClr val="000000"/>
                </a:solidFill>
                <a:latin typeface="IBM Plex Sans"/>
                <a:cs typeface="Calibri"/>
              </a:rPr>
              <a:t>Impartial and addressing bias</a:t>
            </a:r>
          </a:p>
          <a:p>
            <a:pPr algn="ctr" defTabSz="685783" hangingPunct="0">
              <a:defRPr/>
            </a:pPr>
            <a:endParaRPr lang="en-US" sz="1200" dirty="0">
              <a:solidFill>
                <a:srgbClr val="000000"/>
              </a:solidFill>
              <a:latin typeface="IBM Plex Sans"/>
              <a:cs typeface="Calibri"/>
            </a:endParaRPr>
          </a:p>
          <a:p>
            <a:pPr algn="ctr" defTabSz="685783" hangingPunct="0">
              <a:defRPr/>
            </a:pPr>
            <a:r>
              <a:rPr lang="en-US" sz="900" i="1" dirty="0">
                <a:solidFill>
                  <a:srgbClr val="000000"/>
                </a:solidFill>
                <a:latin typeface="IBM Plex Sans"/>
                <a:cs typeface="Calibri"/>
              </a:rPr>
              <a:t>Are privileged groups at a systematic advantage compared to other groups?</a:t>
            </a:r>
          </a:p>
        </p:txBody>
      </p:sp>
      <p:sp>
        <p:nvSpPr>
          <p:cNvPr id="22" name="TextBox 21">
            <a:extLst>
              <a:ext uri="{FF2B5EF4-FFF2-40B4-BE49-F238E27FC236}">
                <a16:creationId xmlns:a16="http://schemas.microsoft.com/office/drawing/2014/main" id="{015F42DF-81B6-D746-A2E4-29E24495A84A}"/>
              </a:ext>
            </a:extLst>
          </p:cNvPr>
          <p:cNvSpPr txBox="1"/>
          <p:nvPr/>
        </p:nvSpPr>
        <p:spPr>
          <a:xfrm>
            <a:off x="3743023" y="3349699"/>
            <a:ext cx="1657955"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685783" hangingPunct="0">
              <a:defRPr/>
            </a:pPr>
            <a:r>
              <a:rPr lang="en-US" sz="1100" dirty="0">
                <a:solidFill>
                  <a:srgbClr val="000000"/>
                </a:solidFill>
                <a:latin typeface="IBM Plex Sans"/>
                <a:cs typeface="Calibri"/>
              </a:rPr>
              <a:t>Handle exceptional conditions effectively </a:t>
            </a:r>
          </a:p>
          <a:p>
            <a:pPr algn="ctr" defTabSz="685783" hangingPunct="0">
              <a:defRPr/>
            </a:pPr>
            <a:endParaRPr lang="en-US" sz="1200" dirty="0">
              <a:solidFill>
                <a:srgbClr val="000000"/>
              </a:solidFill>
              <a:latin typeface="IBM Plex Sans"/>
              <a:cs typeface="Calibri"/>
            </a:endParaRPr>
          </a:p>
          <a:p>
            <a:pPr algn="ctr" defTabSz="685783" hangingPunct="0">
              <a:defRPr/>
            </a:pPr>
            <a:r>
              <a:rPr lang="en-US" sz="1100" dirty="0">
                <a:solidFill>
                  <a:srgbClr val="000000"/>
                </a:solidFill>
                <a:latin typeface="IBM Plex Sans"/>
                <a:cs typeface="Calibri"/>
              </a:rPr>
              <a:t> </a:t>
            </a:r>
            <a:r>
              <a:rPr lang="en-US" sz="900" i="1" dirty="0">
                <a:solidFill>
                  <a:srgbClr val="000000"/>
                </a:solidFill>
                <a:latin typeface="IBM Plex Sans"/>
                <a:cs typeface="Calibri"/>
              </a:rPr>
              <a:t>Can we evaluate and defend against a variety of threats</a:t>
            </a:r>
            <a:r>
              <a:rPr lang="en-US" sz="1100" i="1" dirty="0">
                <a:solidFill>
                  <a:srgbClr val="000000"/>
                </a:solidFill>
                <a:latin typeface="IBM Plex Sans"/>
                <a:cs typeface="Calibri"/>
              </a:rPr>
              <a:t>? </a:t>
            </a:r>
          </a:p>
          <a:p>
            <a:pPr algn="ctr" defTabSz="685783" hangingPunct="0">
              <a:defRPr/>
            </a:pPr>
            <a:endParaRPr lang="en-US" sz="1200" dirty="0">
              <a:solidFill>
                <a:srgbClr val="000000"/>
              </a:solidFill>
              <a:latin typeface="IBM Plex Sans"/>
              <a:ea typeface="IBM Plex Sans"/>
              <a:cs typeface="IBM Plex Sans"/>
              <a:sym typeface="IBM Plex Sans"/>
            </a:endParaRPr>
          </a:p>
        </p:txBody>
      </p:sp>
      <p:sp>
        <p:nvSpPr>
          <p:cNvPr id="23" name="TextBox 22">
            <a:extLst>
              <a:ext uri="{FF2B5EF4-FFF2-40B4-BE49-F238E27FC236}">
                <a16:creationId xmlns:a16="http://schemas.microsoft.com/office/drawing/2014/main" id="{0369A4B3-71EF-4941-BCCB-70399D9FB4F5}"/>
              </a:ext>
            </a:extLst>
          </p:cNvPr>
          <p:cNvSpPr txBox="1"/>
          <p:nvPr/>
        </p:nvSpPr>
        <p:spPr>
          <a:xfrm>
            <a:off x="5600992" y="3349700"/>
            <a:ext cx="1589898" cy="1031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685783">
              <a:defRPr/>
            </a:pPr>
            <a:r>
              <a:rPr lang="en-US" sz="1100" dirty="0">
                <a:solidFill>
                  <a:srgbClr val="000000"/>
                </a:solidFill>
                <a:latin typeface="IBM Plex Sans"/>
                <a:cs typeface="Calibri"/>
              </a:rPr>
              <a:t>Open to inspecting facts and details</a:t>
            </a:r>
          </a:p>
          <a:p>
            <a:pPr algn="ctr" defTabSz="685783">
              <a:defRPr/>
            </a:pPr>
            <a:endParaRPr lang="en-US" sz="1200" dirty="0">
              <a:solidFill>
                <a:srgbClr val="000000"/>
              </a:solidFill>
              <a:latin typeface="IBM Plex Sans"/>
              <a:cs typeface="Calibri"/>
            </a:endParaRPr>
          </a:p>
          <a:p>
            <a:pPr algn="ctr" defTabSz="685783">
              <a:defRPr/>
            </a:pPr>
            <a:r>
              <a:rPr lang="en-US" sz="900" dirty="0">
                <a:solidFill>
                  <a:srgbClr val="000000"/>
                </a:solidFill>
                <a:latin typeface="IBM Plex Sans"/>
                <a:cs typeface="Calibri"/>
              </a:rPr>
              <a:t> </a:t>
            </a:r>
            <a:r>
              <a:rPr lang="en-US" sz="900" i="1" dirty="0">
                <a:solidFill>
                  <a:srgbClr val="000000"/>
                </a:solidFill>
                <a:latin typeface="IBM Plex Sans"/>
                <a:cs typeface="Calibri"/>
              </a:rPr>
              <a:t>Can we increase understanding of why and how AI was created?</a:t>
            </a:r>
            <a:endParaRPr lang="en-US" sz="900" i="1" dirty="0">
              <a:solidFill>
                <a:srgbClr val="000000"/>
              </a:solidFill>
              <a:latin typeface="IBM Plex Sans"/>
              <a:ea typeface="IBM Plex Sans"/>
              <a:cs typeface="IBM Plex Sans"/>
              <a:sym typeface="IBM Plex Sans"/>
            </a:endParaRPr>
          </a:p>
        </p:txBody>
      </p:sp>
      <p:sp>
        <p:nvSpPr>
          <p:cNvPr id="24" name="TextBox 23">
            <a:extLst>
              <a:ext uri="{FF2B5EF4-FFF2-40B4-BE49-F238E27FC236}">
                <a16:creationId xmlns:a16="http://schemas.microsoft.com/office/drawing/2014/main" id="{320CC545-C52D-C94C-93DB-74AAA735CDB6}"/>
              </a:ext>
            </a:extLst>
          </p:cNvPr>
          <p:cNvSpPr txBox="1"/>
          <p:nvPr/>
        </p:nvSpPr>
        <p:spPr>
          <a:xfrm>
            <a:off x="7346765" y="3349699"/>
            <a:ext cx="1729673" cy="10310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685783">
              <a:defRPr/>
            </a:pPr>
            <a:r>
              <a:rPr lang="en-US" sz="1100" dirty="0">
                <a:solidFill>
                  <a:srgbClr val="000000"/>
                </a:solidFill>
                <a:latin typeface="IBM Plex Sans"/>
                <a:cs typeface="Calibri"/>
              </a:rPr>
              <a:t>High integrity data &amp; business compliance</a:t>
            </a:r>
          </a:p>
          <a:p>
            <a:pPr algn="ctr" defTabSz="685783">
              <a:defRPr/>
            </a:pPr>
            <a:endParaRPr lang="en-US" sz="1200" dirty="0">
              <a:solidFill>
                <a:srgbClr val="000000"/>
              </a:solidFill>
              <a:latin typeface="IBM Plex Sans"/>
              <a:cs typeface="Calibri"/>
            </a:endParaRPr>
          </a:p>
          <a:p>
            <a:pPr algn="ctr" defTabSz="685783">
              <a:defRPr/>
            </a:pPr>
            <a:r>
              <a:rPr lang="en-US" sz="900" i="1" dirty="0">
                <a:solidFill>
                  <a:srgbClr val="000000"/>
                </a:solidFill>
                <a:latin typeface="IBM Plex Sans"/>
                <a:cs typeface="Calibri"/>
              </a:rPr>
              <a:t>How do we ensure owners retain control of data and insights? </a:t>
            </a:r>
            <a:endParaRPr lang="en-US" sz="900" i="1" dirty="0">
              <a:solidFill>
                <a:srgbClr val="000000"/>
              </a:solidFill>
              <a:latin typeface="IBM Plex Sans"/>
              <a:ea typeface="IBM Plex Sans"/>
              <a:cs typeface="IBM Plex Sans"/>
              <a:sym typeface="IBM Plex Sans"/>
            </a:endParaRPr>
          </a:p>
        </p:txBody>
      </p:sp>
      <p:pic>
        <p:nvPicPr>
          <p:cNvPr id="3" name="Graphic 2">
            <a:extLst>
              <a:ext uri="{FF2B5EF4-FFF2-40B4-BE49-F238E27FC236}">
                <a16:creationId xmlns:a16="http://schemas.microsoft.com/office/drawing/2014/main" id="{D962CE27-C4E4-4682-94B4-92CBB6E3785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2232" y="1828404"/>
            <a:ext cx="1006900" cy="1114016"/>
          </a:xfrm>
          <a:prstGeom prst="rect">
            <a:avLst/>
          </a:prstGeom>
        </p:spPr>
      </p:pic>
      <p:pic>
        <p:nvPicPr>
          <p:cNvPr id="8" name="Graphic 7">
            <a:extLst>
              <a:ext uri="{FF2B5EF4-FFF2-40B4-BE49-F238E27FC236}">
                <a16:creationId xmlns:a16="http://schemas.microsoft.com/office/drawing/2014/main" id="{DBE83FB8-C148-4E87-BAD0-8B1DFD918BA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876808" y="1845475"/>
            <a:ext cx="1038266" cy="1035063"/>
          </a:xfrm>
          <a:prstGeom prst="rect">
            <a:avLst/>
          </a:prstGeom>
        </p:spPr>
      </p:pic>
      <p:pic>
        <p:nvPicPr>
          <p:cNvPr id="11" name="Graphic 10">
            <a:extLst>
              <a:ext uri="{FF2B5EF4-FFF2-40B4-BE49-F238E27FC236}">
                <a16:creationId xmlns:a16="http://schemas.microsoft.com/office/drawing/2014/main" id="{FBCAB137-DF08-4E5E-BB34-1DB8F1874A9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030020" y="1845475"/>
            <a:ext cx="1083960" cy="1083960"/>
          </a:xfrm>
          <a:prstGeom prst="rect">
            <a:avLst/>
          </a:prstGeom>
        </p:spPr>
      </p:pic>
      <p:pic>
        <p:nvPicPr>
          <p:cNvPr id="15" name="Graphic 14">
            <a:extLst>
              <a:ext uri="{FF2B5EF4-FFF2-40B4-BE49-F238E27FC236}">
                <a16:creationId xmlns:a16="http://schemas.microsoft.com/office/drawing/2014/main" id="{6E7BA0AF-6C56-46F4-B556-03A3C82C7E3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786164" y="1772214"/>
            <a:ext cx="896698" cy="1212616"/>
          </a:xfrm>
          <a:prstGeom prst="rect">
            <a:avLst/>
          </a:prstGeom>
        </p:spPr>
      </p:pic>
      <p:pic>
        <p:nvPicPr>
          <p:cNvPr id="19" name="Graphic 18">
            <a:extLst>
              <a:ext uri="{FF2B5EF4-FFF2-40B4-BE49-F238E27FC236}">
                <a16:creationId xmlns:a16="http://schemas.microsoft.com/office/drawing/2014/main" id="{9C56F7DD-0DAC-416E-A155-412936C0E44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156462" y="1939549"/>
            <a:ext cx="1030184" cy="895812"/>
          </a:xfrm>
          <a:prstGeom prst="rect">
            <a:avLst/>
          </a:prstGeom>
        </p:spPr>
      </p:pic>
    </p:spTree>
    <p:extLst>
      <p:ext uri="{BB962C8B-B14F-4D97-AF65-F5344CB8AC3E}">
        <p14:creationId xmlns:p14="http://schemas.microsoft.com/office/powerpoint/2010/main" val="902400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E432B9-6DAE-EF49-BEDA-EF8C5D5A6DED}"/>
              </a:ext>
            </a:extLst>
          </p:cNvPr>
          <p:cNvGrpSpPr/>
          <p:nvPr/>
        </p:nvGrpSpPr>
        <p:grpSpPr>
          <a:xfrm>
            <a:off x="2434726" y="966354"/>
            <a:ext cx="3817352" cy="3605690"/>
            <a:chOff x="470888" y="910745"/>
            <a:chExt cx="3817352" cy="3605690"/>
          </a:xfrm>
        </p:grpSpPr>
        <p:sp>
          <p:nvSpPr>
            <p:cNvPr id="8" name="Oval 6"/>
            <p:cNvSpPr>
              <a:spLocks noChangeArrowheads="1"/>
            </p:cNvSpPr>
            <p:nvPr/>
          </p:nvSpPr>
          <p:spPr bwMode="auto">
            <a:xfrm>
              <a:off x="1766200" y="920895"/>
              <a:ext cx="2522040" cy="2522041"/>
            </a:xfrm>
            <a:prstGeom prst="ellipse">
              <a:avLst/>
            </a:prstGeom>
            <a:gradFill flip="none" rotWithShape="1">
              <a:gsLst>
                <a:gs pos="0">
                  <a:srgbClr val="0062FF"/>
                </a:gs>
                <a:gs pos="45000">
                  <a:srgbClr val="7D80FF"/>
                </a:gs>
                <a:gs pos="90000">
                  <a:srgbClr val="00BAB6"/>
                </a:gs>
              </a:gsLst>
              <a:path path="circle">
                <a:fillToRect l="100000" t="100000"/>
              </a:path>
              <a:tileRect r="-100000" b="-100000"/>
            </a:gradFill>
            <a:ln w="6350">
              <a:noFill/>
              <a:round/>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defTabSz="685792">
                <a:spcBef>
                  <a:spcPct val="50000"/>
                </a:spcBef>
                <a:defRPr/>
              </a:pPr>
              <a:endParaRPr lang="en-GB" altLang="en-US" sz="600">
                <a:solidFill>
                  <a:srgbClr val="000000"/>
                </a:solidFill>
                <a:latin typeface="IBM Plex Sans Light" panose="020B0403050203000203" pitchFamily="34" charset="0"/>
                <a:ea typeface="MS PGothic" charset="-128"/>
                <a:cs typeface="Calibri"/>
                <a:sym typeface="Arial"/>
              </a:endParaRPr>
            </a:p>
          </p:txBody>
        </p:sp>
        <p:sp>
          <p:nvSpPr>
            <p:cNvPr id="13" name="Rectangle 11"/>
            <p:cNvSpPr>
              <a:spLocks noChangeArrowheads="1"/>
            </p:cNvSpPr>
            <p:nvPr/>
          </p:nvSpPr>
          <p:spPr bwMode="auto">
            <a:xfrm>
              <a:off x="2988506" y="1778537"/>
              <a:ext cx="1264798" cy="2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defTabSz="685792">
                <a:defRPr/>
              </a:pPr>
              <a:r>
                <a:rPr lang="en-US" altLang="en-US" sz="1200" b="1" dirty="0">
                  <a:solidFill>
                    <a:srgbClr val="FFFFFF"/>
                  </a:solidFill>
                  <a:latin typeface="IBM Plex Sans Light" panose="020B0403050203000203" pitchFamily="34" charset="0"/>
                  <a:ea typeface="IBM Plex Sans" charset="0"/>
                  <a:cs typeface="IBM Plex Sans" charset="0"/>
                  <a:sym typeface="Arial"/>
                </a:rPr>
                <a:t>Trust in Models</a:t>
              </a:r>
            </a:p>
          </p:txBody>
        </p:sp>
        <p:sp>
          <p:nvSpPr>
            <p:cNvPr id="12" name="Oval 6">
              <a:extLst>
                <a:ext uri="{FF2B5EF4-FFF2-40B4-BE49-F238E27FC236}">
                  <a16:creationId xmlns:a16="http://schemas.microsoft.com/office/drawing/2014/main" id="{9A28CFA0-8ECA-944C-9676-1E94BA28C0D5}"/>
                </a:ext>
              </a:extLst>
            </p:cNvPr>
            <p:cNvSpPr>
              <a:spLocks noChangeArrowheads="1"/>
            </p:cNvSpPr>
            <p:nvPr/>
          </p:nvSpPr>
          <p:spPr bwMode="auto">
            <a:xfrm>
              <a:off x="1109103" y="1994394"/>
              <a:ext cx="2522041" cy="2522041"/>
            </a:xfrm>
            <a:prstGeom prst="ellipse">
              <a:avLst/>
            </a:prstGeom>
            <a:solidFill>
              <a:srgbClr val="A970FF">
                <a:alpha val="70000"/>
              </a:srgbClr>
            </a:solidFill>
            <a:ln w="6350">
              <a:noFill/>
              <a:round/>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defTabSz="685792">
                <a:spcBef>
                  <a:spcPct val="50000"/>
                </a:spcBef>
                <a:defRPr/>
              </a:pPr>
              <a:endParaRPr lang="en-GB" altLang="en-US" sz="600">
                <a:solidFill>
                  <a:srgbClr val="000000"/>
                </a:solidFill>
                <a:latin typeface="IBM Plex Sans Light" panose="020B0403050203000203" pitchFamily="34" charset="0"/>
                <a:ea typeface="MS PGothic" charset="-128"/>
                <a:cs typeface="Calibri"/>
                <a:sym typeface="Arial"/>
              </a:endParaRPr>
            </a:p>
          </p:txBody>
        </p:sp>
        <p:sp>
          <p:nvSpPr>
            <p:cNvPr id="14" name="Oval 5">
              <a:extLst>
                <a:ext uri="{FF2B5EF4-FFF2-40B4-BE49-F238E27FC236}">
                  <a16:creationId xmlns:a16="http://schemas.microsoft.com/office/drawing/2014/main" id="{4EEB2499-4862-FB43-87EC-4AE41CC41AC3}"/>
                </a:ext>
              </a:extLst>
            </p:cNvPr>
            <p:cNvSpPr>
              <a:spLocks noChangeArrowheads="1"/>
            </p:cNvSpPr>
            <p:nvPr/>
          </p:nvSpPr>
          <p:spPr bwMode="auto">
            <a:xfrm>
              <a:off x="470888" y="910745"/>
              <a:ext cx="2522041" cy="2522041"/>
            </a:xfrm>
            <a:prstGeom prst="ellipse">
              <a:avLst/>
            </a:prstGeom>
            <a:solidFill>
              <a:srgbClr val="0062FF">
                <a:alpha val="60000"/>
              </a:srgbClr>
            </a:solidFill>
            <a:ln w="6350">
              <a:noFill/>
              <a:round/>
              <a:headEnd/>
              <a:tailEnd/>
            </a:ln>
          </p:spPr>
          <p:txBody>
            <a:bodyPr wrap="none" anchor="ct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defTabSz="685792">
                <a:spcBef>
                  <a:spcPct val="50000"/>
                </a:spcBef>
                <a:defRPr/>
              </a:pPr>
              <a:endParaRPr lang="en-GB" altLang="en-US" sz="600">
                <a:solidFill>
                  <a:srgbClr val="000000"/>
                </a:solidFill>
                <a:latin typeface="IBM Plex Sans Light" panose="020B0403050203000203" pitchFamily="34" charset="0"/>
                <a:ea typeface="MS PGothic" charset="-128"/>
                <a:cs typeface="Calibri"/>
                <a:sym typeface="Arial"/>
              </a:endParaRPr>
            </a:p>
          </p:txBody>
        </p:sp>
        <p:sp>
          <p:nvSpPr>
            <p:cNvPr id="15" name="Rectangle 8">
              <a:extLst>
                <a:ext uri="{FF2B5EF4-FFF2-40B4-BE49-F238E27FC236}">
                  <a16:creationId xmlns:a16="http://schemas.microsoft.com/office/drawing/2014/main" id="{54009158-EBDC-5A45-9D24-9ACF0CD64DC5}"/>
                </a:ext>
              </a:extLst>
            </p:cNvPr>
            <p:cNvSpPr>
              <a:spLocks noChangeArrowheads="1"/>
            </p:cNvSpPr>
            <p:nvPr/>
          </p:nvSpPr>
          <p:spPr bwMode="auto">
            <a:xfrm>
              <a:off x="606128" y="1877893"/>
              <a:ext cx="1582504" cy="2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defTabSz="685792">
                <a:defRPr/>
              </a:pPr>
              <a:r>
                <a:rPr lang="en-US" altLang="en-US" sz="1200" b="1" dirty="0">
                  <a:solidFill>
                    <a:srgbClr val="FFFFFF"/>
                  </a:solidFill>
                  <a:latin typeface="IBM Plex Sans Light" panose="020B0403050203000203" pitchFamily="34" charset="0"/>
                  <a:ea typeface="IBM Plex Sans" charset="0"/>
                  <a:cs typeface="IBM Plex Sans" charset="0"/>
                  <a:sym typeface="Arial"/>
                </a:rPr>
                <a:t>Trust in Data</a:t>
              </a:r>
            </a:p>
          </p:txBody>
        </p:sp>
        <p:sp>
          <p:nvSpPr>
            <p:cNvPr id="22" name="Rectangle 11">
              <a:extLst>
                <a:ext uri="{FF2B5EF4-FFF2-40B4-BE49-F238E27FC236}">
                  <a16:creationId xmlns:a16="http://schemas.microsoft.com/office/drawing/2014/main" id="{1154EFC2-6E13-204D-8CE4-6C8CBF9C692C}"/>
                </a:ext>
              </a:extLst>
            </p:cNvPr>
            <p:cNvSpPr>
              <a:spLocks noChangeArrowheads="1"/>
            </p:cNvSpPr>
            <p:nvPr/>
          </p:nvSpPr>
          <p:spPr bwMode="auto">
            <a:xfrm>
              <a:off x="1924451" y="2280649"/>
              <a:ext cx="875361" cy="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algn="ctr" defTabSz="685792">
                <a:defRPr/>
              </a:pPr>
              <a:r>
                <a:rPr lang="en-US" altLang="en-US" sz="1500" b="1" dirty="0">
                  <a:solidFill>
                    <a:srgbClr val="FFFFFF"/>
                  </a:solidFill>
                  <a:latin typeface="IBM Plex Sans Light" panose="020B0403050203000203" pitchFamily="34" charset="0"/>
                  <a:ea typeface="IBM Plex Sans" charset="0"/>
                  <a:cs typeface="IBM Plex Sans" charset="0"/>
                  <a:sym typeface="Arial"/>
                </a:rPr>
                <a:t>Trusted AI </a:t>
              </a:r>
            </a:p>
          </p:txBody>
        </p:sp>
        <p:sp>
          <p:nvSpPr>
            <p:cNvPr id="25" name="Rectangle 8">
              <a:extLst>
                <a:ext uri="{FF2B5EF4-FFF2-40B4-BE49-F238E27FC236}">
                  <a16:creationId xmlns:a16="http://schemas.microsoft.com/office/drawing/2014/main" id="{8BD6D9BA-01D8-9842-B88B-4BBFEB84CA20}"/>
                </a:ext>
              </a:extLst>
            </p:cNvPr>
            <p:cNvSpPr>
              <a:spLocks noChangeArrowheads="1"/>
            </p:cNvSpPr>
            <p:nvPr/>
          </p:nvSpPr>
          <p:spPr bwMode="auto">
            <a:xfrm>
              <a:off x="1731908" y="3828141"/>
              <a:ext cx="1528218" cy="2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56" tIns="34529" rIns="69056" bIns="34529">
              <a:spAutoFit/>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defTabSz="685792">
                <a:defRPr/>
              </a:pPr>
              <a:r>
                <a:rPr lang="en-US" altLang="en-US" sz="1200" b="1" dirty="0">
                  <a:solidFill>
                    <a:srgbClr val="FFFFFF"/>
                  </a:solidFill>
                  <a:latin typeface="IBM Plex Sans Light" panose="020B0403050203000203" pitchFamily="34" charset="0"/>
                  <a:ea typeface="IBM Plex Sans" charset="0"/>
                  <a:cs typeface="IBM Plex Sans" charset="0"/>
                  <a:sym typeface="Arial"/>
                </a:rPr>
                <a:t>Trust in Process </a:t>
              </a:r>
            </a:p>
          </p:txBody>
        </p:sp>
      </p:grpSp>
      <p:sp>
        <p:nvSpPr>
          <p:cNvPr id="28" name="Text Placeholder 15">
            <a:extLst>
              <a:ext uri="{FF2B5EF4-FFF2-40B4-BE49-F238E27FC236}">
                <a16:creationId xmlns:a16="http://schemas.microsoft.com/office/drawing/2014/main" id="{5ECEADBC-5A5D-2D4B-AC41-12EEA98F9859}"/>
              </a:ext>
            </a:extLst>
          </p:cNvPr>
          <p:cNvSpPr txBox="1">
            <a:spLocks/>
          </p:cNvSpPr>
          <p:nvPr/>
        </p:nvSpPr>
        <p:spPr>
          <a:xfrm>
            <a:off x="0" y="1588934"/>
            <a:ext cx="2415844" cy="999220"/>
          </a:xfrm>
          <a:prstGeom prst="rect">
            <a:avLst/>
          </a:prstGeom>
        </p:spPr>
        <p:txBody>
          <a:bodyPr/>
          <a:lstStyle>
            <a:lvl1pPr marL="0" indent="0" algn="l" defTabSz="1219215" rtl="0" eaLnBrk="1" latinLnBrk="0" hangingPunct="1">
              <a:lnSpc>
                <a:spcPct val="100000"/>
              </a:lnSpc>
              <a:spcBef>
                <a:spcPts val="2933"/>
              </a:spcBef>
              <a:buFont typeface="Arial"/>
              <a:buNone/>
              <a:defRPr sz="3733" kern="1200">
                <a:solidFill>
                  <a:schemeClr val="tx1"/>
                </a:solidFill>
                <a:latin typeface="+mn-lt"/>
                <a:ea typeface="Arial" charset="0"/>
                <a:cs typeface="Arial" charset="0"/>
              </a:defRPr>
            </a:lvl1pPr>
            <a:lvl2pPr marL="461440" indent="-461440"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2pPr>
            <a:lvl3pPr marL="1058347" indent="-461440"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3pPr>
            <a:lvl4pPr marL="1667954" indent="-448739"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4pPr>
            <a:lvl5pPr marL="2142093" indent="-461440"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a:lstStyle>
          <a:p>
            <a:pPr algn="r" defTabSz="914388">
              <a:spcBef>
                <a:spcPts val="2200"/>
              </a:spcBef>
            </a:pPr>
            <a:r>
              <a:rPr lang="en-US" sz="1400" b="1" dirty="0">
                <a:solidFill>
                  <a:srgbClr val="A7A7A7">
                    <a:lumMod val="20000"/>
                    <a:lumOff val="80000"/>
                  </a:srgbClr>
                </a:solidFill>
                <a:latin typeface="IBM Plex Sans SemiBold"/>
                <a:sym typeface="Arial"/>
              </a:rPr>
              <a:t>Trust in Data</a:t>
            </a:r>
            <a:r>
              <a:rPr lang="en-US" sz="1400" dirty="0">
                <a:solidFill>
                  <a:srgbClr val="A7A7A7">
                    <a:lumMod val="20000"/>
                    <a:lumOff val="80000"/>
                  </a:srgbClr>
                </a:solidFill>
                <a:latin typeface="IBM Plex Sans Light" panose="020B0403050203000203" pitchFamily="34" charset="0"/>
                <a:sym typeface="Arial"/>
              </a:rPr>
              <a:t/>
            </a:r>
            <a:br>
              <a:rPr lang="en-US" sz="1400" dirty="0">
                <a:solidFill>
                  <a:srgbClr val="A7A7A7">
                    <a:lumMod val="20000"/>
                    <a:lumOff val="80000"/>
                  </a:srgbClr>
                </a:solidFill>
                <a:latin typeface="IBM Plex Sans Light" panose="020B0403050203000203" pitchFamily="34" charset="0"/>
                <a:sym typeface="Arial"/>
              </a:rPr>
            </a:br>
            <a:r>
              <a:rPr lang="en-US" sz="1400" dirty="0">
                <a:solidFill>
                  <a:srgbClr val="A7A7A7">
                    <a:lumMod val="20000"/>
                    <a:lumOff val="80000"/>
                  </a:srgbClr>
                </a:solidFill>
                <a:latin typeface="IBM Plex Sans Light" panose="020B0403050203000203" pitchFamily="34" charset="0"/>
                <a:sym typeface="Arial"/>
              </a:rPr>
              <a:t>Deliver a complete view of quality data that is governed and ready for analysis. </a:t>
            </a:r>
          </a:p>
        </p:txBody>
      </p:sp>
      <p:sp>
        <p:nvSpPr>
          <p:cNvPr id="29" name="Text Placeholder 16">
            <a:extLst>
              <a:ext uri="{FF2B5EF4-FFF2-40B4-BE49-F238E27FC236}">
                <a16:creationId xmlns:a16="http://schemas.microsoft.com/office/drawing/2014/main" id="{71B0C558-DCD0-DF4E-ACFC-36CEFF606EED}"/>
              </a:ext>
            </a:extLst>
          </p:cNvPr>
          <p:cNvSpPr txBox="1">
            <a:spLocks/>
          </p:cNvSpPr>
          <p:nvPr/>
        </p:nvSpPr>
        <p:spPr>
          <a:xfrm>
            <a:off x="6335282" y="1035585"/>
            <a:ext cx="2656317" cy="1409028"/>
          </a:xfrm>
          <a:prstGeom prst="rect">
            <a:avLst/>
          </a:prstGeom>
        </p:spPr>
        <p:txBody>
          <a:bodyPr/>
          <a:lstStyle>
            <a:lvl1pPr marL="0" indent="0" algn="l" defTabSz="1219215" rtl="0" eaLnBrk="1" latinLnBrk="0" hangingPunct="1">
              <a:lnSpc>
                <a:spcPct val="100000"/>
              </a:lnSpc>
              <a:spcBef>
                <a:spcPts val="2933"/>
              </a:spcBef>
              <a:buFont typeface="Arial"/>
              <a:buNone/>
              <a:defRPr sz="3733" kern="1200">
                <a:solidFill>
                  <a:schemeClr val="tx1"/>
                </a:solidFill>
                <a:latin typeface="+mn-lt"/>
                <a:ea typeface="Arial" charset="0"/>
                <a:cs typeface="Arial" charset="0"/>
              </a:defRPr>
            </a:lvl1pPr>
            <a:lvl2pPr marL="461440" indent="-461440"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2pPr>
            <a:lvl3pPr marL="1058347" indent="-461440"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3pPr>
            <a:lvl4pPr marL="1667954" indent="-448739"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4pPr>
            <a:lvl5pPr marL="2142093" indent="-461440" algn="l" defTabSz="1219215" rtl="0" eaLnBrk="1" latinLnBrk="0" hangingPunct="1">
              <a:lnSpc>
                <a:spcPct val="100000"/>
              </a:lnSpc>
              <a:spcBef>
                <a:spcPts val="2933"/>
              </a:spcBef>
              <a:spcAft>
                <a:spcPts val="0"/>
              </a:spcAft>
              <a:buFont typeface="Arial"/>
              <a:buChar char="»"/>
              <a:defRPr sz="3733" kern="1200">
                <a:solidFill>
                  <a:schemeClr val="tx1"/>
                </a:solidFill>
                <a:latin typeface="+mn-lt"/>
                <a:ea typeface="Arial" charset="0"/>
                <a:cs typeface="Arial" charset="0"/>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a:lstStyle>
          <a:p>
            <a:pPr defTabSz="914388">
              <a:spcBef>
                <a:spcPts val="2200"/>
              </a:spcBef>
            </a:pPr>
            <a:r>
              <a:rPr lang="en-US" sz="1400" b="1" dirty="0">
                <a:solidFill>
                  <a:srgbClr val="A7A7A7">
                    <a:lumMod val="20000"/>
                    <a:lumOff val="80000"/>
                  </a:srgbClr>
                </a:solidFill>
                <a:latin typeface="IBM Plex Sans SemiBold"/>
                <a:sym typeface="Arial"/>
              </a:rPr>
              <a:t>Trust in Models</a:t>
            </a:r>
            <a:r>
              <a:rPr lang="en-US" sz="1400" dirty="0">
                <a:solidFill>
                  <a:srgbClr val="A7A7A7">
                    <a:lumMod val="20000"/>
                    <a:lumOff val="80000"/>
                  </a:srgbClr>
                </a:solidFill>
                <a:latin typeface="IBM Plex Sans Light" panose="020B0403050203000203" pitchFamily="34" charset="0"/>
                <a:sym typeface="Arial"/>
              </a:rPr>
              <a:t/>
            </a:r>
            <a:br>
              <a:rPr lang="en-US" sz="1400" dirty="0">
                <a:solidFill>
                  <a:srgbClr val="A7A7A7">
                    <a:lumMod val="20000"/>
                    <a:lumOff val="80000"/>
                  </a:srgbClr>
                </a:solidFill>
                <a:latin typeface="IBM Plex Sans Light" panose="020B0403050203000203" pitchFamily="34" charset="0"/>
                <a:sym typeface="Arial"/>
              </a:rPr>
            </a:br>
            <a:r>
              <a:rPr lang="en-US" sz="1400" dirty="0">
                <a:solidFill>
                  <a:srgbClr val="A7A7A7">
                    <a:lumMod val="20000"/>
                    <a:lumOff val="80000"/>
                  </a:srgbClr>
                </a:solidFill>
                <a:latin typeface="IBM Plex Sans Light" panose="020B0403050203000203" pitchFamily="34" charset="0"/>
                <a:sym typeface="Arial"/>
              </a:rPr>
              <a:t>Increase insight accuracy with improved model development, validation and bias detection. </a:t>
            </a:r>
          </a:p>
        </p:txBody>
      </p:sp>
      <p:sp>
        <p:nvSpPr>
          <p:cNvPr id="7" name="Title 6">
            <a:extLst>
              <a:ext uri="{FF2B5EF4-FFF2-40B4-BE49-F238E27FC236}">
                <a16:creationId xmlns:a16="http://schemas.microsoft.com/office/drawing/2014/main" id="{B5184C61-A1A9-8B0B-2150-F40BCF85927F}"/>
              </a:ext>
            </a:extLst>
          </p:cNvPr>
          <p:cNvSpPr>
            <a:spLocks noGrp="1"/>
          </p:cNvSpPr>
          <p:nvPr>
            <p:ph type="title"/>
          </p:nvPr>
        </p:nvSpPr>
        <p:spPr/>
        <p:txBody>
          <a:bodyPr/>
          <a:lstStyle/>
          <a:p>
            <a:r>
              <a:rPr lang="en-US" dirty="0">
                <a:latin typeface="IBM Plex Sans Light" panose="020B0403050203000203" pitchFamily="34" charset="0"/>
              </a:rPr>
              <a:t>What is Trustworthy AI?</a:t>
            </a:r>
          </a:p>
        </p:txBody>
      </p:sp>
      <p:sp>
        <p:nvSpPr>
          <p:cNvPr id="33" name="Text Placeholder 13">
            <a:extLst>
              <a:ext uri="{FF2B5EF4-FFF2-40B4-BE49-F238E27FC236}">
                <a16:creationId xmlns:a16="http://schemas.microsoft.com/office/drawing/2014/main" id="{C162586C-04D6-694D-A24F-E4FBC39D5A70}"/>
              </a:ext>
            </a:extLst>
          </p:cNvPr>
          <p:cNvSpPr>
            <a:spLocks noGrp="1"/>
          </p:cNvSpPr>
          <p:nvPr>
            <p:ph type="body" sz="quarter" idx="12"/>
          </p:nvPr>
        </p:nvSpPr>
        <p:spPr>
          <a:xfrm>
            <a:off x="5634377" y="3658918"/>
            <a:ext cx="2270545" cy="985970"/>
          </a:xfrm>
        </p:spPr>
        <p:txBody>
          <a:bodyPr/>
          <a:lstStyle/>
          <a:p>
            <a:pPr>
              <a:spcBef>
                <a:spcPts val="0"/>
              </a:spcBef>
              <a:spcAft>
                <a:spcPts val="600"/>
              </a:spcAft>
            </a:pPr>
            <a:r>
              <a:rPr lang="en-US" b="1" dirty="0"/>
              <a:t>Trust in Process </a:t>
            </a:r>
            <a:r>
              <a:rPr lang="en-US" dirty="0">
                <a:latin typeface="IBM Plex Sans Light" panose="020B0403050203000203" pitchFamily="34" charset="0"/>
              </a:rPr>
              <a:t/>
            </a:r>
            <a:br>
              <a:rPr lang="en-US" dirty="0">
                <a:latin typeface="IBM Plex Sans Light" panose="020B0403050203000203" pitchFamily="34" charset="0"/>
              </a:rPr>
            </a:br>
            <a:r>
              <a:rPr lang="en-US" dirty="0">
                <a:latin typeface="IBM Plex Sans Light" panose="020B0403050203000203" pitchFamily="34" charset="0"/>
              </a:rPr>
              <a:t>Ensure compliance, repeatability and overall </a:t>
            </a:r>
            <a:r>
              <a:rPr lang="en-US" dirty="0" err="1">
                <a:latin typeface="IBM Plex Sans Light" panose="020B0403050203000203" pitchFamily="34" charset="0"/>
              </a:rPr>
              <a:t>explainability</a:t>
            </a:r>
            <a:r>
              <a:rPr lang="en-US" dirty="0">
                <a:latin typeface="IBM Plex Sans Light" panose="020B0403050203000203" pitchFamily="34" charset="0"/>
              </a:rPr>
              <a:t> for AI at scale. </a:t>
            </a:r>
            <a:endParaRPr lang="en-US" dirty="0">
              <a:solidFill>
                <a:srgbClr val="FF0000"/>
              </a:solidFill>
              <a:latin typeface="IBM Plex Sans Light" panose="020B0403050203000203" pitchFamily="34" charset="0"/>
            </a:endParaRPr>
          </a:p>
        </p:txBody>
      </p:sp>
      <p:sp>
        <p:nvSpPr>
          <p:cNvPr id="5" name="Footer Placeholder 4">
            <a:extLst>
              <a:ext uri="{FF2B5EF4-FFF2-40B4-BE49-F238E27FC236}">
                <a16:creationId xmlns:a16="http://schemas.microsoft.com/office/drawing/2014/main" id="{C9378D88-2657-CD0F-CCB9-4F0652488B70}"/>
              </a:ext>
            </a:extLst>
          </p:cNvPr>
          <p:cNvSpPr>
            <a:spLocks noGrp="1"/>
          </p:cNvSpPr>
          <p:nvPr>
            <p:ph type="ftr" sz="quarter" idx="10"/>
          </p:nvPr>
        </p:nvSpPr>
        <p:spPr/>
        <p:txBody>
          <a:bodyPr/>
          <a:lstStyle/>
          <a:p>
            <a:r>
              <a:rPr lang="en-US" dirty="0">
                <a:solidFill>
                  <a:srgbClr val="FEFDFF"/>
                </a:solidFill>
                <a:latin typeface="IBM Plex Sans Light"/>
              </a:rPr>
              <a:t>© 2022 IBM Corporation</a:t>
            </a:r>
          </a:p>
        </p:txBody>
      </p:sp>
      <p:sp>
        <p:nvSpPr>
          <p:cNvPr id="2" name="Slide Number Placeholder 1">
            <a:extLst>
              <a:ext uri="{FF2B5EF4-FFF2-40B4-BE49-F238E27FC236}">
                <a16:creationId xmlns:a16="http://schemas.microsoft.com/office/drawing/2014/main" id="{955F411E-C114-EDC9-FF5E-D0AB1C6A9DC4}"/>
              </a:ext>
            </a:extLst>
          </p:cNvPr>
          <p:cNvSpPr>
            <a:spLocks noGrp="1"/>
          </p:cNvSpPr>
          <p:nvPr>
            <p:ph type="sldNum" sz="quarter" idx="11"/>
          </p:nvPr>
        </p:nvSpPr>
        <p:spPr/>
        <p:txBody>
          <a:bodyPr/>
          <a:lstStyle/>
          <a:p>
            <a:pPr defTabSz="685800"/>
            <a:fld id="{D0BE6F14-FF48-0F4F-A8AA-2E3F25371E4A}" type="slidenum">
              <a:rPr lang="en-US">
                <a:solidFill>
                  <a:srgbClr val="FFFFFF">
                    <a:lumMod val="65000"/>
                  </a:srgbClr>
                </a:solidFill>
                <a:latin typeface="IBM Plex Sans Light" panose="020B0403050203000203" pitchFamily="34" charset="0"/>
              </a:rPr>
              <a:pPr defTabSz="685800"/>
              <a:t>17</a:t>
            </a:fld>
            <a:endParaRPr lang="en-US">
              <a:solidFill>
                <a:srgbClr val="FFFFFF">
                  <a:lumMod val="65000"/>
                </a:srgbClr>
              </a:solidFill>
              <a:latin typeface="IBM Plex Sans Light" panose="020B0403050203000203" pitchFamily="34" charset="0"/>
            </a:endParaRPr>
          </a:p>
        </p:txBody>
      </p:sp>
    </p:spTree>
    <p:extLst>
      <p:ext uri="{BB962C8B-B14F-4D97-AF65-F5344CB8AC3E}">
        <p14:creationId xmlns:p14="http://schemas.microsoft.com/office/powerpoint/2010/main" val="1011987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56BEB-8D9C-4E3B-9BDB-DE83E2EB4394}"/>
              </a:ext>
            </a:extLst>
          </p:cNvPr>
          <p:cNvSpPr>
            <a:spLocks noGrp="1"/>
          </p:cNvSpPr>
          <p:nvPr>
            <p:ph type="title"/>
          </p:nvPr>
        </p:nvSpPr>
        <p:spPr>
          <a:xfrm>
            <a:off x="210310" y="201168"/>
            <a:ext cx="8558516" cy="804672"/>
          </a:xfrm>
        </p:spPr>
        <p:txBody>
          <a:bodyPr/>
          <a:lstStyle/>
          <a:p>
            <a:r>
              <a:rPr lang="en-US" dirty="0">
                <a:latin typeface="IBM Plex Sans Light" panose="020B0403050203000203" pitchFamily="34" charset="0"/>
              </a:rPr>
              <a:t>AI Development Lifecycle</a:t>
            </a:r>
            <a:r>
              <a:rPr lang="en-US" sz="3200" dirty="0">
                <a:latin typeface="IBM Plex Sans Light" panose="020B0403050203000203" pitchFamily="34" charset="0"/>
              </a:rPr>
              <a:t/>
            </a:r>
            <a:br>
              <a:rPr lang="en-US" sz="3200" dirty="0">
                <a:latin typeface="IBM Plex Sans Light" panose="020B0403050203000203" pitchFamily="34" charset="0"/>
              </a:rPr>
            </a:br>
            <a:r>
              <a:rPr lang="en-US" sz="1800" dirty="0">
                <a:latin typeface="IBM Plex Sans Light" panose="020B0403050203000203" pitchFamily="34" charset="0"/>
              </a:rPr>
              <a:t>A modular approach to address Trustworthy AI challenges across the lifecycle</a:t>
            </a:r>
            <a:endParaRPr lang="en-CA" sz="1800" dirty="0">
              <a:latin typeface="IBM Plex Sans Light" panose="020B0403050203000203" pitchFamily="34" charset="0"/>
            </a:endParaRPr>
          </a:p>
        </p:txBody>
      </p:sp>
      <p:sp>
        <p:nvSpPr>
          <p:cNvPr id="4" name="Slide Number Placeholder 3">
            <a:extLst>
              <a:ext uri="{FF2B5EF4-FFF2-40B4-BE49-F238E27FC236}">
                <a16:creationId xmlns:a16="http://schemas.microsoft.com/office/drawing/2014/main" id="{4BD66060-539D-4A54-931B-7B3B65357DEF}"/>
              </a:ext>
            </a:extLst>
          </p:cNvPr>
          <p:cNvSpPr>
            <a:spLocks noGrp="1"/>
          </p:cNvSpPr>
          <p:nvPr>
            <p:ph type="sldNum" sz="quarter" idx="11"/>
          </p:nvPr>
        </p:nvSpPr>
        <p:spPr/>
        <p:txBody>
          <a:bodyPr/>
          <a:lstStyle/>
          <a:p>
            <a:pPr defTabSz="685800"/>
            <a:fld id="{59395FB3-9C97-154F-86B2-7E381B951268}" type="slidenum">
              <a:rPr lang="en-US">
                <a:solidFill>
                  <a:srgbClr val="FFFFFF">
                    <a:lumMod val="65000"/>
                  </a:srgbClr>
                </a:solidFill>
                <a:latin typeface="IBM Plex Sans Light"/>
              </a:rPr>
              <a:pPr defTabSz="685800"/>
              <a:t>18</a:t>
            </a:fld>
            <a:endParaRPr lang="en-US" dirty="0">
              <a:solidFill>
                <a:srgbClr val="FFFFFF">
                  <a:lumMod val="65000"/>
                </a:srgbClr>
              </a:solidFill>
              <a:latin typeface="IBM Plex Sans Light"/>
            </a:endParaRPr>
          </a:p>
        </p:txBody>
      </p:sp>
      <p:graphicFrame>
        <p:nvGraphicFramePr>
          <p:cNvPr id="6" name="Diagram 5">
            <a:extLst>
              <a:ext uri="{FF2B5EF4-FFF2-40B4-BE49-F238E27FC236}">
                <a16:creationId xmlns:a16="http://schemas.microsoft.com/office/drawing/2014/main" id="{B7C21787-9F5A-4EFD-B2C0-2F8F49891AFC}"/>
              </a:ext>
            </a:extLst>
          </p:cNvPr>
          <p:cNvGraphicFramePr/>
          <p:nvPr>
            <p:extLst>
              <p:ext uri="{D42A27DB-BD31-4B8C-83A1-F6EECF244321}">
                <p14:modId xmlns:p14="http://schemas.microsoft.com/office/powerpoint/2010/main" val="512083941"/>
              </p:ext>
            </p:extLst>
          </p:nvPr>
        </p:nvGraphicFramePr>
        <p:xfrm>
          <a:off x="316189" y="2089884"/>
          <a:ext cx="8705021" cy="963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4" name="Straight Arrow Connector 13">
            <a:extLst>
              <a:ext uri="{FF2B5EF4-FFF2-40B4-BE49-F238E27FC236}">
                <a16:creationId xmlns:a16="http://schemas.microsoft.com/office/drawing/2014/main" id="{525CA4F3-A71D-32D8-8703-263B3B732DD4}"/>
              </a:ext>
            </a:extLst>
          </p:cNvPr>
          <p:cNvCxnSpPr>
            <a:cxnSpLocks/>
          </p:cNvCxnSpPr>
          <p:nvPr/>
        </p:nvCxnSpPr>
        <p:spPr bwMode="auto">
          <a:xfrm flipV="1">
            <a:off x="989689" y="2920243"/>
            <a:ext cx="0" cy="566141"/>
          </a:xfrm>
          <a:prstGeom prst="straightConnector1">
            <a:avLst/>
          </a:prstGeom>
          <a:ln w="19050">
            <a:solidFill>
              <a:srgbClr val="A66EFA"/>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B8CC0E8-D026-A7BF-317B-D5C3480173F3}"/>
              </a:ext>
            </a:extLst>
          </p:cNvPr>
          <p:cNvCxnSpPr>
            <a:cxnSpLocks/>
          </p:cNvCxnSpPr>
          <p:nvPr/>
        </p:nvCxnSpPr>
        <p:spPr bwMode="auto">
          <a:xfrm flipV="1">
            <a:off x="3922082" y="2920243"/>
            <a:ext cx="0" cy="566141"/>
          </a:xfrm>
          <a:prstGeom prst="straightConnector1">
            <a:avLst/>
          </a:prstGeom>
          <a:ln w="19050">
            <a:solidFill>
              <a:srgbClr val="A66EFA"/>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A4B55CB4-7D33-8429-FD13-803C5C827338}"/>
              </a:ext>
            </a:extLst>
          </p:cNvPr>
          <p:cNvCxnSpPr>
            <a:cxnSpLocks/>
          </p:cNvCxnSpPr>
          <p:nvPr/>
        </p:nvCxnSpPr>
        <p:spPr bwMode="auto">
          <a:xfrm flipV="1">
            <a:off x="5308809" y="2920243"/>
            <a:ext cx="0" cy="566141"/>
          </a:xfrm>
          <a:prstGeom prst="straightConnector1">
            <a:avLst/>
          </a:prstGeom>
          <a:ln w="19050">
            <a:solidFill>
              <a:srgbClr val="A66EFA"/>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 name="Rectangle: Rounded Corners 11">
            <a:extLst>
              <a:ext uri="{FF2B5EF4-FFF2-40B4-BE49-F238E27FC236}">
                <a16:creationId xmlns:a16="http://schemas.microsoft.com/office/drawing/2014/main" id="{49C5AFEA-9FA1-BB56-DBFB-AD827F197F64}"/>
              </a:ext>
            </a:extLst>
          </p:cNvPr>
          <p:cNvSpPr/>
          <p:nvPr/>
        </p:nvSpPr>
        <p:spPr>
          <a:xfrm>
            <a:off x="316190" y="3486382"/>
            <a:ext cx="7838122" cy="566141"/>
          </a:xfrm>
          <a:prstGeom prst="roundRect">
            <a:avLst>
              <a:gd name="adj" fmla="val 7253"/>
            </a:avLst>
          </a:prstGeom>
          <a:gradFill flip="none" rotWithShape="1">
            <a:gsLst>
              <a:gs pos="0">
                <a:srgbClr val="A66EFA"/>
              </a:gs>
              <a:gs pos="100000">
                <a:srgbClr val="6E32C9"/>
              </a:gs>
            </a:gsLst>
            <a:lin ang="5400000" scaled="1"/>
            <a:tileRect/>
          </a:gradFill>
          <a:ln w="15875">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1" algn="ctr" defTabSz="488938">
              <a:lnSpc>
                <a:spcPct val="90000"/>
              </a:lnSpc>
              <a:spcBef>
                <a:spcPct val="0"/>
              </a:spcBef>
              <a:spcAft>
                <a:spcPts val="600"/>
              </a:spcAft>
            </a:pPr>
            <a:r>
              <a:rPr lang="en-US" sz="1200" dirty="0">
                <a:solidFill>
                  <a:srgbClr val="F7F9FF"/>
                </a:solidFill>
                <a:latin typeface="IBM Plex Sans" panose="020B0503050203000203" pitchFamily="34" charset="0"/>
              </a:rPr>
              <a:t>Process, Approvals, Attestations, Risk Assessment, Management and Reporting</a:t>
            </a:r>
            <a:endParaRPr lang="en-US" sz="1800" dirty="0">
              <a:solidFill>
                <a:srgbClr val="F7F9FF"/>
              </a:solidFill>
              <a:latin typeface="IBM Plex Sans" panose="020B0503050203000203" pitchFamily="34" charset="0"/>
            </a:endParaRPr>
          </a:p>
        </p:txBody>
      </p:sp>
      <p:sp>
        <p:nvSpPr>
          <p:cNvPr id="19" name="Rectangle: Rounded Corners 11">
            <a:extLst>
              <a:ext uri="{FF2B5EF4-FFF2-40B4-BE49-F238E27FC236}">
                <a16:creationId xmlns:a16="http://schemas.microsoft.com/office/drawing/2014/main" id="{280A1A47-88BD-EA9A-064E-0E1DCE65596D}"/>
              </a:ext>
            </a:extLst>
          </p:cNvPr>
          <p:cNvSpPr/>
          <p:nvPr/>
        </p:nvSpPr>
        <p:spPr>
          <a:xfrm>
            <a:off x="2045777" y="975935"/>
            <a:ext cx="6191535" cy="450000"/>
          </a:xfrm>
          <a:prstGeom prst="roundRect">
            <a:avLst>
              <a:gd name="adj" fmla="val 7253"/>
            </a:avLst>
          </a:prstGeom>
          <a:gradFill flip="none" rotWithShape="1">
            <a:gsLst>
              <a:gs pos="0">
                <a:srgbClr val="408BFC"/>
              </a:gs>
              <a:gs pos="100000">
                <a:srgbClr val="00BAB6"/>
              </a:gs>
            </a:gsLst>
            <a:lin ang="5400000" scaled="1"/>
            <a:tileRect/>
          </a:gradFill>
          <a:ln w="15875">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1" algn="ctr" defTabSz="488938">
              <a:lnSpc>
                <a:spcPct val="90000"/>
              </a:lnSpc>
              <a:spcBef>
                <a:spcPct val="0"/>
              </a:spcBef>
              <a:spcAft>
                <a:spcPts val="600"/>
              </a:spcAft>
            </a:pPr>
            <a:r>
              <a:rPr lang="en-US" sz="1200" dirty="0">
                <a:solidFill>
                  <a:srgbClr val="F7F9FF"/>
                </a:solidFill>
                <a:latin typeface="IBM Plex Sans" panose="020B0503050203000203" pitchFamily="34" charset="0"/>
              </a:rPr>
              <a:t>Model Inventory, E2E Fact collection &amp; consolidation</a:t>
            </a:r>
            <a:endParaRPr lang="en-US" sz="1800" dirty="0">
              <a:solidFill>
                <a:srgbClr val="F7F9FF"/>
              </a:solidFill>
              <a:latin typeface="IBM Plex Sans" panose="020B0503050203000203" pitchFamily="34" charset="0"/>
            </a:endParaRPr>
          </a:p>
        </p:txBody>
      </p:sp>
      <p:cxnSp>
        <p:nvCxnSpPr>
          <p:cNvPr id="37" name="Straight Arrow Connector 36">
            <a:extLst>
              <a:ext uri="{FF2B5EF4-FFF2-40B4-BE49-F238E27FC236}">
                <a16:creationId xmlns:a16="http://schemas.microsoft.com/office/drawing/2014/main" id="{72190AC4-6064-2AD9-7252-0F1ED521161D}"/>
              </a:ext>
            </a:extLst>
          </p:cNvPr>
          <p:cNvCxnSpPr>
            <a:cxnSpLocks/>
          </p:cNvCxnSpPr>
          <p:nvPr/>
        </p:nvCxnSpPr>
        <p:spPr bwMode="auto">
          <a:xfrm flipV="1">
            <a:off x="8094163" y="2920242"/>
            <a:ext cx="0" cy="566141"/>
          </a:xfrm>
          <a:prstGeom prst="straightConnector1">
            <a:avLst/>
          </a:prstGeom>
          <a:ln w="19050">
            <a:solidFill>
              <a:srgbClr val="A66EFA"/>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5" name="Rectangle: Rounded Corners 11">
            <a:extLst>
              <a:ext uri="{FF2B5EF4-FFF2-40B4-BE49-F238E27FC236}">
                <a16:creationId xmlns:a16="http://schemas.microsoft.com/office/drawing/2014/main" id="{F5ED3616-5F09-98C1-057A-4BD843CFC200}"/>
              </a:ext>
            </a:extLst>
          </p:cNvPr>
          <p:cNvSpPr/>
          <p:nvPr/>
        </p:nvSpPr>
        <p:spPr>
          <a:xfrm>
            <a:off x="2045776" y="1463893"/>
            <a:ext cx="6191532" cy="450000"/>
          </a:xfrm>
          <a:prstGeom prst="roundRect">
            <a:avLst>
              <a:gd name="adj" fmla="val 7253"/>
            </a:avLst>
          </a:prstGeom>
          <a:gradFill flip="none" rotWithShape="1">
            <a:gsLst>
              <a:gs pos="0">
                <a:srgbClr val="408BFC"/>
              </a:gs>
              <a:gs pos="100000">
                <a:srgbClr val="00BAB6"/>
              </a:gs>
            </a:gsLst>
            <a:lin ang="5400000" scaled="1"/>
            <a:tileRect/>
          </a:gradFill>
          <a:ln w="15875">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1" algn="ctr" defTabSz="488938">
              <a:lnSpc>
                <a:spcPct val="90000"/>
              </a:lnSpc>
              <a:spcBef>
                <a:spcPct val="0"/>
              </a:spcBef>
              <a:spcAft>
                <a:spcPts val="600"/>
              </a:spcAft>
            </a:pPr>
            <a:r>
              <a:rPr lang="en-US" sz="1200" dirty="0">
                <a:solidFill>
                  <a:srgbClr val="F7F9FF"/>
                </a:solidFill>
                <a:latin typeface="IBM Plex Sans" panose="020B0503050203000203" pitchFamily="34" charset="0"/>
              </a:rPr>
              <a:t>Model Monitoring &amp; Evaluation</a:t>
            </a:r>
            <a:endParaRPr lang="en-US" sz="1800" dirty="0">
              <a:solidFill>
                <a:srgbClr val="F7F9FF"/>
              </a:solidFill>
              <a:latin typeface="IBM Plex Sans" panose="020B0503050203000203" pitchFamily="34" charset="0"/>
            </a:endParaRPr>
          </a:p>
        </p:txBody>
      </p:sp>
      <p:sp>
        <p:nvSpPr>
          <p:cNvPr id="17" name="Rectangle: Rounded Corners 11">
            <a:extLst>
              <a:ext uri="{FF2B5EF4-FFF2-40B4-BE49-F238E27FC236}">
                <a16:creationId xmlns:a16="http://schemas.microsoft.com/office/drawing/2014/main" id="{44512DB9-EE5A-E31A-C961-D7317C30E5DF}"/>
              </a:ext>
            </a:extLst>
          </p:cNvPr>
          <p:cNvSpPr/>
          <p:nvPr/>
        </p:nvSpPr>
        <p:spPr>
          <a:xfrm>
            <a:off x="316190" y="4266994"/>
            <a:ext cx="7838122" cy="500744"/>
          </a:xfrm>
          <a:prstGeom prst="roundRect">
            <a:avLst>
              <a:gd name="adj" fmla="val 7253"/>
            </a:avLst>
          </a:prstGeom>
          <a:solidFill>
            <a:srgbClr val="1A3BA4"/>
          </a:solidFill>
          <a:ln w="15875">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1" algn="ctr" defTabSz="488938">
              <a:lnSpc>
                <a:spcPct val="90000"/>
              </a:lnSpc>
              <a:spcBef>
                <a:spcPct val="0"/>
              </a:spcBef>
              <a:spcAft>
                <a:spcPts val="600"/>
              </a:spcAft>
            </a:pPr>
            <a:r>
              <a:rPr lang="en-US" sz="1200" dirty="0">
                <a:solidFill>
                  <a:srgbClr val="F7F9FF"/>
                </a:solidFill>
                <a:latin typeface="IBM Plex Sans" panose="020B0503050203000203" pitchFamily="34" charset="0"/>
              </a:rPr>
              <a:t>(Data) cataloging, lineage &amp; policies</a:t>
            </a:r>
            <a:endParaRPr lang="en-US" sz="1800" dirty="0">
              <a:solidFill>
                <a:srgbClr val="F7F9FF"/>
              </a:solidFill>
              <a:latin typeface="IBM Plex Sans" panose="020B0503050203000203" pitchFamily="34" charset="0"/>
            </a:endParaRPr>
          </a:p>
        </p:txBody>
      </p:sp>
      <p:sp>
        <p:nvSpPr>
          <p:cNvPr id="2" name="TextBox 1">
            <a:extLst>
              <a:ext uri="{FF2B5EF4-FFF2-40B4-BE49-F238E27FC236}">
                <a16:creationId xmlns:a16="http://schemas.microsoft.com/office/drawing/2014/main" id="{1A7FB256-95D3-D7E3-2281-546D7DC6FC51}"/>
              </a:ext>
            </a:extLst>
          </p:cNvPr>
          <p:cNvSpPr txBox="1"/>
          <p:nvPr/>
        </p:nvSpPr>
        <p:spPr>
          <a:xfrm rot="5400000">
            <a:off x="8169927" y="1162776"/>
            <a:ext cx="837089" cy="523220"/>
          </a:xfrm>
          <a:prstGeom prst="rect">
            <a:avLst/>
          </a:prstGeom>
          <a:noFill/>
        </p:spPr>
        <p:txBody>
          <a:bodyPr wrap="none" rtlCol="0">
            <a:spAutoFit/>
          </a:bodyPr>
          <a:lstStyle/>
          <a:p>
            <a:pPr algn="ctr" defTabSz="685800"/>
            <a:r>
              <a:rPr lang="en-US" sz="1400" dirty="0">
                <a:solidFill>
                  <a:srgbClr val="00B0F0"/>
                </a:solidFill>
                <a:latin typeface="IBM Plex Sans" charset="0"/>
                <a:ea typeface="IBM Plex Sans" charset="0"/>
                <a:cs typeface="IBM Plex Sans" charset="0"/>
              </a:rPr>
              <a:t>Trust in </a:t>
            </a:r>
            <a:br>
              <a:rPr lang="en-US" sz="1400" dirty="0">
                <a:solidFill>
                  <a:srgbClr val="00B0F0"/>
                </a:solidFill>
                <a:latin typeface="IBM Plex Sans" charset="0"/>
                <a:ea typeface="IBM Plex Sans" charset="0"/>
                <a:cs typeface="IBM Plex Sans" charset="0"/>
              </a:rPr>
            </a:br>
            <a:r>
              <a:rPr lang="en-US" sz="1400" dirty="0">
                <a:solidFill>
                  <a:srgbClr val="00B0F0"/>
                </a:solidFill>
                <a:latin typeface="IBM Plex Sans" charset="0"/>
                <a:ea typeface="IBM Plex Sans" charset="0"/>
                <a:cs typeface="IBM Plex Sans" charset="0"/>
              </a:rPr>
              <a:t>Models</a:t>
            </a:r>
          </a:p>
        </p:txBody>
      </p:sp>
      <p:sp>
        <p:nvSpPr>
          <p:cNvPr id="20" name="TextBox 19">
            <a:extLst>
              <a:ext uri="{FF2B5EF4-FFF2-40B4-BE49-F238E27FC236}">
                <a16:creationId xmlns:a16="http://schemas.microsoft.com/office/drawing/2014/main" id="{2499147C-2F5D-3FC7-D490-963FB5BDAB6E}"/>
              </a:ext>
            </a:extLst>
          </p:cNvPr>
          <p:cNvSpPr txBox="1"/>
          <p:nvPr/>
        </p:nvSpPr>
        <p:spPr>
          <a:xfrm rot="5400000">
            <a:off x="8114566" y="3527386"/>
            <a:ext cx="837089" cy="523220"/>
          </a:xfrm>
          <a:prstGeom prst="rect">
            <a:avLst/>
          </a:prstGeom>
          <a:noFill/>
        </p:spPr>
        <p:txBody>
          <a:bodyPr wrap="none" rtlCol="0">
            <a:spAutoFit/>
          </a:bodyPr>
          <a:lstStyle/>
          <a:p>
            <a:pPr algn="ctr" defTabSz="685800"/>
            <a:r>
              <a:rPr lang="en-US" sz="1400" dirty="0">
                <a:solidFill>
                  <a:srgbClr val="7030A0"/>
                </a:solidFill>
                <a:latin typeface="IBM Plex Sans" charset="0"/>
                <a:ea typeface="IBM Plex Sans" charset="0"/>
                <a:cs typeface="IBM Plex Sans" charset="0"/>
              </a:rPr>
              <a:t>Trust in </a:t>
            </a:r>
            <a:br>
              <a:rPr lang="en-US" sz="1400" dirty="0">
                <a:solidFill>
                  <a:srgbClr val="7030A0"/>
                </a:solidFill>
                <a:latin typeface="IBM Plex Sans" charset="0"/>
                <a:ea typeface="IBM Plex Sans" charset="0"/>
                <a:cs typeface="IBM Plex Sans" charset="0"/>
              </a:rPr>
            </a:br>
            <a:r>
              <a:rPr lang="en-US" sz="1400" dirty="0">
                <a:solidFill>
                  <a:srgbClr val="7030A0"/>
                </a:solidFill>
                <a:latin typeface="IBM Plex Sans" charset="0"/>
                <a:ea typeface="IBM Plex Sans" charset="0"/>
                <a:cs typeface="IBM Plex Sans" charset="0"/>
              </a:rPr>
              <a:t>Process</a:t>
            </a:r>
          </a:p>
        </p:txBody>
      </p:sp>
      <p:sp>
        <p:nvSpPr>
          <p:cNvPr id="24" name="TextBox 23">
            <a:extLst>
              <a:ext uri="{FF2B5EF4-FFF2-40B4-BE49-F238E27FC236}">
                <a16:creationId xmlns:a16="http://schemas.microsoft.com/office/drawing/2014/main" id="{CDE450E5-7170-F53E-391F-17D76B16C11F}"/>
              </a:ext>
            </a:extLst>
          </p:cNvPr>
          <p:cNvSpPr txBox="1"/>
          <p:nvPr/>
        </p:nvSpPr>
        <p:spPr>
          <a:xfrm rot="5400000">
            <a:off x="8088672" y="4294596"/>
            <a:ext cx="837089" cy="523220"/>
          </a:xfrm>
          <a:prstGeom prst="rect">
            <a:avLst/>
          </a:prstGeom>
          <a:noFill/>
        </p:spPr>
        <p:txBody>
          <a:bodyPr wrap="none" rtlCol="0">
            <a:spAutoFit/>
          </a:bodyPr>
          <a:lstStyle/>
          <a:p>
            <a:pPr algn="ctr" defTabSz="685800"/>
            <a:r>
              <a:rPr lang="en-US" sz="1400" dirty="0">
                <a:solidFill>
                  <a:srgbClr val="1A3BA4"/>
                </a:solidFill>
                <a:latin typeface="IBM Plex Sans" charset="0"/>
                <a:ea typeface="IBM Plex Sans" charset="0"/>
                <a:cs typeface="IBM Plex Sans" charset="0"/>
              </a:rPr>
              <a:t>Trust in </a:t>
            </a:r>
            <a:br>
              <a:rPr lang="en-US" sz="1400" dirty="0">
                <a:solidFill>
                  <a:srgbClr val="1A3BA4"/>
                </a:solidFill>
                <a:latin typeface="IBM Plex Sans" charset="0"/>
                <a:ea typeface="IBM Plex Sans" charset="0"/>
                <a:cs typeface="IBM Plex Sans" charset="0"/>
              </a:rPr>
            </a:br>
            <a:r>
              <a:rPr lang="en-US" sz="1400" dirty="0">
                <a:solidFill>
                  <a:srgbClr val="1A3BA4"/>
                </a:solidFill>
                <a:latin typeface="IBM Plex Sans" charset="0"/>
                <a:ea typeface="IBM Plex Sans" charset="0"/>
                <a:cs typeface="IBM Plex Sans" charset="0"/>
              </a:rPr>
              <a:t>Data</a:t>
            </a:r>
          </a:p>
        </p:txBody>
      </p:sp>
      <p:cxnSp>
        <p:nvCxnSpPr>
          <p:cNvPr id="9" name="Straight Arrow Connector 8">
            <a:extLst>
              <a:ext uri="{FF2B5EF4-FFF2-40B4-BE49-F238E27FC236}">
                <a16:creationId xmlns:a16="http://schemas.microsoft.com/office/drawing/2014/main" id="{5947A751-55ED-DA2B-1A13-A44AFD0F9831}"/>
              </a:ext>
            </a:extLst>
          </p:cNvPr>
          <p:cNvCxnSpPr>
            <a:cxnSpLocks/>
          </p:cNvCxnSpPr>
          <p:nvPr/>
        </p:nvCxnSpPr>
        <p:spPr bwMode="auto">
          <a:xfrm>
            <a:off x="2555842" y="1921790"/>
            <a:ext cx="0" cy="305901"/>
          </a:xfrm>
          <a:prstGeom prst="straightConnector1">
            <a:avLst/>
          </a:prstGeom>
          <a:ln w="19050">
            <a:solidFill>
              <a:schemeClr val="accent1"/>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EC6DEB7-7F7A-69E7-02AA-5AE0A6C9A065}"/>
              </a:ext>
            </a:extLst>
          </p:cNvPr>
          <p:cNvCxnSpPr>
            <a:cxnSpLocks/>
          </p:cNvCxnSpPr>
          <p:nvPr/>
        </p:nvCxnSpPr>
        <p:spPr bwMode="auto">
          <a:xfrm>
            <a:off x="6754949" y="1921790"/>
            <a:ext cx="0" cy="305901"/>
          </a:xfrm>
          <a:prstGeom prst="straightConnector1">
            <a:avLst/>
          </a:prstGeom>
          <a:ln w="19050">
            <a:solidFill>
              <a:schemeClr val="accent1"/>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F826939-3855-CE61-BD60-2625D6B505C6}"/>
              </a:ext>
            </a:extLst>
          </p:cNvPr>
          <p:cNvCxnSpPr>
            <a:cxnSpLocks/>
          </p:cNvCxnSpPr>
          <p:nvPr/>
        </p:nvCxnSpPr>
        <p:spPr bwMode="auto">
          <a:xfrm>
            <a:off x="8155732" y="1921790"/>
            <a:ext cx="0" cy="305901"/>
          </a:xfrm>
          <a:prstGeom prst="straightConnector1">
            <a:avLst/>
          </a:prstGeom>
          <a:ln w="19050">
            <a:solidFill>
              <a:schemeClr val="accent1"/>
            </a:solidFill>
            <a:headEnd type="triangl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 name="Footer Placeholder 4">
            <a:extLst>
              <a:ext uri="{FF2B5EF4-FFF2-40B4-BE49-F238E27FC236}">
                <a16:creationId xmlns:a16="http://schemas.microsoft.com/office/drawing/2014/main" id="{61B7C7B4-E5CA-79F4-8D08-19860F8EB544}"/>
              </a:ext>
            </a:extLst>
          </p:cNvPr>
          <p:cNvSpPr>
            <a:spLocks noGrp="1"/>
          </p:cNvSpPr>
          <p:nvPr>
            <p:ph type="ftr" sz="quarter" idx="10"/>
          </p:nvPr>
        </p:nvSpPr>
        <p:spPr>
          <a:xfrm>
            <a:off x="4473737" y="4911099"/>
            <a:ext cx="4114734" cy="166687"/>
          </a:xfrm>
        </p:spPr>
        <p:txBody>
          <a:bodyPr/>
          <a:lstStyle/>
          <a:p>
            <a:pPr algn="r"/>
            <a:r>
              <a:rPr lang="en-US" dirty="0">
                <a:latin typeface="IBM Plex Sans Light"/>
              </a:rPr>
              <a:t>© 2022 IBM Corporation</a:t>
            </a:r>
          </a:p>
        </p:txBody>
      </p:sp>
    </p:spTree>
    <p:extLst>
      <p:ext uri="{BB962C8B-B14F-4D97-AF65-F5344CB8AC3E}">
        <p14:creationId xmlns:p14="http://schemas.microsoft.com/office/powerpoint/2010/main" val="23803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5" grpId="0" animBg="1"/>
      <p:bldP spid="17" grpId="0" animBg="1"/>
      <p:bldP spid="2" grpId="0"/>
      <p:bldP spid="20"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7EA792-B173-F947-B5DC-3C142835F549}"/>
              </a:ext>
            </a:extLst>
          </p:cNvPr>
          <p:cNvSpPr>
            <a:spLocks noGrp="1"/>
          </p:cNvSpPr>
          <p:nvPr>
            <p:ph type="title"/>
          </p:nvPr>
        </p:nvSpPr>
        <p:spPr>
          <a:xfrm>
            <a:off x="279757" y="163829"/>
            <a:ext cx="7502937" cy="640080"/>
          </a:xfrm>
        </p:spPr>
        <p:txBody>
          <a:bodyPr/>
          <a:lstStyle/>
          <a:p>
            <a:pPr algn="ctr"/>
            <a:r>
              <a:rPr lang="en-US" kern="0" dirty="0">
                <a:solidFill>
                  <a:srgbClr val="373D42"/>
                </a:solidFill>
              </a:rPr>
              <a:t>The call for transformation:</a:t>
            </a:r>
            <a:br>
              <a:rPr lang="en-US" kern="0" dirty="0">
                <a:solidFill>
                  <a:srgbClr val="373D42"/>
                </a:solidFill>
              </a:rPr>
            </a:br>
            <a:r>
              <a:rPr lang="en-US" kern="0" dirty="0">
                <a:solidFill>
                  <a:srgbClr val="373D42"/>
                </a:solidFill>
              </a:rPr>
              <a:t> </a:t>
            </a:r>
            <a:r>
              <a:rPr lang="en-US" kern="0" dirty="0">
                <a:solidFill>
                  <a:schemeClr val="tx1">
                    <a:lumMod val="95000"/>
                    <a:lumOff val="5000"/>
                  </a:schemeClr>
                </a:solidFill>
              </a:rPr>
              <a:t/>
            </a:r>
            <a:br>
              <a:rPr lang="en-US" kern="0" dirty="0">
                <a:solidFill>
                  <a:schemeClr val="tx1">
                    <a:lumMod val="95000"/>
                    <a:lumOff val="5000"/>
                  </a:schemeClr>
                </a:solidFill>
              </a:rPr>
            </a:br>
            <a:r>
              <a:rPr lang="en-US" sz="2000" kern="0" dirty="0">
                <a:solidFill>
                  <a:schemeClr val="tx1">
                    <a:lumMod val="95000"/>
                    <a:lumOff val="5000"/>
                  </a:schemeClr>
                </a:solidFill>
              </a:rPr>
              <a:t>How to effectively manage risk, set efficient governance rules and comply with regulatory change</a:t>
            </a:r>
            <a:endParaRPr lang="en-US" dirty="0">
              <a:solidFill>
                <a:schemeClr val="tx1">
                  <a:lumMod val="95000"/>
                  <a:lumOff val="5000"/>
                </a:schemeClr>
              </a:solidFill>
            </a:endParaRPr>
          </a:p>
        </p:txBody>
      </p:sp>
      <p:grpSp>
        <p:nvGrpSpPr>
          <p:cNvPr id="13" name="Group 12">
            <a:extLst>
              <a:ext uri="{FF2B5EF4-FFF2-40B4-BE49-F238E27FC236}">
                <a16:creationId xmlns:a16="http://schemas.microsoft.com/office/drawing/2014/main" id="{52181BFC-400B-1848-84B0-DB1ABFD9C13E}"/>
              </a:ext>
            </a:extLst>
          </p:cNvPr>
          <p:cNvGrpSpPr/>
          <p:nvPr/>
        </p:nvGrpSpPr>
        <p:grpSpPr>
          <a:xfrm>
            <a:off x="1152204" y="4270375"/>
            <a:ext cx="6911672" cy="568584"/>
            <a:chOff x="867714" y="4060066"/>
            <a:chExt cx="7583913" cy="568584"/>
          </a:xfrm>
        </p:grpSpPr>
        <p:sp>
          <p:nvSpPr>
            <p:cNvPr id="22" name="Rectangle 21">
              <a:extLst>
                <a:ext uri="{FF2B5EF4-FFF2-40B4-BE49-F238E27FC236}">
                  <a16:creationId xmlns:a16="http://schemas.microsoft.com/office/drawing/2014/main" id="{00FCFAF6-7693-6B4F-BB85-D47FE41F8A9D}"/>
                </a:ext>
              </a:extLst>
            </p:cNvPr>
            <p:cNvSpPr/>
            <p:nvPr/>
          </p:nvSpPr>
          <p:spPr>
            <a:xfrm>
              <a:off x="867714" y="4060066"/>
              <a:ext cx="6899650" cy="568584"/>
            </a:xfrm>
            <a:prstGeom prst="rect">
              <a:avLst/>
            </a:prstGeom>
            <a:gradFill>
              <a:gsLst>
                <a:gs pos="0">
                  <a:schemeClr val="accent2"/>
                </a:gs>
                <a:gs pos="100000">
                  <a:schemeClr val="accent4"/>
                </a:gs>
                <a:gs pos="100000">
                  <a:schemeClr val="accent4"/>
                </a:gs>
              </a:gsLst>
              <a:lin ang="0" scaled="0"/>
            </a:gra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5" name="Rectangle 4">
              <a:extLst>
                <a:ext uri="{FF2B5EF4-FFF2-40B4-BE49-F238E27FC236}">
                  <a16:creationId xmlns:a16="http://schemas.microsoft.com/office/drawing/2014/main" id="{15077630-07BB-B442-97F0-3018EBAABDAA}"/>
                </a:ext>
              </a:extLst>
            </p:cNvPr>
            <p:cNvSpPr/>
            <p:nvPr/>
          </p:nvSpPr>
          <p:spPr>
            <a:xfrm>
              <a:off x="1698144" y="4192581"/>
              <a:ext cx="6753483" cy="298287"/>
            </a:xfrm>
            <a:prstGeom prst="rect">
              <a:avLst/>
            </a:prstGeom>
          </p:spPr>
          <p:txBody>
            <a:bodyPr wrap="square">
              <a:spAutoFit/>
            </a:bodyPr>
            <a:lstStyle/>
            <a:p>
              <a:pPr>
                <a:lnSpc>
                  <a:spcPts val="1620"/>
                </a:lnSpc>
              </a:pPr>
              <a:r>
                <a:rPr lang="en-US" sz="1600" dirty="0">
                  <a:solidFill>
                    <a:schemeClr val="bg2"/>
                  </a:solidFill>
                </a:rPr>
                <a:t>Reducing likelihood of unexpected risk events</a:t>
              </a:r>
            </a:p>
          </p:txBody>
        </p:sp>
      </p:grpSp>
      <p:grpSp>
        <p:nvGrpSpPr>
          <p:cNvPr id="10" name="Group 9">
            <a:extLst>
              <a:ext uri="{FF2B5EF4-FFF2-40B4-BE49-F238E27FC236}">
                <a16:creationId xmlns:a16="http://schemas.microsoft.com/office/drawing/2014/main" id="{07746857-07DC-7749-ADC3-9430FC75FBD5}"/>
              </a:ext>
            </a:extLst>
          </p:cNvPr>
          <p:cNvGrpSpPr/>
          <p:nvPr/>
        </p:nvGrpSpPr>
        <p:grpSpPr>
          <a:xfrm>
            <a:off x="1153669" y="2862564"/>
            <a:ext cx="6282361" cy="568584"/>
            <a:chOff x="867717" y="1671824"/>
            <a:chExt cx="6282361" cy="568584"/>
          </a:xfrm>
        </p:grpSpPr>
        <p:sp>
          <p:nvSpPr>
            <p:cNvPr id="21" name="Rectangle 20">
              <a:extLst>
                <a:ext uri="{FF2B5EF4-FFF2-40B4-BE49-F238E27FC236}">
                  <a16:creationId xmlns:a16="http://schemas.microsoft.com/office/drawing/2014/main" id="{16B8DB90-9B0A-794C-8C45-E9843297419F}"/>
                </a:ext>
              </a:extLst>
            </p:cNvPr>
            <p:cNvSpPr/>
            <p:nvPr/>
          </p:nvSpPr>
          <p:spPr>
            <a:xfrm>
              <a:off x="867717" y="1671824"/>
              <a:ext cx="6282361" cy="568584"/>
            </a:xfrm>
            <a:prstGeom prst="rect">
              <a:avLst/>
            </a:prstGeom>
            <a:gradFill>
              <a:gsLst>
                <a:gs pos="0">
                  <a:schemeClr val="accent2"/>
                </a:gs>
                <a:gs pos="100000">
                  <a:schemeClr val="accent4"/>
                </a:gs>
                <a:gs pos="100000">
                  <a:schemeClr val="accent4"/>
                </a:gs>
              </a:gsLst>
              <a:lin ang="0" scaled="0"/>
            </a:gra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6" name="Rectangle 5">
              <a:extLst>
                <a:ext uri="{FF2B5EF4-FFF2-40B4-BE49-F238E27FC236}">
                  <a16:creationId xmlns:a16="http://schemas.microsoft.com/office/drawing/2014/main" id="{456D2EF5-E3AA-5643-80E3-D6242E1EA714}"/>
                </a:ext>
              </a:extLst>
            </p:cNvPr>
            <p:cNvSpPr/>
            <p:nvPr/>
          </p:nvSpPr>
          <p:spPr>
            <a:xfrm>
              <a:off x="1625437" y="1671871"/>
              <a:ext cx="5341588" cy="421397"/>
            </a:xfrm>
            <a:prstGeom prst="rect">
              <a:avLst/>
            </a:prstGeom>
          </p:spPr>
          <p:txBody>
            <a:bodyPr wrap="square">
              <a:spAutoFit/>
            </a:bodyPr>
            <a:lstStyle/>
            <a:p>
              <a:pPr>
                <a:lnSpc>
                  <a:spcPct val="150000"/>
                </a:lnSpc>
              </a:pPr>
              <a:r>
                <a:rPr lang="en-US" sz="1600" dirty="0">
                  <a:solidFill>
                    <a:schemeClr val="bg2"/>
                  </a:solidFill>
                </a:rPr>
                <a:t>Quality of GRC data and friction among data siloes   </a:t>
              </a:r>
            </a:p>
          </p:txBody>
        </p:sp>
      </p:grpSp>
      <p:grpSp>
        <p:nvGrpSpPr>
          <p:cNvPr id="12" name="Group 11">
            <a:extLst>
              <a:ext uri="{FF2B5EF4-FFF2-40B4-BE49-F238E27FC236}">
                <a16:creationId xmlns:a16="http://schemas.microsoft.com/office/drawing/2014/main" id="{9181BCC4-5193-ED44-9947-908873399F83}"/>
              </a:ext>
            </a:extLst>
          </p:cNvPr>
          <p:cNvGrpSpPr/>
          <p:nvPr/>
        </p:nvGrpSpPr>
        <p:grpSpPr>
          <a:xfrm>
            <a:off x="1162786" y="1469619"/>
            <a:ext cx="7158246" cy="568584"/>
            <a:chOff x="867717" y="3266527"/>
            <a:chExt cx="7158246" cy="568584"/>
          </a:xfrm>
        </p:grpSpPr>
        <p:sp>
          <p:nvSpPr>
            <p:cNvPr id="19" name="Rectangle 18">
              <a:extLst>
                <a:ext uri="{FF2B5EF4-FFF2-40B4-BE49-F238E27FC236}">
                  <a16:creationId xmlns:a16="http://schemas.microsoft.com/office/drawing/2014/main" id="{4B56930E-AA8D-EF43-A6E2-6D87CE66150C}"/>
                </a:ext>
              </a:extLst>
            </p:cNvPr>
            <p:cNvSpPr/>
            <p:nvPr/>
          </p:nvSpPr>
          <p:spPr>
            <a:xfrm>
              <a:off x="867717" y="3266527"/>
              <a:ext cx="6264778" cy="568584"/>
            </a:xfrm>
            <a:prstGeom prst="rect">
              <a:avLst/>
            </a:prstGeom>
            <a:gradFill>
              <a:gsLst>
                <a:gs pos="0">
                  <a:schemeClr val="accent2"/>
                </a:gs>
                <a:gs pos="100000">
                  <a:schemeClr val="accent4"/>
                </a:gs>
                <a:gs pos="100000">
                  <a:schemeClr val="accent4"/>
                </a:gs>
              </a:gsLst>
              <a:lin ang="0" scaled="0"/>
            </a:gra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9" name="Rectangle 8">
              <a:extLst>
                <a:ext uri="{FF2B5EF4-FFF2-40B4-BE49-F238E27FC236}">
                  <a16:creationId xmlns:a16="http://schemas.microsoft.com/office/drawing/2014/main" id="{E2BC03F6-CC32-FD4A-84B0-97A68E838069}"/>
                </a:ext>
              </a:extLst>
            </p:cNvPr>
            <p:cNvSpPr/>
            <p:nvPr/>
          </p:nvSpPr>
          <p:spPr>
            <a:xfrm>
              <a:off x="1625163" y="3399992"/>
              <a:ext cx="6400800" cy="306494"/>
            </a:xfrm>
            <a:prstGeom prst="rect">
              <a:avLst/>
            </a:prstGeom>
          </p:spPr>
          <p:txBody>
            <a:bodyPr wrap="square">
              <a:spAutoFit/>
            </a:bodyPr>
            <a:lstStyle/>
            <a:p>
              <a:pPr>
                <a:lnSpc>
                  <a:spcPts val="1620"/>
                </a:lnSpc>
              </a:pPr>
              <a:r>
                <a:rPr lang="en-US" sz="1600" dirty="0">
                  <a:solidFill>
                    <a:schemeClr val="bg2"/>
                  </a:solidFill>
                </a:rPr>
                <a:t>Visibility into regulatory changes, managing impacts</a:t>
              </a:r>
              <a:endParaRPr lang="en-US" dirty="0">
                <a:solidFill>
                  <a:schemeClr val="bg2"/>
                </a:solidFill>
              </a:endParaRPr>
            </a:p>
          </p:txBody>
        </p:sp>
      </p:grpSp>
      <p:grpSp>
        <p:nvGrpSpPr>
          <p:cNvPr id="37" name="Group 36">
            <a:extLst>
              <a:ext uri="{FF2B5EF4-FFF2-40B4-BE49-F238E27FC236}">
                <a16:creationId xmlns:a16="http://schemas.microsoft.com/office/drawing/2014/main" id="{AA7EAE1F-D464-A348-91EC-2FA916F5B4C3}"/>
              </a:ext>
            </a:extLst>
          </p:cNvPr>
          <p:cNvGrpSpPr/>
          <p:nvPr/>
        </p:nvGrpSpPr>
        <p:grpSpPr>
          <a:xfrm>
            <a:off x="1160021" y="2157527"/>
            <a:ext cx="6970857" cy="568584"/>
            <a:chOff x="837586" y="4080774"/>
            <a:chExt cx="6970857" cy="568584"/>
          </a:xfrm>
        </p:grpSpPr>
        <p:sp>
          <p:nvSpPr>
            <p:cNvPr id="38" name="Rectangle 37">
              <a:extLst>
                <a:ext uri="{FF2B5EF4-FFF2-40B4-BE49-F238E27FC236}">
                  <a16:creationId xmlns:a16="http://schemas.microsoft.com/office/drawing/2014/main" id="{48DC8CB4-0DD5-6A47-B9E6-06288716E1C6}"/>
                </a:ext>
              </a:extLst>
            </p:cNvPr>
            <p:cNvSpPr/>
            <p:nvPr/>
          </p:nvSpPr>
          <p:spPr>
            <a:xfrm>
              <a:off x="837586" y="4080774"/>
              <a:ext cx="6267543" cy="568584"/>
            </a:xfrm>
            <a:prstGeom prst="rect">
              <a:avLst/>
            </a:prstGeom>
            <a:gradFill>
              <a:gsLst>
                <a:gs pos="100000">
                  <a:schemeClr val="accent4"/>
                </a:gs>
                <a:gs pos="1000">
                  <a:schemeClr val="accent2"/>
                </a:gs>
              </a:gsLst>
              <a:lin ang="0" scaled="1"/>
            </a:gra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40" name="Rectangle 39">
              <a:extLst>
                <a:ext uri="{FF2B5EF4-FFF2-40B4-BE49-F238E27FC236}">
                  <a16:creationId xmlns:a16="http://schemas.microsoft.com/office/drawing/2014/main" id="{60F08857-86C2-1041-8078-C2CA219F7113}"/>
                </a:ext>
              </a:extLst>
            </p:cNvPr>
            <p:cNvSpPr/>
            <p:nvPr/>
          </p:nvSpPr>
          <p:spPr>
            <a:xfrm>
              <a:off x="1606739" y="4210265"/>
              <a:ext cx="6201704" cy="298287"/>
            </a:xfrm>
            <a:prstGeom prst="rect">
              <a:avLst/>
            </a:prstGeom>
          </p:spPr>
          <p:txBody>
            <a:bodyPr wrap="square">
              <a:spAutoFit/>
            </a:bodyPr>
            <a:lstStyle/>
            <a:p>
              <a:pPr>
                <a:lnSpc>
                  <a:spcPts val="1620"/>
                </a:lnSpc>
              </a:pPr>
              <a:r>
                <a:rPr lang="en-US" sz="1600" dirty="0">
                  <a:solidFill>
                    <a:schemeClr val="bg2"/>
                  </a:solidFill>
                </a:rPr>
                <a:t>Consistent, aggregated views of risk across organization</a:t>
              </a:r>
            </a:p>
          </p:txBody>
        </p:sp>
      </p:grpSp>
      <p:pic>
        <p:nvPicPr>
          <p:cNvPr id="33" name="Picture 32"/>
          <p:cNvPicPr>
            <a:picLocks noChangeAspect="1"/>
          </p:cNvPicPr>
          <p:nvPr/>
        </p:nvPicPr>
        <p:blipFill>
          <a:blip r:embed="rId3"/>
          <a:srcRect/>
          <a:stretch/>
        </p:blipFill>
        <p:spPr>
          <a:xfrm>
            <a:off x="1413486" y="1569309"/>
            <a:ext cx="371287" cy="371287"/>
          </a:xfrm>
          <a:prstGeom prst="rect">
            <a:avLst/>
          </a:prstGeom>
        </p:spPr>
      </p:pic>
      <p:grpSp>
        <p:nvGrpSpPr>
          <p:cNvPr id="7" name="Group 6"/>
          <p:cNvGrpSpPr/>
          <p:nvPr/>
        </p:nvGrpSpPr>
        <p:grpSpPr>
          <a:xfrm>
            <a:off x="1157905" y="3561410"/>
            <a:ext cx="7199108" cy="568584"/>
            <a:chOff x="1496391" y="2173136"/>
            <a:chExt cx="7199108" cy="568584"/>
          </a:xfrm>
        </p:grpSpPr>
        <p:sp>
          <p:nvSpPr>
            <p:cNvPr id="20" name="Rectangle 19">
              <a:extLst>
                <a:ext uri="{FF2B5EF4-FFF2-40B4-BE49-F238E27FC236}">
                  <a16:creationId xmlns:a16="http://schemas.microsoft.com/office/drawing/2014/main" id="{E7B1557C-4614-EA4B-9BD7-94C01EECD7BE}"/>
                </a:ext>
              </a:extLst>
            </p:cNvPr>
            <p:cNvSpPr/>
            <p:nvPr/>
          </p:nvSpPr>
          <p:spPr>
            <a:xfrm>
              <a:off x="1496391" y="2173136"/>
              <a:ext cx="6282361" cy="568584"/>
            </a:xfrm>
            <a:prstGeom prst="rect">
              <a:avLst/>
            </a:prstGeom>
            <a:gradFill>
              <a:gsLst>
                <a:gs pos="0">
                  <a:schemeClr val="accent2"/>
                </a:gs>
                <a:gs pos="100000">
                  <a:schemeClr val="accent4"/>
                </a:gs>
                <a:gs pos="100000">
                  <a:schemeClr val="accent4"/>
                </a:gs>
              </a:gsLst>
              <a:lin ang="0" scaled="0"/>
            </a:gradFill>
            <a:ln>
              <a:noFill/>
            </a:ln>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8" name="Rectangle 7">
              <a:extLst>
                <a:ext uri="{FF2B5EF4-FFF2-40B4-BE49-F238E27FC236}">
                  <a16:creationId xmlns:a16="http://schemas.microsoft.com/office/drawing/2014/main" id="{BF511A65-801E-5643-8763-FE53222E8EE1}"/>
                </a:ext>
              </a:extLst>
            </p:cNvPr>
            <p:cNvSpPr/>
            <p:nvPr/>
          </p:nvSpPr>
          <p:spPr>
            <a:xfrm>
              <a:off x="2247758" y="2316246"/>
              <a:ext cx="6447741" cy="297517"/>
            </a:xfrm>
            <a:prstGeom prst="rect">
              <a:avLst/>
            </a:prstGeom>
          </p:spPr>
          <p:txBody>
            <a:bodyPr wrap="square">
              <a:spAutoFit/>
            </a:bodyPr>
            <a:lstStyle/>
            <a:p>
              <a:pPr>
                <a:lnSpc>
                  <a:spcPts val="1620"/>
                </a:lnSpc>
              </a:pPr>
              <a:r>
                <a:rPr lang="en-US" sz="1600" dirty="0">
                  <a:solidFill>
                    <a:schemeClr val="bg2"/>
                  </a:solidFill>
                </a:rPr>
                <a:t>Accountability of enterprise risk and compliance activities</a:t>
              </a:r>
            </a:p>
          </p:txBody>
        </p:sp>
        <p:pic>
          <p:nvPicPr>
            <p:cNvPr id="39" name="Picture 38"/>
            <p:cNvPicPr>
              <a:picLocks noChangeAspect="1"/>
            </p:cNvPicPr>
            <p:nvPr/>
          </p:nvPicPr>
          <p:blipFill>
            <a:blip r:embed="rId4"/>
            <a:srcRect/>
            <a:stretch/>
          </p:blipFill>
          <p:spPr>
            <a:xfrm>
              <a:off x="1728308" y="2267528"/>
              <a:ext cx="394951" cy="394951"/>
            </a:xfrm>
            <a:prstGeom prst="rect">
              <a:avLst/>
            </a:prstGeom>
          </p:spPr>
        </p:pic>
      </p:grpSp>
      <p:pic>
        <p:nvPicPr>
          <p:cNvPr id="44" name="Picture 43"/>
          <p:cNvPicPr>
            <a:picLocks noChangeAspect="1"/>
          </p:cNvPicPr>
          <p:nvPr/>
        </p:nvPicPr>
        <p:blipFill>
          <a:blip r:embed="rId5"/>
          <a:srcRect/>
          <a:stretch/>
        </p:blipFill>
        <p:spPr>
          <a:xfrm>
            <a:off x="1398440" y="2244682"/>
            <a:ext cx="386334" cy="370236"/>
          </a:xfrm>
          <a:prstGeom prst="rect">
            <a:avLst/>
          </a:prstGeom>
        </p:spPr>
      </p:pic>
      <p:pic>
        <p:nvPicPr>
          <p:cNvPr id="11" name="Picture 10"/>
          <p:cNvPicPr>
            <a:picLocks noChangeAspect="1"/>
          </p:cNvPicPr>
          <p:nvPr/>
        </p:nvPicPr>
        <p:blipFill>
          <a:blip r:embed="rId6"/>
          <a:srcRect/>
          <a:stretch/>
        </p:blipFill>
        <p:spPr>
          <a:xfrm>
            <a:off x="1393596" y="2936171"/>
            <a:ext cx="391178" cy="391178"/>
          </a:xfrm>
          <a:prstGeom prst="rect">
            <a:avLst/>
          </a:prstGeom>
        </p:spPr>
      </p:pic>
      <p:pic>
        <p:nvPicPr>
          <p:cNvPr id="14" name="Picture 13"/>
          <p:cNvPicPr>
            <a:picLocks noChangeAspect="1"/>
          </p:cNvPicPr>
          <p:nvPr/>
        </p:nvPicPr>
        <p:blipFill>
          <a:blip r:embed="rId7"/>
          <a:srcRect/>
          <a:stretch/>
        </p:blipFill>
        <p:spPr>
          <a:xfrm>
            <a:off x="1389822" y="4320553"/>
            <a:ext cx="394951" cy="451372"/>
          </a:xfrm>
          <a:prstGeom prst="rect">
            <a:avLst/>
          </a:prstGeom>
        </p:spPr>
      </p:pic>
    </p:spTree>
    <p:extLst>
      <p:ext uri="{BB962C8B-B14F-4D97-AF65-F5344CB8AC3E}">
        <p14:creationId xmlns:p14="http://schemas.microsoft.com/office/powerpoint/2010/main" val="9029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DCED53-49A5-884B-9C56-D819FE13F60C}"/>
              </a:ext>
            </a:extLst>
          </p:cNvPr>
          <p:cNvPicPr>
            <a:picLocks noChangeAspect="1"/>
          </p:cNvPicPr>
          <p:nvPr/>
        </p:nvPicPr>
        <p:blipFill>
          <a:blip r:embed="rId3"/>
          <a:stretch>
            <a:fillRect/>
          </a:stretch>
        </p:blipFill>
        <p:spPr>
          <a:xfrm>
            <a:off x="0" y="0"/>
            <a:ext cx="4572000" cy="5143500"/>
          </a:xfrm>
          <a:prstGeom prst="rect">
            <a:avLst/>
          </a:prstGeom>
        </p:spPr>
      </p:pic>
      <p:sp>
        <p:nvSpPr>
          <p:cNvPr id="2" name="Title 1">
            <a:extLst>
              <a:ext uri="{FF2B5EF4-FFF2-40B4-BE49-F238E27FC236}">
                <a16:creationId xmlns:a16="http://schemas.microsoft.com/office/drawing/2014/main" id="{08B88773-2990-6E87-7E5D-F79745BED554}"/>
              </a:ext>
            </a:extLst>
          </p:cNvPr>
          <p:cNvSpPr txBox="1">
            <a:spLocks/>
          </p:cNvSpPr>
          <p:nvPr/>
        </p:nvSpPr>
        <p:spPr>
          <a:xfrm>
            <a:off x="4809067" y="295992"/>
            <a:ext cx="4142232" cy="8046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defTabSz="914400"/>
            <a:r>
              <a:rPr lang="en-US" sz="2400" b="1" dirty="0">
                <a:solidFill>
                  <a:srgbClr val="13171A"/>
                </a:solidFill>
              </a:rPr>
              <a:t>Discussion topics</a:t>
            </a:r>
            <a:endParaRPr lang="en-US" sz="2100" kern="0" dirty="0"/>
          </a:p>
        </p:txBody>
      </p:sp>
      <p:sp>
        <p:nvSpPr>
          <p:cNvPr id="3" name="Text Placeholder 2">
            <a:extLst>
              <a:ext uri="{FF2B5EF4-FFF2-40B4-BE49-F238E27FC236}">
                <a16:creationId xmlns:a16="http://schemas.microsoft.com/office/drawing/2014/main" id="{49AADC4F-11D7-7ABA-05B1-7D0E653CA52D}"/>
              </a:ext>
            </a:extLst>
          </p:cNvPr>
          <p:cNvSpPr txBox="1">
            <a:spLocks/>
          </p:cNvSpPr>
          <p:nvPr/>
        </p:nvSpPr>
        <p:spPr>
          <a:xfrm>
            <a:off x="4834835" y="1100664"/>
            <a:ext cx="3879398" cy="3252216"/>
          </a:xfrm>
          <a:prstGeom prst="rect">
            <a:avLst/>
          </a:prstGeom>
        </p:spPr>
        <p:txBody>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171452"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342905" indent="-173736"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628658" indent="-173736"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803285" indent="-173736"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pPr marL="385763" indent="-385763" defTabSz="914400">
              <a:buFont typeface="+mj-lt"/>
              <a:buAutoNum type="arabicPeriod"/>
            </a:pPr>
            <a:r>
              <a:rPr lang="en-US" sz="2000" b="1" dirty="0">
                <a:solidFill>
                  <a:srgbClr val="13171A"/>
                </a:solidFill>
              </a:rPr>
              <a:t>Technology eminence  for the Digital Transformation </a:t>
            </a:r>
          </a:p>
          <a:p>
            <a:pPr marL="385763" indent="-385763" defTabSz="914400">
              <a:buFont typeface="+mj-lt"/>
              <a:buAutoNum type="arabicPeriod"/>
            </a:pPr>
            <a:r>
              <a:rPr lang="en-US" sz="2000" b="1" dirty="0">
                <a:solidFill>
                  <a:srgbClr val="13171A"/>
                </a:solidFill>
              </a:rPr>
              <a:t>How to extract insight from unstructured data?</a:t>
            </a:r>
            <a:endParaRPr lang="en-US" sz="2000" kern="0" dirty="0"/>
          </a:p>
          <a:p>
            <a:pPr marL="385763" indent="-385763" defTabSz="914400">
              <a:buFont typeface="+mj-lt"/>
              <a:buAutoNum type="arabicPeriod"/>
            </a:pPr>
            <a:r>
              <a:rPr lang="en-US" sz="2000" b="1" dirty="0">
                <a:solidFill>
                  <a:srgbClr val="13171A"/>
                </a:solidFill>
              </a:rPr>
              <a:t>Should we really trust AI?</a:t>
            </a:r>
          </a:p>
          <a:p>
            <a:pPr marL="385763" indent="-385763" defTabSz="914400">
              <a:buFont typeface="+mj-lt"/>
              <a:buAutoNum type="arabicPeriod"/>
            </a:pPr>
            <a:r>
              <a:rPr lang="en-US" sz="2000" b="1" dirty="0">
                <a:solidFill>
                  <a:srgbClr val="13171A"/>
                </a:solidFill>
              </a:rPr>
              <a:t>What if we have a full integrated GRC platform that help us also manage auditing?</a:t>
            </a:r>
            <a:endParaRPr lang="en-US" sz="2000" kern="0" dirty="0"/>
          </a:p>
          <a:p>
            <a:pPr marL="385763" indent="-385763" defTabSz="914400">
              <a:buFont typeface="+mj-lt"/>
              <a:buAutoNum type="arabicPeriod"/>
            </a:pPr>
            <a:endParaRPr lang="en-US" sz="2000" kern="0" dirty="0"/>
          </a:p>
        </p:txBody>
      </p:sp>
      <p:sp>
        <p:nvSpPr>
          <p:cNvPr id="4" name="Footer Placeholder 4">
            <a:extLst>
              <a:ext uri="{FF2B5EF4-FFF2-40B4-BE49-F238E27FC236}">
                <a16:creationId xmlns:a16="http://schemas.microsoft.com/office/drawing/2014/main" id="{FBDC06FD-119D-B095-0057-F6000A08063F}"/>
              </a:ext>
            </a:extLst>
          </p:cNvPr>
          <p:cNvSpPr txBox="1">
            <a:spLocks/>
          </p:cNvSpPr>
          <p:nvPr/>
        </p:nvSpPr>
        <p:spPr>
          <a:xfrm>
            <a:off x="4572000" y="4847508"/>
            <a:ext cx="4114734" cy="166687"/>
          </a:xfrm>
          <a:prstGeom prst="rect">
            <a:avLst/>
          </a:prstGeom>
        </p:spPr>
        <p:txBody>
          <a:bodyPr vert="horz" lIns="0" tIns="0" rIns="0" bIns="0" rtlCol="0" anchor="ctr"/>
          <a:lstStyle>
            <a:defPPr>
              <a:defRPr lang="en-US"/>
            </a:defPPr>
            <a:lvl1pPr marL="0" algn="r" defTabSz="685983" rtl="0" eaLnBrk="1" latinLnBrk="0" hangingPunct="1">
              <a:defRPr sz="600" b="0" i="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a:latin typeface="IBM Plex Sans Light"/>
              </a:rPr>
              <a:t>© 2022 IBM Corporation</a:t>
            </a:r>
          </a:p>
        </p:txBody>
      </p:sp>
    </p:spTree>
    <p:extLst>
      <p:ext uri="{BB962C8B-B14F-4D97-AF65-F5344CB8AC3E}">
        <p14:creationId xmlns:p14="http://schemas.microsoft.com/office/powerpoint/2010/main" val="326467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Enterpri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1771" y="-1"/>
            <a:ext cx="6858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7"/>
          <p:cNvSpPr>
            <a:spLocks noChangeArrowheads="1"/>
          </p:cNvSpPr>
          <p:nvPr/>
        </p:nvSpPr>
        <p:spPr bwMode="auto">
          <a:xfrm>
            <a:off x="4229" y="1"/>
            <a:ext cx="4253366" cy="5143499"/>
          </a:xfrm>
          <a:prstGeom prst="rect">
            <a:avLst/>
          </a:prstGeom>
          <a:solidFill>
            <a:srgbClr val="FFFFFF">
              <a:alpha val="8196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200">
                <a:solidFill>
                  <a:schemeClr val="hlink"/>
                </a:solidFill>
                <a:latin typeface="Arial" panose="020B0604020202020204" pitchFamily="34" charset="0"/>
                <a:ea typeface="MS PGothic" panose="020B0600070205080204" pitchFamily="34" charset="-128"/>
              </a:defRPr>
            </a:lvl1pPr>
            <a:lvl2pPr marL="742950" indent="-285750">
              <a:defRPr sz="2200">
                <a:solidFill>
                  <a:schemeClr val="hlink"/>
                </a:solidFill>
                <a:latin typeface="Arial" panose="020B0604020202020204" pitchFamily="34" charset="0"/>
                <a:ea typeface="MS PGothic" panose="020B0600070205080204" pitchFamily="34" charset="-128"/>
              </a:defRPr>
            </a:lvl2pPr>
            <a:lvl3pPr marL="1143000" indent="-228600">
              <a:defRPr sz="2200">
                <a:solidFill>
                  <a:schemeClr val="hlink"/>
                </a:solidFill>
                <a:latin typeface="Arial" panose="020B0604020202020204" pitchFamily="34" charset="0"/>
                <a:ea typeface="MS PGothic" panose="020B0600070205080204" pitchFamily="34" charset="-128"/>
              </a:defRPr>
            </a:lvl3pPr>
            <a:lvl4pPr marL="1600200" indent="-228600">
              <a:defRPr sz="2200">
                <a:solidFill>
                  <a:schemeClr val="hlink"/>
                </a:solidFill>
                <a:latin typeface="Arial" panose="020B0604020202020204" pitchFamily="34" charset="0"/>
                <a:ea typeface="MS PGothic" panose="020B0600070205080204" pitchFamily="34" charset="-128"/>
              </a:defRPr>
            </a:lvl4pPr>
            <a:lvl5pPr marL="2057400" indent="-228600">
              <a:defRPr sz="2200">
                <a:solidFill>
                  <a:schemeClr val="hlink"/>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9pPr>
          </a:lstStyle>
          <a:p>
            <a:pPr algn="ctr" defTabSz="913554" fontAlgn="base">
              <a:lnSpc>
                <a:spcPct val="90000"/>
              </a:lnSpc>
              <a:spcBef>
                <a:spcPct val="0"/>
              </a:spcBef>
              <a:spcAft>
                <a:spcPct val="0"/>
              </a:spcAft>
            </a:pPr>
            <a:endParaRPr lang="en-US" altLang="en-US" sz="1651" i="1">
              <a:solidFill>
                <a:srgbClr val="AEAEAE"/>
              </a:solidFill>
              <a:cs typeface="+mj-cs"/>
              <a:sym typeface="IBM Plex Sans"/>
            </a:endParaRPr>
          </a:p>
        </p:txBody>
      </p:sp>
      <p:sp>
        <p:nvSpPr>
          <p:cNvPr id="105496" name="Rectangle 24"/>
          <p:cNvSpPr>
            <a:spLocks noChangeArrowheads="1"/>
          </p:cNvSpPr>
          <p:nvPr/>
        </p:nvSpPr>
        <p:spPr bwMode="gray">
          <a:xfrm>
            <a:off x="335223" y="1132676"/>
            <a:ext cx="3572375" cy="55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defRPr sz="2200">
                <a:solidFill>
                  <a:schemeClr val="hlink"/>
                </a:solidFill>
                <a:latin typeface="Arial" panose="020B0604020202020204" pitchFamily="34" charset="0"/>
                <a:ea typeface="MS PGothic" panose="020B0600070205080204" pitchFamily="34" charset="-128"/>
              </a:defRPr>
            </a:lvl1pPr>
            <a:lvl2pPr marL="742950" indent="-285750">
              <a:defRPr sz="2200">
                <a:solidFill>
                  <a:schemeClr val="hlink"/>
                </a:solidFill>
                <a:latin typeface="Arial" panose="020B0604020202020204" pitchFamily="34" charset="0"/>
                <a:ea typeface="MS PGothic" panose="020B0600070205080204" pitchFamily="34" charset="-128"/>
              </a:defRPr>
            </a:lvl2pPr>
            <a:lvl3pPr marL="1143000" indent="-228600">
              <a:defRPr sz="2200">
                <a:solidFill>
                  <a:schemeClr val="hlink"/>
                </a:solidFill>
                <a:latin typeface="Arial" panose="020B0604020202020204" pitchFamily="34" charset="0"/>
                <a:ea typeface="MS PGothic" panose="020B0600070205080204" pitchFamily="34" charset="-128"/>
              </a:defRPr>
            </a:lvl3pPr>
            <a:lvl4pPr marL="1600200" indent="-228600">
              <a:defRPr sz="2200">
                <a:solidFill>
                  <a:schemeClr val="hlink"/>
                </a:solidFill>
                <a:latin typeface="Arial" panose="020B0604020202020204" pitchFamily="34" charset="0"/>
                <a:ea typeface="MS PGothic" panose="020B0600070205080204" pitchFamily="34" charset="-128"/>
              </a:defRPr>
            </a:lvl4pPr>
            <a:lvl5pPr marL="2057400" indent="-228600">
              <a:defRPr sz="2200">
                <a:solidFill>
                  <a:schemeClr val="hlink"/>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9pPr>
          </a:lstStyle>
          <a:p>
            <a:pPr algn="ctr" defTabSz="913554" fontAlgn="base">
              <a:spcBef>
                <a:spcPct val="80000"/>
              </a:spcBef>
              <a:spcAft>
                <a:spcPct val="0"/>
              </a:spcAft>
              <a:buClr>
                <a:srgbClr val="AF6EE8"/>
              </a:buClr>
            </a:pPr>
            <a:r>
              <a:rPr lang="en-US" altLang="en-US" sz="1799" b="1" i="1" dirty="0">
                <a:solidFill>
                  <a:srgbClr val="1E1E1E"/>
                </a:solidFill>
                <a:latin typeface="IBM Plex Sans" panose="020B0503050203000203" pitchFamily="34" charset="0"/>
                <a:cs typeface="+mj-cs"/>
                <a:sym typeface="IBM Plex Sans"/>
              </a:rPr>
              <a:t>Fully Integrated</a:t>
            </a:r>
            <a:r>
              <a:rPr lang="en-US" altLang="en-US" sz="1799" i="1" dirty="0">
                <a:solidFill>
                  <a:srgbClr val="1E1E1E"/>
                </a:solidFill>
                <a:latin typeface="IBM Plex Sans" panose="020B0503050203000203" pitchFamily="34" charset="0"/>
                <a:cs typeface="+mj-cs"/>
                <a:sym typeface="IBM Plex Sans"/>
              </a:rPr>
              <a:t> Audit, Enterprise Risk and Compliance Management</a:t>
            </a:r>
          </a:p>
        </p:txBody>
      </p:sp>
      <p:sp>
        <p:nvSpPr>
          <p:cNvPr id="105501" name="Rectangle 29"/>
          <p:cNvSpPr>
            <a:spLocks noChangeArrowheads="1"/>
          </p:cNvSpPr>
          <p:nvPr/>
        </p:nvSpPr>
        <p:spPr bwMode="gray">
          <a:xfrm>
            <a:off x="335224" y="1874595"/>
            <a:ext cx="3815593" cy="206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marL="342900" indent="-342900">
              <a:defRPr sz="2200">
                <a:solidFill>
                  <a:schemeClr val="hlink"/>
                </a:solidFill>
                <a:latin typeface="Arial" panose="020B0604020202020204" pitchFamily="34" charset="0"/>
                <a:ea typeface="MS PGothic" panose="020B0600070205080204" pitchFamily="34" charset="-128"/>
              </a:defRPr>
            </a:lvl1pPr>
            <a:lvl2pPr>
              <a:defRPr sz="2200">
                <a:solidFill>
                  <a:schemeClr val="hlink"/>
                </a:solidFill>
                <a:latin typeface="Arial" panose="020B0604020202020204" pitchFamily="34" charset="0"/>
                <a:ea typeface="MS PGothic" panose="020B0600070205080204" pitchFamily="34" charset="-128"/>
              </a:defRPr>
            </a:lvl2pPr>
            <a:lvl3pPr marL="1143000" indent="-228600">
              <a:defRPr sz="2200">
                <a:solidFill>
                  <a:schemeClr val="hlink"/>
                </a:solidFill>
                <a:latin typeface="Arial" panose="020B0604020202020204" pitchFamily="34" charset="0"/>
                <a:ea typeface="MS PGothic" panose="020B0600070205080204" pitchFamily="34" charset="-128"/>
              </a:defRPr>
            </a:lvl3pPr>
            <a:lvl4pPr marL="1600200" indent="-228600">
              <a:defRPr sz="2200">
                <a:solidFill>
                  <a:schemeClr val="hlink"/>
                </a:solidFill>
                <a:latin typeface="Arial" panose="020B0604020202020204" pitchFamily="34" charset="0"/>
                <a:ea typeface="MS PGothic" panose="020B0600070205080204" pitchFamily="34" charset="-128"/>
              </a:defRPr>
            </a:lvl4pPr>
            <a:lvl5pPr marL="2057400" indent="-228600">
              <a:defRPr sz="2200">
                <a:solidFill>
                  <a:schemeClr val="hlink"/>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9pPr>
          </a:lstStyle>
          <a:p>
            <a:pPr marL="285486" lvl="1" indent="-285486" defTabSz="913554" eaLnBrk="0" fontAlgn="base" hangingPunct="0">
              <a:spcBef>
                <a:spcPct val="40000"/>
              </a:spcBef>
              <a:spcAft>
                <a:spcPct val="0"/>
              </a:spcAft>
              <a:buClr>
                <a:srgbClr val="1E1E1E"/>
              </a:buClr>
              <a:buFont typeface="Arial" panose="020B0604020202020204" pitchFamily="34" charset="0"/>
              <a:buChar char="•"/>
            </a:pPr>
            <a:r>
              <a:rPr lang="en-US" altLang="en-US" sz="1399" i="1" dirty="0">
                <a:solidFill>
                  <a:srgbClr val="1E1E1E"/>
                </a:solidFill>
                <a:latin typeface="IBM Plex Sans" panose="020B0503050203000203" pitchFamily="34" charset="0"/>
                <a:cs typeface="+mj-cs"/>
                <a:sym typeface="IBM Plex Sans"/>
              </a:rPr>
              <a:t>Integrated platform and data model across all risk &amp; compliance processes</a:t>
            </a:r>
          </a:p>
          <a:p>
            <a:pPr marL="285486" lvl="1" indent="-285486" defTabSz="913554" eaLnBrk="0" fontAlgn="base" hangingPunct="0">
              <a:spcBef>
                <a:spcPct val="40000"/>
              </a:spcBef>
              <a:spcAft>
                <a:spcPct val="0"/>
              </a:spcAft>
              <a:buClr>
                <a:srgbClr val="1E1E1E"/>
              </a:buClr>
              <a:buFont typeface="Arial" panose="020B0604020202020204" pitchFamily="34" charset="0"/>
              <a:buChar char="•"/>
            </a:pPr>
            <a:r>
              <a:rPr lang="en-US" altLang="en-US" sz="1399" i="1" dirty="0">
                <a:solidFill>
                  <a:srgbClr val="1E1E1E"/>
                </a:solidFill>
                <a:latin typeface="IBM Plex Sans" panose="020B0503050203000203" pitchFamily="34" charset="0"/>
                <a:cs typeface="+mj-cs"/>
                <a:sym typeface="IBM Plex Sans"/>
              </a:rPr>
              <a:t>Leveraging cognitive &amp; AI to help improve efficiency &amp; effectiveness across the organization</a:t>
            </a:r>
          </a:p>
          <a:p>
            <a:pPr marL="285486" lvl="1" indent="-285486" defTabSz="913554" eaLnBrk="0" fontAlgn="base" hangingPunct="0">
              <a:spcBef>
                <a:spcPct val="40000"/>
              </a:spcBef>
              <a:spcAft>
                <a:spcPct val="0"/>
              </a:spcAft>
              <a:buClr>
                <a:srgbClr val="1E1E1E"/>
              </a:buClr>
              <a:buFont typeface="Arial" panose="020B0604020202020204" pitchFamily="34" charset="0"/>
              <a:buChar char="•"/>
            </a:pPr>
            <a:r>
              <a:rPr lang="en-US" altLang="en-US" sz="1399" i="1" dirty="0">
                <a:solidFill>
                  <a:srgbClr val="1E1E1E"/>
                </a:solidFill>
                <a:latin typeface="IBM Plex Sans" panose="020B0503050203000203" pitchFamily="34" charset="0"/>
                <a:cs typeface="+mj-cs"/>
                <a:sym typeface="IBM Plex Sans"/>
              </a:rPr>
              <a:t>Enable risk-aware decision making</a:t>
            </a:r>
          </a:p>
          <a:p>
            <a:pPr marL="285486" lvl="1" indent="-285486" defTabSz="913554" eaLnBrk="0" fontAlgn="base" hangingPunct="0">
              <a:spcBef>
                <a:spcPct val="40000"/>
              </a:spcBef>
              <a:spcAft>
                <a:spcPct val="0"/>
              </a:spcAft>
              <a:buClr>
                <a:srgbClr val="1E1E1E"/>
              </a:buClr>
              <a:buFont typeface="Arial" panose="020B0604020202020204" pitchFamily="34" charset="0"/>
              <a:buChar char="•"/>
            </a:pPr>
            <a:r>
              <a:rPr lang="en-US" altLang="en-US" sz="1399" i="1" dirty="0">
                <a:solidFill>
                  <a:srgbClr val="1E1E1E"/>
                </a:solidFill>
                <a:latin typeface="IBM Plex Sans" panose="020B0503050203000203" pitchFamily="34" charset="0"/>
                <a:cs typeface="+mj-cs"/>
                <a:sym typeface="IBM Plex Sans"/>
              </a:rPr>
              <a:t>Ensure compliance</a:t>
            </a:r>
          </a:p>
          <a:p>
            <a:pPr marL="285486" lvl="1" indent="-285486" defTabSz="913554" eaLnBrk="0" fontAlgn="base" hangingPunct="0">
              <a:spcBef>
                <a:spcPct val="40000"/>
              </a:spcBef>
              <a:spcAft>
                <a:spcPct val="0"/>
              </a:spcAft>
              <a:buClr>
                <a:srgbClr val="1E1E1E"/>
              </a:buClr>
              <a:buFont typeface="Arial" panose="020B0604020202020204" pitchFamily="34" charset="0"/>
              <a:buChar char="•"/>
            </a:pPr>
            <a:r>
              <a:rPr lang="en-US" altLang="en-US" sz="1399" i="1" dirty="0">
                <a:solidFill>
                  <a:srgbClr val="1E1E1E"/>
                </a:solidFill>
                <a:latin typeface="IBM Plex Sans" panose="020B0503050203000203" pitchFamily="34" charset="0"/>
                <a:cs typeface="+mj-cs"/>
                <a:sym typeface="IBM Plex Sans"/>
              </a:rPr>
              <a:t>Improve business performance</a:t>
            </a:r>
          </a:p>
        </p:txBody>
      </p:sp>
      <p:sp>
        <p:nvSpPr>
          <p:cNvPr id="105510" name="Rectangle 38"/>
          <p:cNvSpPr>
            <a:spLocks noChangeArrowheads="1"/>
          </p:cNvSpPr>
          <p:nvPr/>
        </p:nvSpPr>
        <p:spPr bwMode="gray">
          <a:xfrm>
            <a:off x="335424" y="4296470"/>
            <a:ext cx="2566408" cy="24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2200">
                <a:solidFill>
                  <a:schemeClr val="hlink"/>
                </a:solidFill>
                <a:latin typeface="Arial" panose="020B0604020202020204" pitchFamily="34" charset="0"/>
                <a:ea typeface="MS PGothic" panose="020B0600070205080204" pitchFamily="34" charset="-128"/>
              </a:defRPr>
            </a:lvl1pPr>
            <a:lvl2pPr marL="742950" indent="-285750">
              <a:defRPr sz="2200">
                <a:solidFill>
                  <a:schemeClr val="hlink"/>
                </a:solidFill>
                <a:latin typeface="Arial" panose="020B0604020202020204" pitchFamily="34" charset="0"/>
                <a:ea typeface="MS PGothic" panose="020B0600070205080204" pitchFamily="34" charset="-128"/>
              </a:defRPr>
            </a:lvl2pPr>
            <a:lvl3pPr marL="1143000" indent="-228600">
              <a:defRPr sz="2200">
                <a:solidFill>
                  <a:schemeClr val="hlink"/>
                </a:solidFill>
                <a:latin typeface="Arial" panose="020B0604020202020204" pitchFamily="34" charset="0"/>
                <a:ea typeface="MS PGothic" panose="020B0600070205080204" pitchFamily="34" charset="-128"/>
              </a:defRPr>
            </a:lvl3pPr>
            <a:lvl4pPr marL="1600200" indent="-228600">
              <a:defRPr sz="2200">
                <a:solidFill>
                  <a:schemeClr val="hlink"/>
                </a:solidFill>
                <a:latin typeface="Arial" panose="020B0604020202020204" pitchFamily="34" charset="0"/>
                <a:ea typeface="MS PGothic" panose="020B0600070205080204" pitchFamily="34" charset="-128"/>
              </a:defRPr>
            </a:lvl4pPr>
            <a:lvl5pPr marL="2057400" indent="-228600">
              <a:defRPr sz="2200">
                <a:solidFill>
                  <a:schemeClr val="hlink"/>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hlink"/>
                </a:solidFill>
                <a:latin typeface="Arial" panose="020B0604020202020204" pitchFamily="34" charset="0"/>
                <a:ea typeface="MS PGothic" panose="020B0600070205080204" pitchFamily="34" charset="-128"/>
              </a:defRPr>
            </a:lvl9pPr>
          </a:lstStyle>
          <a:p>
            <a:pPr algn="ctr" defTabSz="913554" fontAlgn="base">
              <a:spcBef>
                <a:spcPct val="80000"/>
              </a:spcBef>
              <a:spcAft>
                <a:spcPct val="0"/>
              </a:spcAft>
              <a:buClr>
                <a:srgbClr val="AF6EE8"/>
              </a:buClr>
            </a:pPr>
            <a:r>
              <a:rPr lang="en-US" altLang="en-US" sz="1598" b="1" i="1" dirty="0">
                <a:solidFill>
                  <a:srgbClr val="1E1E1E"/>
                </a:solidFill>
                <a:latin typeface="IBM Plex Sans" panose="020B0503050203000203" pitchFamily="34" charset="0"/>
                <a:cs typeface="+mj-cs"/>
                <a:sym typeface="IBM Plex Sans"/>
              </a:rPr>
              <a:t>Across the entire enterprise</a:t>
            </a:r>
          </a:p>
        </p:txBody>
      </p:sp>
      <p:sp>
        <p:nvSpPr>
          <p:cNvPr id="12" name="Title 1">
            <a:extLst>
              <a:ext uri="{FF2B5EF4-FFF2-40B4-BE49-F238E27FC236}">
                <a16:creationId xmlns:a16="http://schemas.microsoft.com/office/drawing/2014/main" id="{83EDCD3D-11D0-4016-B0A8-06AA4BD6F0FD}"/>
              </a:ext>
            </a:extLst>
          </p:cNvPr>
          <p:cNvSpPr txBox="1">
            <a:spLocks/>
          </p:cNvSpPr>
          <p:nvPr/>
        </p:nvSpPr>
        <p:spPr>
          <a:xfrm>
            <a:off x="140294" y="481402"/>
            <a:ext cx="8359020" cy="438424"/>
          </a:xfrm>
          <a:prstGeom prst="rect">
            <a:avLst/>
          </a:prstGeom>
        </p:spPr>
        <p:txBody>
          <a:bodyPr/>
          <a:lstStyle>
            <a:lvl1pPr algn="l" defTabSz="457200" rtl="0" eaLnBrk="1" latinLnBrk="0" hangingPunct="1">
              <a:lnSpc>
                <a:spcPct val="100000"/>
              </a:lnSpc>
              <a:spcBef>
                <a:spcPct val="0"/>
              </a:spcBef>
              <a:buNone/>
              <a:defRPr sz="2000" b="0" i="0" kern="1200">
                <a:solidFill>
                  <a:schemeClr val="bg1"/>
                </a:solidFill>
                <a:latin typeface="Arial" charset="0"/>
                <a:ea typeface="+mj-ea"/>
                <a:cs typeface="Arial" charset="0"/>
              </a:defRPr>
            </a:lvl1pPr>
          </a:lstStyle>
          <a:p>
            <a:pPr defTabSz="456777"/>
            <a:r>
              <a:rPr lang="en-US" sz="1998" dirty="0">
                <a:solidFill>
                  <a:srgbClr val="595959"/>
                </a:solidFill>
                <a:latin typeface="IBM Plex Sans" panose="020B0503050203000203" pitchFamily="34" charset="77"/>
                <a:sym typeface="IBM Plex Sans"/>
              </a:rPr>
              <a:t> </a:t>
            </a:r>
            <a:r>
              <a:rPr lang="en-US" sz="1998" dirty="0">
                <a:solidFill>
                  <a:srgbClr val="595959"/>
                </a:solidFill>
                <a:latin typeface="IBM Plex Sans"/>
                <a:sym typeface="IBM Plex Sans"/>
              </a:rPr>
              <a:t>Automated GRC enables</a:t>
            </a:r>
          </a:p>
        </p:txBody>
      </p:sp>
      <p:sp>
        <p:nvSpPr>
          <p:cNvPr id="8" name="Rectangle 7">
            <a:extLst>
              <a:ext uri="{FF2B5EF4-FFF2-40B4-BE49-F238E27FC236}">
                <a16:creationId xmlns:a16="http://schemas.microsoft.com/office/drawing/2014/main" id="{368A228A-A0E0-4D6E-8BB6-BD84CB314237}"/>
              </a:ext>
            </a:extLst>
          </p:cNvPr>
          <p:cNvSpPr/>
          <p:nvPr/>
        </p:nvSpPr>
        <p:spPr>
          <a:xfrm>
            <a:off x="228603" y="4738255"/>
            <a:ext cx="2311975" cy="103875"/>
          </a:xfrm>
          <a:prstGeom prst="rect">
            <a:avLst/>
          </a:prstGeom>
          <a:solidFill>
            <a:srgbClr val="FFFFFF"/>
          </a:solidFill>
          <a:ln>
            <a:solidFill>
              <a:srgbClr val="FFFFFF"/>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0" tIns="0" rIns="0" bIns="0" numCol="1" spcCol="38100" rtlCol="0" anchor="t">
            <a:spAutoFit/>
          </a:bodyPr>
          <a:lstStyle/>
          <a:p>
            <a:pPr defTabSz="171450" hangingPunct="0"/>
            <a:endParaRPr lang="en-US" sz="675" kern="0">
              <a:solidFill>
                <a:srgbClr val="AEAEAE"/>
              </a:solidFill>
              <a:latin typeface="IBM Plex Sans"/>
              <a:sym typeface="Arial"/>
            </a:endParaRPr>
          </a:p>
        </p:txBody>
      </p:sp>
    </p:spTree>
    <p:extLst>
      <p:ext uri="{BB962C8B-B14F-4D97-AF65-F5344CB8AC3E}">
        <p14:creationId xmlns:p14="http://schemas.microsoft.com/office/powerpoint/2010/main" val="1937866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1B5EFC9-7FCA-2444-A36C-2244F94FE311}"/>
              </a:ext>
            </a:extLst>
          </p:cNvPr>
          <p:cNvSpPr/>
          <p:nvPr/>
        </p:nvSpPr>
        <p:spPr>
          <a:xfrm>
            <a:off x="1679194" y="582547"/>
            <a:ext cx="5608543" cy="3323365"/>
          </a:xfrm>
          <a:prstGeom prst="ellipse">
            <a:avLst/>
          </a:prstGeom>
          <a:solidFill>
            <a:schemeClr val="tx2"/>
          </a:solidFill>
          <a:effectLst>
            <a:glow>
              <a:schemeClr val="accent1"/>
            </a:glow>
            <a:softEdge rad="215900"/>
          </a:effectLst>
        </p:spPr>
        <p:txBody>
          <a:bodyPr wrap="square" lIns="0" tIns="0" rIns="0" bIns="0" rtlCol="0" anchor="ctr">
            <a:noAutofit/>
          </a:bodyPr>
          <a:lstStyle/>
          <a:p>
            <a:pPr algn="ctr" defTabSz="685792" hangingPunct="0">
              <a:defRPr/>
            </a:pPr>
            <a:endParaRPr lang="en-US" sz="1200" kern="0" err="1">
              <a:solidFill>
                <a:srgbClr val="0530AD"/>
              </a:solidFill>
              <a:latin typeface="Arial"/>
              <a:cs typeface="Arial"/>
              <a:sym typeface="IBM Plex Sans"/>
            </a:endParaRPr>
          </a:p>
        </p:txBody>
      </p:sp>
      <p:grpSp>
        <p:nvGrpSpPr>
          <p:cNvPr id="8" name="Group 7">
            <a:extLst>
              <a:ext uri="{FF2B5EF4-FFF2-40B4-BE49-F238E27FC236}">
                <a16:creationId xmlns:a16="http://schemas.microsoft.com/office/drawing/2014/main" id="{72273C77-B3B1-AA43-A9A5-1BE6BA0A72BF}"/>
              </a:ext>
            </a:extLst>
          </p:cNvPr>
          <p:cNvGrpSpPr/>
          <p:nvPr/>
        </p:nvGrpSpPr>
        <p:grpSpPr>
          <a:xfrm>
            <a:off x="3312405" y="1214531"/>
            <a:ext cx="2456000" cy="1794592"/>
            <a:chOff x="-2170122" y="2840759"/>
            <a:chExt cx="3749540" cy="2743841"/>
          </a:xfrm>
        </p:grpSpPr>
        <p:cxnSp>
          <p:nvCxnSpPr>
            <p:cNvPr id="33" name="Straight Connector 32">
              <a:extLst>
                <a:ext uri="{FF2B5EF4-FFF2-40B4-BE49-F238E27FC236}">
                  <a16:creationId xmlns:a16="http://schemas.microsoft.com/office/drawing/2014/main" id="{272B15FA-C542-664E-8F18-1B2166F12EA7}"/>
                </a:ext>
              </a:extLst>
            </p:cNvPr>
            <p:cNvCxnSpPr>
              <a:cxnSpLocks/>
            </p:cNvCxnSpPr>
            <p:nvPr/>
          </p:nvCxnSpPr>
          <p:spPr bwMode="auto">
            <a:xfrm>
              <a:off x="-2044469" y="3291946"/>
              <a:ext cx="1693487" cy="956781"/>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ED3BDA71-8F4A-7844-8658-B5B3F202D07A}"/>
                </a:ext>
              </a:extLst>
            </p:cNvPr>
            <p:cNvCxnSpPr/>
            <p:nvPr/>
          </p:nvCxnSpPr>
          <p:spPr bwMode="auto">
            <a:xfrm>
              <a:off x="-387767" y="2840759"/>
              <a:ext cx="0" cy="1407969"/>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5F2F2215-179B-0C45-800D-323C08FBCC92}"/>
                </a:ext>
              </a:extLst>
            </p:cNvPr>
            <p:cNvCxnSpPr/>
            <p:nvPr/>
          </p:nvCxnSpPr>
          <p:spPr bwMode="auto">
            <a:xfrm flipH="1">
              <a:off x="-332508" y="3020291"/>
              <a:ext cx="1496290" cy="1219200"/>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408C6045-53CF-3049-9C1B-B4F5D4443B74}"/>
                </a:ext>
              </a:extLst>
            </p:cNvPr>
            <p:cNvCxnSpPr/>
            <p:nvPr/>
          </p:nvCxnSpPr>
          <p:spPr bwMode="auto">
            <a:xfrm flipH="1" flipV="1">
              <a:off x="-350982" y="4248727"/>
              <a:ext cx="1930400" cy="452582"/>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5713D39E-1C53-674E-BD6E-8F00C98311D3}"/>
                </a:ext>
              </a:extLst>
            </p:cNvPr>
            <p:cNvCxnSpPr/>
            <p:nvPr/>
          </p:nvCxnSpPr>
          <p:spPr bwMode="auto">
            <a:xfrm flipH="1">
              <a:off x="-1007310" y="4257963"/>
              <a:ext cx="665565" cy="1326637"/>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2DE3807B-BB38-3747-AB56-766102AF8600}"/>
                </a:ext>
              </a:extLst>
            </p:cNvPr>
            <p:cNvCxnSpPr/>
            <p:nvPr/>
          </p:nvCxnSpPr>
          <p:spPr bwMode="auto">
            <a:xfrm>
              <a:off x="-332509" y="4267199"/>
              <a:ext cx="575288" cy="1243244"/>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7A8E7BC9-F3AD-EC47-8F77-9E806B9BCE0F}"/>
                </a:ext>
              </a:extLst>
            </p:cNvPr>
            <p:cNvCxnSpPr>
              <a:cxnSpLocks/>
            </p:cNvCxnSpPr>
            <p:nvPr/>
          </p:nvCxnSpPr>
          <p:spPr bwMode="auto">
            <a:xfrm flipV="1">
              <a:off x="-2170122" y="4248727"/>
              <a:ext cx="1830685" cy="672407"/>
            </a:xfrm>
            <a:prstGeom prst="line">
              <a:avLst/>
            </a:prstGeom>
            <a:noFill/>
            <a:ln w="12700">
              <a:solidFill>
                <a:schemeClr val="accent3"/>
              </a:solidFill>
              <a:prstDash val="sysDot"/>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sp>
        <p:nvSpPr>
          <p:cNvPr id="9" name="Text Box 20">
            <a:extLst>
              <a:ext uri="{FF2B5EF4-FFF2-40B4-BE49-F238E27FC236}">
                <a16:creationId xmlns:a16="http://schemas.microsoft.com/office/drawing/2014/main" id="{28673FD4-403B-8440-B6E2-88BD5BB788D8}"/>
              </a:ext>
            </a:extLst>
          </p:cNvPr>
          <p:cNvSpPr txBox="1">
            <a:spLocks noChangeArrowheads="1"/>
          </p:cNvSpPr>
          <p:nvPr/>
        </p:nvSpPr>
        <p:spPr bwMode="auto">
          <a:xfrm>
            <a:off x="4848366" y="820675"/>
            <a:ext cx="785379" cy="261097"/>
          </a:xfrm>
          <a:prstGeom prst="rect">
            <a:avLst/>
          </a:prstGeom>
          <a:noFill/>
          <a:ln w="9525">
            <a:noFill/>
            <a:miter lim="800000"/>
            <a:headEnd/>
            <a:tailEnd/>
          </a:ln>
        </p:spPr>
        <p:txBody>
          <a:bodyPr wrap="square" lIns="0" tIns="0" rIns="0" bIns="0">
            <a:spAutoFit/>
          </a:bodyPr>
          <a:lstStyle/>
          <a:p>
            <a:pPr algn="ctr" defTabSz="456338" hangingPunct="0">
              <a:lnSpc>
                <a:spcPct val="85000"/>
              </a:lnSpc>
              <a:defRPr/>
            </a:pPr>
            <a:r>
              <a:rPr lang="en-US" sz="998" kern="0" dirty="0">
                <a:solidFill>
                  <a:srgbClr val="003BC9"/>
                </a:solidFill>
                <a:latin typeface="IBM Plex Sans" panose="020B0503050000000000" pitchFamily="34" charset="77"/>
                <a:cs typeface="Calibri"/>
                <a:sym typeface="IBM Plex Sans"/>
              </a:rPr>
              <a:t>IT Governance</a:t>
            </a:r>
          </a:p>
        </p:txBody>
      </p:sp>
      <p:sp>
        <p:nvSpPr>
          <p:cNvPr id="10" name="Text Box 24">
            <a:extLst>
              <a:ext uri="{FF2B5EF4-FFF2-40B4-BE49-F238E27FC236}">
                <a16:creationId xmlns:a16="http://schemas.microsoft.com/office/drawing/2014/main" id="{5291CED1-44A4-6E4C-9418-57DB8AB11065}"/>
              </a:ext>
            </a:extLst>
          </p:cNvPr>
          <p:cNvSpPr txBox="1">
            <a:spLocks noChangeArrowheads="1"/>
          </p:cNvSpPr>
          <p:nvPr/>
        </p:nvSpPr>
        <p:spPr bwMode="auto">
          <a:xfrm>
            <a:off x="5234891" y="1080330"/>
            <a:ext cx="1454061" cy="261097"/>
          </a:xfrm>
          <a:prstGeom prst="rect">
            <a:avLst/>
          </a:prstGeom>
          <a:noFill/>
          <a:ln w="9525">
            <a:noFill/>
            <a:miter lim="800000"/>
            <a:headEnd/>
            <a:tailEnd/>
          </a:ln>
        </p:spPr>
        <p:txBody>
          <a:bodyPr wrap="square" lIns="0" tIns="0" rIns="0" bIns="0">
            <a:spAutoFit/>
          </a:bodyPr>
          <a:lstStyle/>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Vendor </a:t>
            </a:r>
          </a:p>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Risk</a:t>
            </a:r>
          </a:p>
        </p:txBody>
      </p:sp>
      <p:sp>
        <p:nvSpPr>
          <p:cNvPr id="11" name="Text Box 29">
            <a:extLst>
              <a:ext uri="{FF2B5EF4-FFF2-40B4-BE49-F238E27FC236}">
                <a16:creationId xmlns:a16="http://schemas.microsoft.com/office/drawing/2014/main" id="{3F148453-9885-C141-B5E7-57AB6B6D0595}"/>
              </a:ext>
            </a:extLst>
          </p:cNvPr>
          <p:cNvSpPr txBox="1">
            <a:spLocks noChangeArrowheads="1"/>
          </p:cNvSpPr>
          <p:nvPr/>
        </p:nvSpPr>
        <p:spPr bwMode="auto">
          <a:xfrm>
            <a:off x="4216207" y="3098355"/>
            <a:ext cx="517770"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Financial</a:t>
            </a:r>
          </a:p>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Controls</a:t>
            </a:r>
          </a:p>
        </p:txBody>
      </p:sp>
      <p:sp>
        <p:nvSpPr>
          <p:cNvPr id="12" name="Text Box 33">
            <a:extLst>
              <a:ext uri="{FF2B5EF4-FFF2-40B4-BE49-F238E27FC236}">
                <a16:creationId xmlns:a16="http://schemas.microsoft.com/office/drawing/2014/main" id="{C470E450-B01B-B249-B369-694E0DEB8585}"/>
              </a:ext>
            </a:extLst>
          </p:cNvPr>
          <p:cNvSpPr txBox="1">
            <a:spLocks noChangeArrowheads="1"/>
          </p:cNvSpPr>
          <p:nvPr/>
        </p:nvSpPr>
        <p:spPr bwMode="auto">
          <a:xfrm>
            <a:off x="3421010" y="915088"/>
            <a:ext cx="492122"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dirty="0">
                <a:solidFill>
                  <a:srgbClr val="0530AD"/>
                </a:solidFill>
                <a:latin typeface="IBM Plex Sans" panose="020B0503050000000000" pitchFamily="34" charset="77"/>
                <a:cs typeface="Calibri"/>
                <a:sym typeface="IBM Plex Sans"/>
              </a:rPr>
              <a:t>Internal </a:t>
            </a:r>
          </a:p>
          <a:p>
            <a:pPr algn="ctr" defTabSz="456338" hangingPunct="0">
              <a:lnSpc>
                <a:spcPct val="85000"/>
              </a:lnSpc>
              <a:defRPr/>
            </a:pPr>
            <a:r>
              <a:rPr lang="en-US" sz="998" kern="0" dirty="0">
                <a:solidFill>
                  <a:srgbClr val="0530AD"/>
                </a:solidFill>
                <a:latin typeface="IBM Plex Sans" panose="020B0503050000000000" pitchFamily="34" charset="77"/>
                <a:cs typeface="Calibri"/>
                <a:sym typeface="IBM Plex Sans"/>
              </a:rPr>
              <a:t>Audit</a:t>
            </a:r>
          </a:p>
        </p:txBody>
      </p:sp>
      <p:sp>
        <p:nvSpPr>
          <p:cNvPr id="13" name="Text Box 37">
            <a:extLst>
              <a:ext uri="{FF2B5EF4-FFF2-40B4-BE49-F238E27FC236}">
                <a16:creationId xmlns:a16="http://schemas.microsoft.com/office/drawing/2014/main" id="{06257A7D-5AD4-934C-A32F-282E5B7132B1}"/>
              </a:ext>
            </a:extLst>
          </p:cNvPr>
          <p:cNvSpPr txBox="1">
            <a:spLocks noChangeArrowheads="1"/>
          </p:cNvSpPr>
          <p:nvPr/>
        </p:nvSpPr>
        <p:spPr bwMode="auto">
          <a:xfrm>
            <a:off x="5239090" y="2876328"/>
            <a:ext cx="586699"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Business</a:t>
            </a:r>
            <a:br>
              <a:rPr lang="en-US" sz="998" kern="0">
                <a:solidFill>
                  <a:srgbClr val="0530AD"/>
                </a:solidFill>
                <a:latin typeface="IBM Plex Sans" panose="020B0503050000000000" pitchFamily="34" charset="77"/>
                <a:cs typeface="Calibri"/>
                <a:sym typeface="IBM Plex Sans"/>
              </a:rPr>
            </a:br>
            <a:r>
              <a:rPr lang="en-US" sz="998" kern="0">
                <a:solidFill>
                  <a:srgbClr val="0530AD"/>
                </a:solidFill>
                <a:latin typeface="IBM Plex Sans" panose="020B0503050000000000" pitchFamily="34" charset="77"/>
                <a:cs typeface="Calibri"/>
                <a:sym typeface="IBM Plex Sans"/>
              </a:rPr>
              <a:t>Continuity</a:t>
            </a:r>
          </a:p>
        </p:txBody>
      </p:sp>
      <p:sp>
        <p:nvSpPr>
          <p:cNvPr id="14" name="Text Box 41">
            <a:extLst>
              <a:ext uri="{FF2B5EF4-FFF2-40B4-BE49-F238E27FC236}">
                <a16:creationId xmlns:a16="http://schemas.microsoft.com/office/drawing/2014/main" id="{65FB3035-5C15-0B4B-B8EA-D715E17CCD50}"/>
              </a:ext>
            </a:extLst>
          </p:cNvPr>
          <p:cNvSpPr txBox="1">
            <a:spLocks noChangeArrowheads="1"/>
          </p:cNvSpPr>
          <p:nvPr/>
        </p:nvSpPr>
        <p:spPr bwMode="auto">
          <a:xfrm>
            <a:off x="3311804" y="2860827"/>
            <a:ext cx="355868"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Model</a:t>
            </a:r>
          </a:p>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Risk</a:t>
            </a:r>
          </a:p>
        </p:txBody>
      </p:sp>
      <p:sp>
        <p:nvSpPr>
          <p:cNvPr id="15" name="Text Box 29">
            <a:extLst>
              <a:ext uri="{FF2B5EF4-FFF2-40B4-BE49-F238E27FC236}">
                <a16:creationId xmlns:a16="http://schemas.microsoft.com/office/drawing/2014/main" id="{87856315-69CF-D24B-AA1C-72C678698BFD}"/>
              </a:ext>
            </a:extLst>
          </p:cNvPr>
          <p:cNvSpPr txBox="1">
            <a:spLocks noChangeArrowheads="1"/>
          </p:cNvSpPr>
          <p:nvPr/>
        </p:nvSpPr>
        <p:spPr bwMode="auto">
          <a:xfrm>
            <a:off x="2477649" y="2073386"/>
            <a:ext cx="623569"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dirty="0">
                <a:solidFill>
                  <a:srgbClr val="0530AD"/>
                </a:solidFill>
                <a:latin typeface="IBM Plex Sans" panose="020B0503050000000000" pitchFamily="34" charset="77"/>
                <a:cs typeface="Calibri"/>
                <a:sym typeface="IBM Plex Sans"/>
              </a:rPr>
              <a:t>Regulatory</a:t>
            </a:r>
            <a:br>
              <a:rPr lang="en-US" sz="998" kern="0" dirty="0">
                <a:solidFill>
                  <a:srgbClr val="0530AD"/>
                </a:solidFill>
                <a:latin typeface="IBM Plex Sans" panose="020B0503050000000000" pitchFamily="34" charset="77"/>
                <a:cs typeface="Calibri"/>
                <a:sym typeface="IBM Plex Sans"/>
              </a:rPr>
            </a:br>
            <a:r>
              <a:rPr lang="en-US" sz="998" kern="0" dirty="0">
                <a:solidFill>
                  <a:srgbClr val="0530AD"/>
                </a:solidFill>
                <a:latin typeface="IBM Plex Sans" panose="020B0503050000000000" pitchFamily="34" charset="77"/>
                <a:cs typeface="Calibri"/>
                <a:sym typeface="IBM Plex Sans"/>
              </a:rPr>
              <a:t>Change</a:t>
            </a:r>
          </a:p>
        </p:txBody>
      </p:sp>
      <p:sp>
        <p:nvSpPr>
          <p:cNvPr id="16" name="Text Box 41">
            <a:extLst>
              <a:ext uri="{FF2B5EF4-FFF2-40B4-BE49-F238E27FC236}">
                <a16:creationId xmlns:a16="http://schemas.microsoft.com/office/drawing/2014/main" id="{2AFC2931-87F5-B249-A2B4-11F0F3D7717A}"/>
              </a:ext>
            </a:extLst>
          </p:cNvPr>
          <p:cNvSpPr txBox="1">
            <a:spLocks noChangeArrowheads="1"/>
          </p:cNvSpPr>
          <p:nvPr/>
        </p:nvSpPr>
        <p:spPr bwMode="auto">
          <a:xfrm>
            <a:off x="2697263" y="2655763"/>
            <a:ext cx="237244" cy="130549"/>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dirty="0">
                <a:solidFill>
                  <a:srgbClr val="0530AD"/>
                </a:solidFill>
                <a:latin typeface="IBM Plex Sans" panose="020B0503050000000000" pitchFamily="34" charset="77"/>
                <a:cs typeface="Calibri"/>
                <a:sym typeface="IBM Plex Sans"/>
              </a:rPr>
              <a:t>ESG</a:t>
            </a:r>
          </a:p>
        </p:txBody>
      </p:sp>
      <p:sp>
        <p:nvSpPr>
          <p:cNvPr id="17" name="Text Box 29">
            <a:extLst>
              <a:ext uri="{FF2B5EF4-FFF2-40B4-BE49-F238E27FC236}">
                <a16:creationId xmlns:a16="http://schemas.microsoft.com/office/drawing/2014/main" id="{5DE78B2E-55C0-1146-B999-C17B458B4BC3}"/>
              </a:ext>
            </a:extLst>
          </p:cNvPr>
          <p:cNvSpPr txBox="1">
            <a:spLocks noChangeArrowheads="1"/>
          </p:cNvSpPr>
          <p:nvPr/>
        </p:nvSpPr>
        <p:spPr bwMode="auto">
          <a:xfrm>
            <a:off x="5567124" y="1746731"/>
            <a:ext cx="625172"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dirty="0">
                <a:solidFill>
                  <a:srgbClr val="0530AD"/>
                </a:solidFill>
                <a:latin typeface="IBM Plex Sans" panose="020B0503050000000000" pitchFamily="34" charset="77"/>
                <a:cs typeface="Calibri"/>
                <a:sym typeface="IBM Plex Sans"/>
              </a:rPr>
              <a:t>Enterprise </a:t>
            </a:r>
          </a:p>
          <a:p>
            <a:pPr algn="ctr" defTabSz="456338" hangingPunct="0">
              <a:lnSpc>
                <a:spcPct val="85000"/>
              </a:lnSpc>
              <a:defRPr/>
            </a:pPr>
            <a:r>
              <a:rPr lang="en-US" sz="998" kern="0" dirty="0">
                <a:solidFill>
                  <a:srgbClr val="0530AD"/>
                </a:solidFill>
                <a:latin typeface="IBM Plex Sans" panose="020B0503050000000000" pitchFamily="34" charset="77"/>
                <a:cs typeface="Calibri"/>
                <a:sym typeface="IBM Plex Sans"/>
              </a:rPr>
              <a:t>Risk</a:t>
            </a:r>
          </a:p>
        </p:txBody>
      </p:sp>
      <p:sp>
        <p:nvSpPr>
          <p:cNvPr id="18" name="Text Box 24">
            <a:extLst>
              <a:ext uri="{FF2B5EF4-FFF2-40B4-BE49-F238E27FC236}">
                <a16:creationId xmlns:a16="http://schemas.microsoft.com/office/drawing/2014/main" id="{4DAAE371-1995-A541-B747-A2DA8A83122B}"/>
              </a:ext>
            </a:extLst>
          </p:cNvPr>
          <p:cNvSpPr txBox="1">
            <a:spLocks noChangeArrowheads="1"/>
          </p:cNvSpPr>
          <p:nvPr/>
        </p:nvSpPr>
        <p:spPr bwMode="auto">
          <a:xfrm>
            <a:off x="2612146" y="1389236"/>
            <a:ext cx="681277"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Regulatory</a:t>
            </a:r>
          </a:p>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Compliance</a:t>
            </a:r>
          </a:p>
        </p:txBody>
      </p:sp>
      <p:sp>
        <p:nvSpPr>
          <p:cNvPr id="19" name="Text Box 41">
            <a:extLst>
              <a:ext uri="{FF2B5EF4-FFF2-40B4-BE49-F238E27FC236}">
                <a16:creationId xmlns:a16="http://schemas.microsoft.com/office/drawing/2014/main" id="{9E799F37-8224-4D44-B0D8-4743DC700D4E}"/>
              </a:ext>
            </a:extLst>
          </p:cNvPr>
          <p:cNvSpPr txBox="1">
            <a:spLocks noChangeArrowheads="1"/>
          </p:cNvSpPr>
          <p:nvPr/>
        </p:nvSpPr>
        <p:spPr bwMode="auto">
          <a:xfrm>
            <a:off x="6087908" y="2373488"/>
            <a:ext cx="681277" cy="261097"/>
          </a:xfrm>
          <a:prstGeom prst="rect">
            <a:avLst/>
          </a:prstGeom>
          <a:noFill/>
          <a:ln w="9525">
            <a:noFill/>
            <a:miter lim="800000"/>
            <a:headEnd/>
            <a:tailEnd/>
          </a:ln>
        </p:spPr>
        <p:txBody>
          <a:bodyPr wrap="none" lIns="0" tIns="0" rIns="0" bIns="0">
            <a:spAutoFit/>
          </a:bodyPr>
          <a:lstStyle/>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Policy</a:t>
            </a:r>
          </a:p>
          <a:p>
            <a:pPr algn="ctr" defTabSz="456338" hangingPunct="0">
              <a:lnSpc>
                <a:spcPct val="85000"/>
              </a:lnSpc>
              <a:defRPr/>
            </a:pPr>
            <a:r>
              <a:rPr lang="en-US" sz="998" kern="0">
                <a:solidFill>
                  <a:srgbClr val="0530AD"/>
                </a:solidFill>
                <a:latin typeface="IBM Plex Sans" panose="020B0503050000000000" pitchFamily="34" charset="77"/>
                <a:cs typeface="Calibri"/>
                <a:sym typeface="IBM Plex Sans"/>
              </a:rPr>
              <a:t>Compliance</a:t>
            </a:r>
          </a:p>
        </p:txBody>
      </p:sp>
      <p:pic>
        <p:nvPicPr>
          <p:cNvPr id="20" name="Picture 19">
            <a:extLst>
              <a:ext uri="{FF2B5EF4-FFF2-40B4-BE49-F238E27FC236}">
                <a16:creationId xmlns:a16="http://schemas.microsoft.com/office/drawing/2014/main" id="{B01DD474-1D9E-FA4E-8796-D308A17D32F2}"/>
              </a:ext>
            </a:extLst>
          </p:cNvPr>
          <p:cNvPicPr>
            <a:picLocks noChangeAspect="1"/>
          </p:cNvPicPr>
          <p:nvPr/>
        </p:nvPicPr>
        <p:blipFill>
          <a:blip r:embed="rId3"/>
          <a:stretch>
            <a:fillRect/>
          </a:stretch>
        </p:blipFill>
        <p:spPr>
          <a:xfrm>
            <a:off x="2956962" y="1710327"/>
            <a:ext cx="251829" cy="251829"/>
          </a:xfrm>
          <a:prstGeom prst="rect">
            <a:avLst/>
          </a:prstGeom>
        </p:spPr>
      </p:pic>
      <p:pic>
        <p:nvPicPr>
          <p:cNvPr id="21" name="Picture 20">
            <a:extLst>
              <a:ext uri="{FF2B5EF4-FFF2-40B4-BE49-F238E27FC236}">
                <a16:creationId xmlns:a16="http://schemas.microsoft.com/office/drawing/2014/main" id="{520C2F9B-BFF2-DB42-9B25-B8482E8168BE}"/>
              </a:ext>
            </a:extLst>
          </p:cNvPr>
          <p:cNvPicPr>
            <a:picLocks noChangeAspect="1"/>
          </p:cNvPicPr>
          <p:nvPr/>
        </p:nvPicPr>
        <p:blipFill>
          <a:blip r:embed="rId4"/>
          <a:stretch>
            <a:fillRect/>
          </a:stretch>
        </p:blipFill>
        <p:spPr>
          <a:xfrm>
            <a:off x="3565240" y="1243197"/>
            <a:ext cx="251829" cy="160255"/>
          </a:xfrm>
          <a:prstGeom prst="rect">
            <a:avLst/>
          </a:prstGeom>
        </p:spPr>
      </p:pic>
      <p:pic>
        <p:nvPicPr>
          <p:cNvPr id="22" name="Picture 21">
            <a:extLst>
              <a:ext uri="{FF2B5EF4-FFF2-40B4-BE49-F238E27FC236}">
                <a16:creationId xmlns:a16="http://schemas.microsoft.com/office/drawing/2014/main" id="{8A40FB26-ECA6-E940-96A4-65121AB20A18}"/>
              </a:ext>
            </a:extLst>
          </p:cNvPr>
          <p:cNvPicPr>
            <a:picLocks noChangeAspect="1"/>
          </p:cNvPicPr>
          <p:nvPr/>
        </p:nvPicPr>
        <p:blipFill>
          <a:blip r:embed="rId5"/>
          <a:stretch>
            <a:fillRect/>
          </a:stretch>
        </p:blipFill>
        <p:spPr>
          <a:xfrm flipH="1">
            <a:off x="5104456" y="1176120"/>
            <a:ext cx="174552" cy="174552"/>
          </a:xfrm>
          <a:prstGeom prst="rect">
            <a:avLst/>
          </a:prstGeom>
        </p:spPr>
      </p:pic>
      <p:pic>
        <p:nvPicPr>
          <p:cNvPr id="23" name="Picture 22">
            <a:extLst>
              <a:ext uri="{FF2B5EF4-FFF2-40B4-BE49-F238E27FC236}">
                <a16:creationId xmlns:a16="http://schemas.microsoft.com/office/drawing/2014/main" id="{EBE04259-2C18-0B4D-B76D-2FCF68AA1B6C}"/>
              </a:ext>
            </a:extLst>
          </p:cNvPr>
          <p:cNvPicPr>
            <a:picLocks noChangeAspect="1"/>
          </p:cNvPicPr>
          <p:nvPr/>
        </p:nvPicPr>
        <p:blipFill>
          <a:blip r:embed="rId6"/>
          <a:stretch>
            <a:fillRect/>
          </a:stretch>
        </p:blipFill>
        <p:spPr>
          <a:xfrm>
            <a:off x="4373256" y="2739555"/>
            <a:ext cx="251829" cy="251829"/>
          </a:xfrm>
          <a:prstGeom prst="rect">
            <a:avLst/>
          </a:prstGeom>
        </p:spPr>
      </p:pic>
      <p:pic>
        <p:nvPicPr>
          <p:cNvPr id="24" name="Picture 23">
            <a:extLst>
              <a:ext uri="{FF2B5EF4-FFF2-40B4-BE49-F238E27FC236}">
                <a16:creationId xmlns:a16="http://schemas.microsoft.com/office/drawing/2014/main" id="{E68B7A8E-133B-B049-B233-59D589609FDB}"/>
              </a:ext>
            </a:extLst>
          </p:cNvPr>
          <p:cNvPicPr>
            <a:picLocks noChangeAspect="1"/>
          </p:cNvPicPr>
          <p:nvPr/>
        </p:nvPicPr>
        <p:blipFill>
          <a:blip r:embed="rId7"/>
          <a:stretch>
            <a:fillRect/>
          </a:stretch>
        </p:blipFill>
        <p:spPr>
          <a:xfrm>
            <a:off x="5245843" y="1875387"/>
            <a:ext cx="221305" cy="251829"/>
          </a:xfrm>
          <a:prstGeom prst="rect">
            <a:avLst/>
          </a:prstGeom>
        </p:spPr>
      </p:pic>
      <p:pic>
        <p:nvPicPr>
          <p:cNvPr id="25" name="Picture 24">
            <a:extLst>
              <a:ext uri="{FF2B5EF4-FFF2-40B4-BE49-F238E27FC236}">
                <a16:creationId xmlns:a16="http://schemas.microsoft.com/office/drawing/2014/main" id="{1EBED681-D659-3C41-A063-A4301297B067}"/>
              </a:ext>
            </a:extLst>
          </p:cNvPr>
          <p:cNvPicPr>
            <a:picLocks noChangeAspect="1"/>
          </p:cNvPicPr>
          <p:nvPr/>
        </p:nvPicPr>
        <p:blipFill>
          <a:blip r:embed="rId8"/>
          <a:stretch>
            <a:fillRect/>
          </a:stretch>
        </p:blipFill>
        <p:spPr>
          <a:xfrm>
            <a:off x="5878905" y="2365679"/>
            <a:ext cx="167886" cy="251829"/>
          </a:xfrm>
          <a:prstGeom prst="rect">
            <a:avLst/>
          </a:prstGeom>
        </p:spPr>
      </p:pic>
      <p:pic>
        <p:nvPicPr>
          <p:cNvPr id="26" name="Picture 25">
            <a:extLst>
              <a:ext uri="{FF2B5EF4-FFF2-40B4-BE49-F238E27FC236}">
                <a16:creationId xmlns:a16="http://schemas.microsoft.com/office/drawing/2014/main" id="{2DC60654-5CCE-BD4A-A4B1-2976EE5B902F}"/>
              </a:ext>
            </a:extLst>
          </p:cNvPr>
          <p:cNvPicPr>
            <a:picLocks noChangeAspect="1"/>
          </p:cNvPicPr>
          <p:nvPr/>
        </p:nvPicPr>
        <p:blipFill>
          <a:blip r:embed="rId9"/>
          <a:stretch>
            <a:fillRect/>
          </a:stretch>
        </p:blipFill>
        <p:spPr>
          <a:xfrm>
            <a:off x="5156625" y="2547063"/>
            <a:ext cx="251829" cy="251829"/>
          </a:xfrm>
          <a:prstGeom prst="rect">
            <a:avLst/>
          </a:prstGeom>
        </p:spPr>
      </p:pic>
      <p:pic>
        <p:nvPicPr>
          <p:cNvPr id="28" name="Picture 27">
            <a:extLst>
              <a:ext uri="{FF2B5EF4-FFF2-40B4-BE49-F238E27FC236}">
                <a16:creationId xmlns:a16="http://schemas.microsoft.com/office/drawing/2014/main" id="{8216D7D4-35F0-024E-8953-473CD751CEBB}"/>
              </a:ext>
            </a:extLst>
          </p:cNvPr>
          <p:cNvPicPr>
            <a:picLocks noChangeAspect="1"/>
          </p:cNvPicPr>
          <p:nvPr/>
        </p:nvPicPr>
        <p:blipFill>
          <a:blip r:embed="rId10"/>
          <a:stretch>
            <a:fillRect/>
          </a:stretch>
        </p:blipFill>
        <p:spPr>
          <a:xfrm>
            <a:off x="3608591" y="2547063"/>
            <a:ext cx="251829" cy="251829"/>
          </a:xfrm>
          <a:prstGeom prst="rect">
            <a:avLst/>
          </a:prstGeom>
        </p:spPr>
      </p:pic>
      <p:pic>
        <p:nvPicPr>
          <p:cNvPr id="30" name="Picture 29">
            <a:extLst>
              <a:ext uri="{FF2B5EF4-FFF2-40B4-BE49-F238E27FC236}">
                <a16:creationId xmlns:a16="http://schemas.microsoft.com/office/drawing/2014/main" id="{9E2FE01A-A595-E647-AED0-72B7F6B00CE8}"/>
              </a:ext>
            </a:extLst>
          </p:cNvPr>
          <p:cNvPicPr>
            <a:picLocks noChangeAspect="1"/>
          </p:cNvPicPr>
          <p:nvPr/>
        </p:nvPicPr>
        <p:blipFill>
          <a:blip r:embed="rId11"/>
          <a:stretch>
            <a:fillRect/>
          </a:stretch>
        </p:blipFill>
        <p:spPr>
          <a:xfrm>
            <a:off x="3306788" y="2088975"/>
            <a:ext cx="251829" cy="251829"/>
          </a:xfrm>
          <a:prstGeom prst="rect">
            <a:avLst/>
          </a:prstGeom>
        </p:spPr>
      </p:pic>
      <p:sp>
        <p:nvSpPr>
          <p:cNvPr id="31" name="Oval 30">
            <a:extLst>
              <a:ext uri="{FF2B5EF4-FFF2-40B4-BE49-F238E27FC236}">
                <a16:creationId xmlns:a16="http://schemas.microsoft.com/office/drawing/2014/main" id="{CD16456A-091E-EE42-9FBE-36D0C984B192}"/>
              </a:ext>
            </a:extLst>
          </p:cNvPr>
          <p:cNvSpPr/>
          <p:nvPr/>
        </p:nvSpPr>
        <p:spPr>
          <a:xfrm>
            <a:off x="4054039" y="1667045"/>
            <a:ext cx="908143" cy="908143"/>
          </a:xfrm>
          <a:prstGeom prst="ellipse">
            <a:avLst/>
          </a:prstGeom>
          <a:solidFill>
            <a:schemeClr val="accent3"/>
          </a:solidFill>
          <a:ln>
            <a:solidFill>
              <a:schemeClr val="accent3"/>
            </a:solidFill>
          </a:ln>
        </p:spPr>
        <p:txBody>
          <a:bodyPr wrap="square" lIns="0" tIns="0" rIns="0" bIns="0" rtlCol="0" anchor="ctr">
            <a:noAutofit/>
          </a:bodyPr>
          <a:lstStyle/>
          <a:p>
            <a:pPr algn="ctr" defTabSz="456338" hangingPunct="0">
              <a:defRPr/>
            </a:pPr>
            <a:endParaRPr lang="en-US" sz="1198" kern="0">
              <a:solidFill>
                <a:srgbClr val="0530AD"/>
              </a:solidFill>
              <a:latin typeface="IBM Plex Sans" panose="020B0503050000000000" pitchFamily="34" charset="77"/>
              <a:cs typeface="Arial"/>
              <a:sym typeface="IBM Plex Sans"/>
            </a:endParaRPr>
          </a:p>
        </p:txBody>
      </p:sp>
      <p:pic>
        <p:nvPicPr>
          <p:cNvPr id="41" name="Picture 40">
            <a:extLst>
              <a:ext uri="{FF2B5EF4-FFF2-40B4-BE49-F238E27FC236}">
                <a16:creationId xmlns:a16="http://schemas.microsoft.com/office/drawing/2014/main" id="{86363F1F-72D5-8546-A7AB-640038735B70}"/>
              </a:ext>
            </a:extLst>
          </p:cNvPr>
          <p:cNvPicPr>
            <a:picLocks noChangeAspect="1"/>
          </p:cNvPicPr>
          <p:nvPr/>
        </p:nvPicPr>
        <p:blipFill>
          <a:blip r:embed="rId12"/>
          <a:stretch>
            <a:fillRect/>
          </a:stretch>
        </p:blipFill>
        <p:spPr>
          <a:xfrm>
            <a:off x="299973" y="1740564"/>
            <a:ext cx="1259201" cy="1301457"/>
          </a:xfrm>
          <a:prstGeom prst="rect">
            <a:avLst/>
          </a:prstGeom>
          <a:effectLst>
            <a:glow>
              <a:schemeClr val="accent1">
                <a:alpha val="40000"/>
              </a:schemeClr>
            </a:glow>
            <a:outerShdw blurRad="355600" dist="203200" sx="106000" sy="106000" algn="tl" rotWithShape="0">
              <a:prstClr val="black">
                <a:alpha val="40000"/>
              </a:prstClr>
            </a:outerShdw>
            <a:softEdge rad="38100"/>
          </a:effectLst>
        </p:spPr>
      </p:pic>
      <p:pic>
        <p:nvPicPr>
          <p:cNvPr id="43" name="Picture 42">
            <a:extLst>
              <a:ext uri="{FF2B5EF4-FFF2-40B4-BE49-F238E27FC236}">
                <a16:creationId xmlns:a16="http://schemas.microsoft.com/office/drawing/2014/main" id="{24ED8BD4-61CB-3940-B741-348F03B113B0}"/>
              </a:ext>
            </a:extLst>
          </p:cNvPr>
          <p:cNvPicPr>
            <a:picLocks noChangeAspect="1"/>
          </p:cNvPicPr>
          <p:nvPr/>
        </p:nvPicPr>
        <p:blipFill>
          <a:blip r:embed="rId13"/>
          <a:stretch>
            <a:fillRect/>
          </a:stretch>
        </p:blipFill>
        <p:spPr>
          <a:xfrm>
            <a:off x="7425118" y="1930909"/>
            <a:ext cx="1255850" cy="1297994"/>
          </a:xfrm>
          <a:prstGeom prst="rect">
            <a:avLst/>
          </a:prstGeom>
          <a:effectLst>
            <a:glow>
              <a:schemeClr val="accent1">
                <a:alpha val="40000"/>
              </a:schemeClr>
            </a:glow>
            <a:outerShdw blurRad="355600" dist="203200" dir="20280000" sx="106000" sy="106000" algn="tl" rotWithShape="0">
              <a:prstClr val="black">
                <a:alpha val="40000"/>
              </a:prstClr>
            </a:outerShdw>
            <a:softEdge rad="38100"/>
          </a:effectLst>
        </p:spPr>
      </p:pic>
      <p:pic>
        <p:nvPicPr>
          <p:cNvPr id="45" name="Picture 44">
            <a:extLst>
              <a:ext uri="{FF2B5EF4-FFF2-40B4-BE49-F238E27FC236}">
                <a16:creationId xmlns:a16="http://schemas.microsoft.com/office/drawing/2014/main" id="{BD22B3AB-461E-204B-B4BC-E9E67A3AE92C}"/>
              </a:ext>
            </a:extLst>
          </p:cNvPr>
          <p:cNvPicPr>
            <a:picLocks noChangeAspect="1"/>
          </p:cNvPicPr>
          <p:nvPr/>
        </p:nvPicPr>
        <p:blipFill>
          <a:blip r:embed="rId14"/>
          <a:stretch>
            <a:fillRect/>
          </a:stretch>
        </p:blipFill>
        <p:spPr>
          <a:xfrm>
            <a:off x="1679194" y="3570302"/>
            <a:ext cx="1422024" cy="1242726"/>
          </a:xfrm>
          <a:prstGeom prst="rect">
            <a:avLst/>
          </a:prstGeom>
          <a:effectLst>
            <a:glow>
              <a:schemeClr val="accent1">
                <a:alpha val="40000"/>
              </a:schemeClr>
            </a:glow>
            <a:outerShdw blurRad="355600" dist="88900" dir="15240000" sx="106000" sy="106000" algn="tl" rotWithShape="0">
              <a:prstClr val="black">
                <a:alpha val="40000"/>
              </a:prstClr>
            </a:outerShdw>
            <a:softEdge rad="38100"/>
          </a:effectLst>
        </p:spPr>
      </p:pic>
      <p:sp>
        <p:nvSpPr>
          <p:cNvPr id="46" name="TextBox 45">
            <a:extLst>
              <a:ext uri="{FF2B5EF4-FFF2-40B4-BE49-F238E27FC236}">
                <a16:creationId xmlns:a16="http://schemas.microsoft.com/office/drawing/2014/main" id="{4D37C275-6D6B-2C46-878D-D3CD2F4B3E2A}"/>
              </a:ext>
            </a:extLst>
          </p:cNvPr>
          <p:cNvSpPr txBox="1"/>
          <p:nvPr/>
        </p:nvSpPr>
        <p:spPr>
          <a:xfrm>
            <a:off x="6963227" y="4031107"/>
            <a:ext cx="1638020" cy="178292"/>
          </a:xfrm>
          <a:prstGeom prst="rect">
            <a:avLst/>
          </a:prstGeom>
          <a:noFill/>
        </p:spPr>
        <p:txBody>
          <a:bodyPr wrap="square" rtlCol="0">
            <a:normAutofit fontScale="62500" lnSpcReduction="20000"/>
          </a:bodyPr>
          <a:lstStyle/>
          <a:p>
            <a:pPr algn="ctr" defTabSz="456750" hangingPunct="0">
              <a:defRPr/>
            </a:pPr>
            <a:r>
              <a:rPr lang="en-US" sz="1198" kern="0">
                <a:solidFill>
                  <a:srgbClr val="FFFFFF"/>
                </a:solidFill>
                <a:latin typeface="IBM Plex Sans" panose="020B0503050000000000" pitchFamily="34" charset="77"/>
                <a:cs typeface="Calibri"/>
                <a:sym typeface="IBM Plex Sans"/>
              </a:rPr>
              <a:t>Dynamic, Object Model, zero training UX</a:t>
            </a:r>
          </a:p>
          <a:p>
            <a:pPr algn="ctr" defTabSz="456338" hangingPunct="0">
              <a:defRPr/>
            </a:pPr>
            <a:endParaRPr lang="en-US" sz="1198" kern="0">
              <a:solidFill>
                <a:srgbClr val="FFFFFF"/>
              </a:solidFill>
              <a:latin typeface="IBM Plex Sans" panose="020B0503050000000000" pitchFamily="34" charset="77"/>
              <a:cs typeface="Calibri"/>
              <a:sym typeface="IBM Plex Sans"/>
            </a:endParaRPr>
          </a:p>
        </p:txBody>
      </p:sp>
      <p:sp>
        <p:nvSpPr>
          <p:cNvPr id="47" name="TextBox 46">
            <a:extLst>
              <a:ext uri="{FF2B5EF4-FFF2-40B4-BE49-F238E27FC236}">
                <a16:creationId xmlns:a16="http://schemas.microsoft.com/office/drawing/2014/main" id="{560B31BF-A575-FA40-A1C4-9708E0D3C344}"/>
              </a:ext>
            </a:extLst>
          </p:cNvPr>
          <p:cNvSpPr txBox="1"/>
          <p:nvPr/>
        </p:nvSpPr>
        <p:spPr>
          <a:xfrm>
            <a:off x="7516277" y="3137425"/>
            <a:ext cx="1302072" cy="655377"/>
          </a:xfrm>
          <a:prstGeom prst="rect">
            <a:avLst/>
          </a:prstGeom>
          <a:noFill/>
        </p:spPr>
        <p:txBody>
          <a:bodyPr wrap="square" rtlCol="0">
            <a:normAutofit/>
          </a:bodyPr>
          <a:lstStyle/>
          <a:p>
            <a:pPr algn="ctr" defTabSz="456338" hangingPunct="0">
              <a:defRPr/>
            </a:pPr>
            <a:r>
              <a:rPr lang="en-US" sz="1198" b="1" kern="0" dirty="0">
                <a:latin typeface="IBM Plex Sans" panose="020B0503050000000000" pitchFamily="34" charset="77"/>
                <a:cs typeface="Calibri"/>
                <a:sym typeface="IBM Plex Sans"/>
              </a:rPr>
              <a:t>Dynamic Questionnaire</a:t>
            </a:r>
          </a:p>
        </p:txBody>
      </p:sp>
      <p:sp>
        <p:nvSpPr>
          <p:cNvPr id="48" name="TextBox 47">
            <a:extLst>
              <a:ext uri="{FF2B5EF4-FFF2-40B4-BE49-F238E27FC236}">
                <a16:creationId xmlns:a16="http://schemas.microsoft.com/office/drawing/2014/main" id="{F325614B-E505-F344-BB1B-A8D81672632E}"/>
              </a:ext>
            </a:extLst>
          </p:cNvPr>
          <p:cNvSpPr txBox="1"/>
          <p:nvPr/>
        </p:nvSpPr>
        <p:spPr>
          <a:xfrm>
            <a:off x="1709628" y="4614551"/>
            <a:ext cx="1162513" cy="374501"/>
          </a:xfrm>
          <a:prstGeom prst="rect">
            <a:avLst/>
          </a:prstGeom>
          <a:noFill/>
        </p:spPr>
        <p:txBody>
          <a:bodyPr wrap="none" rtlCol="0">
            <a:normAutofit/>
          </a:bodyPr>
          <a:lstStyle/>
          <a:p>
            <a:pPr algn="ctr" defTabSz="456338" hangingPunct="0">
              <a:defRPr/>
            </a:pPr>
            <a:r>
              <a:rPr lang="en-US" sz="1198" b="1" kern="0" dirty="0">
                <a:latin typeface="IBM Plex Sans" panose="020B0503050000000000" pitchFamily="34" charset="77"/>
                <a:cs typeface="Calibri"/>
                <a:sym typeface="IBM Plex Sans"/>
              </a:rPr>
              <a:t>AI capabilities</a:t>
            </a:r>
          </a:p>
        </p:txBody>
      </p:sp>
      <p:sp>
        <p:nvSpPr>
          <p:cNvPr id="49" name="TextBox 48">
            <a:extLst>
              <a:ext uri="{FF2B5EF4-FFF2-40B4-BE49-F238E27FC236}">
                <a16:creationId xmlns:a16="http://schemas.microsoft.com/office/drawing/2014/main" id="{FF1A84C7-4A25-A744-91CD-EE1B146B8B10}"/>
              </a:ext>
            </a:extLst>
          </p:cNvPr>
          <p:cNvSpPr txBox="1"/>
          <p:nvPr/>
        </p:nvSpPr>
        <p:spPr>
          <a:xfrm>
            <a:off x="5186722" y="4659207"/>
            <a:ext cx="2077672" cy="655377"/>
          </a:xfrm>
          <a:prstGeom prst="rect">
            <a:avLst/>
          </a:prstGeom>
          <a:noFill/>
        </p:spPr>
        <p:txBody>
          <a:bodyPr wrap="none" rtlCol="0">
            <a:normAutofit/>
          </a:bodyPr>
          <a:lstStyle/>
          <a:p>
            <a:pPr algn="ctr" defTabSz="456338" hangingPunct="0">
              <a:defRPr/>
            </a:pPr>
            <a:r>
              <a:rPr lang="en-US" sz="1198" kern="0">
                <a:solidFill>
                  <a:srgbClr val="FFFFFF"/>
                </a:solidFill>
                <a:latin typeface="IBM Plex Sans" panose="020B0503050000000000" pitchFamily="34" charset="77"/>
                <a:cs typeface="Calibri"/>
                <a:sym typeface="IBM Plex Sans"/>
              </a:rPr>
              <a:t>Integrated </a:t>
            </a:r>
          </a:p>
          <a:p>
            <a:pPr algn="ctr" defTabSz="456338" hangingPunct="0">
              <a:defRPr/>
            </a:pPr>
            <a:r>
              <a:rPr lang="en-US" sz="1198" kern="0">
                <a:solidFill>
                  <a:srgbClr val="FFFFFF"/>
                </a:solidFill>
                <a:latin typeface="IBM Plex Sans" panose="020B0503050000000000" pitchFamily="34" charset="77"/>
                <a:cs typeface="Calibri"/>
                <a:sym typeface="IBM Plex Sans"/>
              </a:rPr>
              <a:t>Questionnaire</a:t>
            </a:r>
          </a:p>
        </p:txBody>
      </p:sp>
      <p:sp>
        <p:nvSpPr>
          <p:cNvPr id="50" name="TextBox 49">
            <a:extLst>
              <a:ext uri="{FF2B5EF4-FFF2-40B4-BE49-F238E27FC236}">
                <a16:creationId xmlns:a16="http://schemas.microsoft.com/office/drawing/2014/main" id="{B34954F3-B75F-1448-B214-C0DC380A858C}"/>
              </a:ext>
            </a:extLst>
          </p:cNvPr>
          <p:cNvSpPr txBox="1"/>
          <p:nvPr/>
        </p:nvSpPr>
        <p:spPr>
          <a:xfrm>
            <a:off x="266972" y="2860827"/>
            <a:ext cx="1292548" cy="655377"/>
          </a:xfrm>
          <a:prstGeom prst="rect">
            <a:avLst/>
          </a:prstGeom>
          <a:noFill/>
        </p:spPr>
        <p:txBody>
          <a:bodyPr wrap="none" rtlCol="0">
            <a:normAutofit/>
          </a:bodyPr>
          <a:lstStyle/>
          <a:p>
            <a:pPr algn="ctr" defTabSz="456338" hangingPunct="0">
              <a:defRPr/>
            </a:pPr>
            <a:r>
              <a:rPr lang="en-US" sz="1198" b="1" kern="0" dirty="0">
                <a:latin typeface="IBM Plex Sans" panose="020B0503050000000000" pitchFamily="34" charset="77"/>
                <a:cs typeface="Calibri"/>
                <a:sym typeface="IBM Plex Sans"/>
              </a:rPr>
              <a:t>Advanced </a:t>
            </a:r>
          </a:p>
          <a:p>
            <a:pPr algn="ctr" defTabSz="456338" hangingPunct="0">
              <a:defRPr/>
            </a:pPr>
            <a:r>
              <a:rPr lang="en-US" sz="1198" b="1" kern="0" dirty="0">
                <a:latin typeface="IBM Plex Sans" panose="020B0503050000000000" pitchFamily="34" charset="77"/>
                <a:cs typeface="Calibri"/>
                <a:sym typeface="IBM Plex Sans"/>
              </a:rPr>
              <a:t>Analytics</a:t>
            </a:r>
          </a:p>
        </p:txBody>
      </p:sp>
      <p:pic>
        <p:nvPicPr>
          <p:cNvPr id="51" name="Picture 50">
            <a:extLst>
              <a:ext uri="{FF2B5EF4-FFF2-40B4-BE49-F238E27FC236}">
                <a16:creationId xmlns:a16="http://schemas.microsoft.com/office/drawing/2014/main" id="{BCAE90DE-3868-4D6E-9A8B-1C169CD89D2B}"/>
              </a:ext>
            </a:extLst>
          </p:cNvPr>
          <p:cNvPicPr>
            <a:picLocks noChangeAspect="1"/>
          </p:cNvPicPr>
          <p:nvPr/>
        </p:nvPicPr>
        <p:blipFill>
          <a:blip r:embed="rId15"/>
          <a:stretch>
            <a:fillRect/>
          </a:stretch>
        </p:blipFill>
        <p:spPr>
          <a:xfrm>
            <a:off x="5612823" y="1280691"/>
            <a:ext cx="251829" cy="228936"/>
          </a:xfrm>
          <a:prstGeom prst="rect">
            <a:avLst/>
          </a:prstGeom>
        </p:spPr>
      </p:pic>
      <p:sp>
        <p:nvSpPr>
          <p:cNvPr id="2" name="Title 1">
            <a:extLst>
              <a:ext uri="{FF2B5EF4-FFF2-40B4-BE49-F238E27FC236}">
                <a16:creationId xmlns:a16="http://schemas.microsoft.com/office/drawing/2014/main" id="{DE13916C-6444-2C48-9E7C-CDB4CC4617E6}"/>
              </a:ext>
            </a:extLst>
          </p:cNvPr>
          <p:cNvSpPr>
            <a:spLocks noGrp="1"/>
          </p:cNvSpPr>
          <p:nvPr>
            <p:ph type="title"/>
          </p:nvPr>
        </p:nvSpPr>
        <p:spPr>
          <a:xfrm>
            <a:off x="228601" y="201168"/>
            <a:ext cx="8835007" cy="381000"/>
          </a:xfrm>
        </p:spPr>
        <p:txBody>
          <a:bodyPr>
            <a:normAutofit/>
          </a:bodyPr>
          <a:lstStyle/>
          <a:p>
            <a:r>
              <a:rPr lang="en-US" sz="2200" dirty="0"/>
              <a:t>Fully Integrated, Flexible Enterprise Risk Platform</a:t>
            </a:r>
          </a:p>
        </p:txBody>
      </p:sp>
      <p:sp>
        <p:nvSpPr>
          <p:cNvPr id="27" name="Oval 26">
            <a:extLst>
              <a:ext uri="{FF2B5EF4-FFF2-40B4-BE49-F238E27FC236}">
                <a16:creationId xmlns:a16="http://schemas.microsoft.com/office/drawing/2014/main" id="{F9FE19B8-C02C-624A-9AA7-9ADE5E7FCF87}"/>
              </a:ext>
            </a:extLst>
          </p:cNvPr>
          <p:cNvSpPr/>
          <p:nvPr/>
        </p:nvSpPr>
        <p:spPr>
          <a:xfrm>
            <a:off x="2052899" y="808913"/>
            <a:ext cx="4827195" cy="2289443"/>
          </a:xfrm>
          <a:prstGeom prst="ellipse">
            <a:avLst/>
          </a:prstGeom>
        </p:spPr>
        <p:txBody>
          <a:bodyPr wrap="square" lIns="0" tIns="0" rIns="0" bIns="0" rtlCol="0" anchor="ctr">
            <a:noAutofit/>
          </a:bodyPr>
          <a:lstStyle/>
          <a:p>
            <a:pPr algn="ctr" defTabSz="685792" hangingPunct="0">
              <a:defRPr/>
            </a:pPr>
            <a:endParaRPr lang="en-US" sz="1200" kern="0" err="1">
              <a:solidFill>
                <a:srgbClr val="0530AD"/>
              </a:solidFill>
              <a:latin typeface="Arial"/>
              <a:cs typeface="Arial"/>
              <a:sym typeface="IBM Plex Sans"/>
            </a:endParaRPr>
          </a:p>
        </p:txBody>
      </p:sp>
      <p:pic>
        <p:nvPicPr>
          <p:cNvPr id="52" name="Picture 51">
            <a:extLst>
              <a:ext uri="{FF2B5EF4-FFF2-40B4-BE49-F238E27FC236}">
                <a16:creationId xmlns:a16="http://schemas.microsoft.com/office/drawing/2014/main" id="{CE69DE1B-A129-4F2B-AE84-A03DE480B18F}"/>
              </a:ext>
            </a:extLst>
          </p:cNvPr>
          <p:cNvPicPr>
            <a:picLocks noChangeAspect="1"/>
          </p:cNvPicPr>
          <p:nvPr/>
        </p:nvPicPr>
        <p:blipFill>
          <a:blip r:embed="rId16"/>
          <a:stretch>
            <a:fillRect/>
          </a:stretch>
        </p:blipFill>
        <p:spPr>
          <a:xfrm>
            <a:off x="4243820" y="1821967"/>
            <a:ext cx="500862" cy="500862"/>
          </a:xfrm>
          <a:prstGeom prst="rect">
            <a:avLst/>
          </a:prstGeom>
        </p:spPr>
      </p:pic>
      <p:sp>
        <p:nvSpPr>
          <p:cNvPr id="55" name="TextBox 54">
            <a:extLst>
              <a:ext uri="{FF2B5EF4-FFF2-40B4-BE49-F238E27FC236}">
                <a16:creationId xmlns:a16="http://schemas.microsoft.com/office/drawing/2014/main" id="{AEF6849B-20E9-9D4B-AA5B-00ADF2FDC20F}"/>
              </a:ext>
            </a:extLst>
          </p:cNvPr>
          <p:cNvSpPr txBox="1"/>
          <p:nvPr/>
        </p:nvSpPr>
        <p:spPr>
          <a:xfrm>
            <a:off x="2760239" y="4809609"/>
            <a:ext cx="865274" cy="216579"/>
          </a:xfrm>
          <a:prstGeom prst="rect">
            <a:avLst/>
          </a:prstGeom>
          <a:noFill/>
        </p:spPr>
        <p:txBody>
          <a:bodyPr wrap="none" rtlCol="0">
            <a:normAutofit fontScale="85000" lnSpcReduction="20000"/>
          </a:bodyPr>
          <a:lstStyle/>
          <a:p>
            <a:pPr algn="ctr" defTabSz="456750" hangingPunct="0">
              <a:defRPr/>
            </a:pPr>
            <a:r>
              <a:rPr lang="en-US" sz="1198" kern="0">
                <a:solidFill>
                  <a:srgbClr val="FFFFFF"/>
                </a:solidFill>
                <a:latin typeface="IBM Plex Sans" panose="020B0503050000000000" pitchFamily="34" charset="77"/>
                <a:cs typeface="Calibri"/>
                <a:sym typeface="IBM Plex Sans"/>
              </a:rPr>
              <a:t>Flexible</a:t>
            </a:r>
            <a:r>
              <a:rPr lang="en-US" sz="450" b="1" i="1" kern="0">
                <a:solidFill>
                  <a:srgbClr val="DAFAFB">
                    <a:lumMod val="25000"/>
                  </a:srgbClr>
                </a:solidFill>
                <a:latin typeface="IBM Plex Sans" panose="020B0503050000000000" pitchFamily="34" charset="77"/>
                <a:sym typeface="IBM Plex Sans"/>
              </a:rPr>
              <a:t> </a:t>
            </a:r>
            <a:r>
              <a:rPr lang="en-US" sz="1198" kern="0">
                <a:solidFill>
                  <a:srgbClr val="FFFFFF"/>
                </a:solidFill>
                <a:latin typeface="IBM Plex Sans" panose="020B0503050000000000" pitchFamily="34" charset="77"/>
                <a:cs typeface="Calibri"/>
                <a:sym typeface="IBM Plex Sans"/>
              </a:rPr>
              <a:t>Workflows</a:t>
            </a:r>
          </a:p>
        </p:txBody>
      </p:sp>
      <p:grpSp>
        <p:nvGrpSpPr>
          <p:cNvPr id="4" name="Group 3">
            <a:extLst>
              <a:ext uri="{FF2B5EF4-FFF2-40B4-BE49-F238E27FC236}">
                <a16:creationId xmlns:a16="http://schemas.microsoft.com/office/drawing/2014/main" id="{086771A0-CDFF-7D4F-A8A3-C4A12E824E5D}"/>
              </a:ext>
            </a:extLst>
          </p:cNvPr>
          <p:cNvGrpSpPr/>
          <p:nvPr/>
        </p:nvGrpSpPr>
        <p:grpSpPr>
          <a:xfrm>
            <a:off x="5825789" y="3591694"/>
            <a:ext cx="1279694" cy="1171269"/>
            <a:chOff x="7184510" y="10267706"/>
            <a:chExt cx="2835261" cy="2557891"/>
          </a:xfrm>
        </p:grpSpPr>
        <p:sp>
          <p:nvSpPr>
            <p:cNvPr id="3" name="Oval 2">
              <a:extLst>
                <a:ext uri="{FF2B5EF4-FFF2-40B4-BE49-F238E27FC236}">
                  <a16:creationId xmlns:a16="http://schemas.microsoft.com/office/drawing/2014/main" id="{41014D6B-656C-EF42-9C50-5873B5C59E67}"/>
                </a:ext>
              </a:extLst>
            </p:cNvPr>
            <p:cNvSpPr/>
            <p:nvPr/>
          </p:nvSpPr>
          <p:spPr>
            <a:xfrm>
              <a:off x="7184510" y="10267706"/>
              <a:ext cx="2835261" cy="2557891"/>
            </a:xfrm>
            <a:prstGeom prst="ellipse">
              <a:avLst/>
            </a:prstGeom>
            <a:solidFill>
              <a:srgbClr val="FAFAFA"/>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257175" hangingPunct="0"/>
              <a:endParaRPr lang="en-CA" sz="488" kern="0">
                <a:solidFill>
                  <a:srgbClr val="000000"/>
                </a:solidFill>
                <a:latin typeface="Calibri"/>
                <a:cs typeface="Calibri"/>
                <a:sym typeface="Calibri"/>
              </a:endParaRPr>
            </a:p>
          </p:txBody>
        </p:sp>
        <p:pic>
          <p:nvPicPr>
            <p:cNvPr id="57" name="Picture 56">
              <a:extLst>
                <a:ext uri="{FF2B5EF4-FFF2-40B4-BE49-F238E27FC236}">
                  <a16:creationId xmlns:a16="http://schemas.microsoft.com/office/drawing/2014/main" id="{DBB6AC46-DA0B-8B4E-B15A-A958D33D668D}"/>
                </a:ext>
              </a:extLst>
            </p:cNvPr>
            <p:cNvPicPr>
              <a:picLocks noChangeAspect="1"/>
            </p:cNvPicPr>
            <p:nvPr/>
          </p:nvPicPr>
          <p:blipFill>
            <a:blip r:embed="rId17"/>
            <a:stretch>
              <a:fillRect/>
            </a:stretch>
          </p:blipFill>
          <p:spPr>
            <a:xfrm>
              <a:off x="7495063" y="10836120"/>
              <a:ext cx="2307397" cy="1508309"/>
            </a:xfrm>
            <a:prstGeom prst="rect">
              <a:avLst/>
            </a:prstGeom>
          </p:spPr>
        </p:pic>
      </p:grpSp>
      <p:sp>
        <p:nvSpPr>
          <p:cNvPr id="53" name="Text Box 20">
            <a:extLst>
              <a:ext uri="{FF2B5EF4-FFF2-40B4-BE49-F238E27FC236}">
                <a16:creationId xmlns:a16="http://schemas.microsoft.com/office/drawing/2014/main" id="{EB407785-FFF4-B54C-A9EF-1CD7D4BF4A97}"/>
              </a:ext>
            </a:extLst>
          </p:cNvPr>
          <p:cNvSpPr txBox="1">
            <a:spLocks noChangeArrowheads="1"/>
          </p:cNvSpPr>
          <p:nvPr/>
        </p:nvSpPr>
        <p:spPr bwMode="auto">
          <a:xfrm>
            <a:off x="4156652" y="739586"/>
            <a:ext cx="608481" cy="261097"/>
          </a:xfrm>
          <a:prstGeom prst="rect">
            <a:avLst/>
          </a:prstGeom>
          <a:noFill/>
          <a:ln w="9525">
            <a:noFill/>
            <a:miter lim="800000"/>
            <a:headEnd/>
            <a:tailEnd/>
          </a:ln>
        </p:spPr>
        <p:txBody>
          <a:bodyPr wrap="square" lIns="0" tIns="0" rIns="0" bIns="0">
            <a:spAutoFit/>
          </a:bodyPr>
          <a:lstStyle/>
          <a:p>
            <a:pPr algn="ctr" defTabSz="456338" hangingPunct="0">
              <a:lnSpc>
                <a:spcPct val="85000"/>
              </a:lnSpc>
              <a:defRPr/>
            </a:pPr>
            <a:r>
              <a:rPr lang="en-US" sz="998" kern="0" dirty="0">
                <a:solidFill>
                  <a:srgbClr val="003BC9"/>
                </a:solidFill>
                <a:latin typeface="IBM Plex Sans" panose="020B0503050000000000" pitchFamily="34" charset="77"/>
                <a:cs typeface="Calibri"/>
                <a:sym typeface="IBM Plex Sans"/>
              </a:rPr>
              <a:t>Data Privacy</a:t>
            </a:r>
          </a:p>
        </p:txBody>
      </p:sp>
      <p:sp>
        <p:nvSpPr>
          <p:cNvPr id="5" name="TextBox 47">
            <a:extLst>
              <a:ext uri="{FF2B5EF4-FFF2-40B4-BE49-F238E27FC236}">
                <a16:creationId xmlns:a16="http://schemas.microsoft.com/office/drawing/2014/main" id="{8DB1623D-6E54-A50F-7DBE-C08F58CE5F46}"/>
              </a:ext>
            </a:extLst>
          </p:cNvPr>
          <p:cNvSpPr txBox="1"/>
          <p:nvPr/>
        </p:nvSpPr>
        <p:spPr>
          <a:xfrm>
            <a:off x="5905421" y="4768999"/>
            <a:ext cx="1162513" cy="374501"/>
          </a:xfrm>
          <a:prstGeom prst="rect">
            <a:avLst/>
          </a:prstGeom>
          <a:noFill/>
        </p:spPr>
        <p:txBody>
          <a:bodyPr wrap="none" rtlCol="0">
            <a:normAutofit/>
          </a:bodyPr>
          <a:lstStyle/>
          <a:p>
            <a:pPr algn="ctr" defTabSz="456338" hangingPunct="0">
              <a:defRPr/>
            </a:pPr>
            <a:r>
              <a:rPr lang="en-US" sz="1198" b="1" kern="0" dirty="0" err="1">
                <a:latin typeface="IBM Plex Sans" panose="020B0503050000000000" pitchFamily="34" charset="77"/>
                <a:cs typeface="Calibri"/>
                <a:sym typeface="IBM Plex Sans"/>
              </a:rPr>
              <a:t>Worflow</a:t>
            </a:r>
            <a:endParaRPr lang="en-US" sz="1198" b="1" kern="0" dirty="0">
              <a:latin typeface="IBM Plex Sans" panose="020B0503050000000000" pitchFamily="34" charset="77"/>
              <a:cs typeface="Calibri"/>
              <a:sym typeface="IBM Plex Sans"/>
            </a:endParaRPr>
          </a:p>
        </p:txBody>
      </p:sp>
    </p:spTree>
    <p:extLst>
      <p:ext uri="{BB962C8B-B14F-4D97-AF65-F5344CB8AC3E}">
        <p14:creationId xmlns:p14="http://schemas.microsoft.com/office/powerpoint/2010/main" val="389388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95CD5-B508-B1AB-310B-73E82E80DEDB}"/>
              </a:ext>
            </a:extLst>
          </p:cNvPr>
          <p:cNvSpPr/>
          <p:nvPr/>
        </p:nvSpPr>
        <p:spPr>
          <a:xfrm>
            <a:off x="-7143" y="2552853"/>
            <a:ext cx="4589930" cy="2586502"/>
          </a:xfrm>
          <a:prstGeom prst="rect">
            <a:avLst/>
          </a:prstGeom>
          <a:gradFill flip="none" rotWithShape="1">
            <a:gsLst>
              <a:gs pos="0">
                <a:schemeClr val="accent2"/>
              </a:gs>
              <a:gs pos="100000">
                <a:schemeClr val="accent4"/>
              </a:gs>
            </a:gsLst>
            <a:lin ang="2700000" scaled="1"/>
            <a:tileRect/>
          </a:gra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sp>
        <p:nvSpPr>
          <p:cNvPr id="3" name="Title 2">
            <a:extLst>
              <a:ext uri="{FF2B5EF4-FFF2-40B4-BE49-F238E27FC236}">
                <a16:creationId xmlns:a16="http://schemas.microsoft.com/office/drawing/2014/main" id="{31C95234-4E46-F149-91E4-BD503B740D5F}"/>
              </a:ext>
            </a:extLst>
          </p:cNvPr>
          <p:cNvSpPr>
            <a:spLocks noGrp="1"/>
          </p:cNvSpPr>
          <p:nvPr>
            <p:ph type="title"/>
          </p:nvPr>
        </p:nvSpPr>
        <p:spPr>
          <a:noFill/>
        </p:spPr>
        <p:txBody>
          <a:bodyPr/>
          <a:lstStyle/>
          <a:p>
            <a:r>
              <a:rPr lang="en-US" sz="1400" dirty="0"/>
              <a:t>Use Case </a:t>
            </a:r>
            <a:br>
              <a:rPr lang="en-US" sz="1400" dirty="0"/>
            </a:br>
            <a:r>
              <a:rPr lang="en-US" dirty="0"/>
              <a:t/>
            </a:r>
            <a:br>
              <a:rPr lang="en-US" dirty="0"/>
            </a:br>
            <a:r>
              <a:rPr lang="en-US" dirty="0"/>
              <a:t>Citibank</a:t>
            </a:r>
            <a:br>
              <a:rPr lang="en-US" dirty="0"/>
            </a:br>
            <a:r>
              <a:rPr lang="en-US" sz="1600" dirty="0"/>
              <a:t/>
            </a:r>
            <a:br>
              <a:rPr lang="en-US" sz="1600" dirty="0"/>
            </a:br>
            <a:r>
              <a:rPr lang="en-US" sz="1400" i="1" dirty="0"/>
              <a:t>Understand risks and comply with regulations</a:t>
            </a:r>
            <a:r>
              <a:rPr lang="en-US" sz="1400" dirty="0"/>
              <a:t/>
            </a:r>
            <a:br>
              <a:rPr lang="en-US" sz="1400" dirty="0"/>
            </a:br>
            <a:r>
              <a:rPr lang="en-US" sz="1400" dirty="0"/>
              <a:t/>
            </a:r>
            <a:br>
              <a:rPr lang="en-US" sz="1400" dirty="0"/>
            </a:br>
            <a:r>
              <a:rPr lang="en-US" sz="1400" dirty="0"/>
              <a:t/>
            </a:r>
            <a:br>
              <a:rPr lang="en-US" sz="1400" dirty="0"/>
            </a:br>
            <a:r>
              <a:rPr lang="en-US" sz="1400" dirty="0"/>
              <a:t>Industry: Banking</a:t>
            </a:r>
            <a:br>
              <a:rPr lang="en-US" sz="1400" dirty="0"/>
            </a:br>
            <a:r>
              <a:rPr lang="en-US" sz="1400" dirty="0"/>
              <a:t>Geography: North America</a:t>
            </a:r>
            <a:endParaRPr lang="en-US" dirty="0"/>
          </a:p>
        </p:txBody>
      </p:sp>
      <p:sp>
        <p:nvSpPr>
          <p:cNvPr id="7" name="Content Placeholder 6">
            <a:extLst>
              <a:ext uri="{FF2B5EF4-FFF2-40B4-BE49-F238E27FC236}">
                <a16:creationId xmlns:a16="http://schemas.microsoft.com/office/drawing/2014/main" id="{65416543-7346-4348-813B-E139525A765A}"/>
              </a:ext>
            </a:extLst>
          </p:cNvPr>
          <p:cNvSpPr>
            <a:spLocks noGrp="1"/>
          </p:cNvSpPr>
          <p:nvPr>
            <p:ph sz="quarter" idx="20"/>
          </p:nvPr>
        </p:nvSpPr>
        <p:spPr>
          <a:xfrm>
            <a:off x="123650" y="2576183"/>
            <a:ext cx="4368599" cy="2573337"/>
          </a:xfrm>
          <a:noFill/>
        </p:spPr>
        <p:txBody>
          <a:bodyPr anchor="ctr"/>
          <a:lstStyle/>
          <a:p>
            <a:r>
              <a:rPr lang="en-US" sz="1300" dirty="0"/>
              <a:t>With one of the largest corporate audit departments in the world, Citi has 2500 auditors going through documentation reviews and risk assessments. Citi needed to plan and scope audits more effectively.</a:t>
            </a:r>
          </a:p>
          <a:p>
            <a:r>
              <a:rPr lang="en-US" sz="1300" dirty="0"/>
              <a:t>IBM helped Citi save hundreds of thousands of billable hours each month, reducing the processing time for the thousands of transcripts between their agents and customers.</a:t>
            </a:r>
          </a:p>
        </p:txBody>
      </p:sp>
      <p:sp>
        <p:nvSpPr>
          <p:cNvPr id="13" name="Title 2">
            <a:extLst>
              <a:ext uri="{FF2B5EF4-FFF2-40B4-BE49-F238E27FC236}">
                <a16:creationId xmlns:a16="http://schemas.microsoft.com/office/drawing/2014/main" id="{352A20F5-715F-3C43-855A-87E4E5697F85}"/>
              </a:ext>
            </a:extLst>
          </p:cNvPr>
          <p:cNvSpPr txBox="1">
            <a:spLocks/>
          </p:cNvSpPr>
          <p:nvPr/>
        </p:nvSpPr>
        <p:spPr>
          <a:xfrm>
            <a:off x="4561141" y="2555112"/>
            <a:ext cx="4589930" cy="2588387"/>
          </a:xfrm>
          <a:prstGeom prst="rect">
            <a:avLst/>
          </a:prstGeom>
          <a:solidFill>
            <a:schemeClr val="accent2"/>
          </a:solid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61FD0E04-C25E-1B40-8D16-9905B223B471}"/>
              </a:ext>
            </a:extLst>
          </p:cNvPr>
          <p:cNvSpPr txBox="1">
            <a:spLocks/>
          </p:cNvSpPr>
          <p:nvPr/>
        </p:nvSpPr>
        <p:spPr>
          <a:xfrm>
            <a:off x="4981829" y="2874745"/>
            <a:ext cx="2656509" cy="1076515"/>
          </a:xfrm>
          <a:prstGeom prst="rect">
            <a:avLst/>
          </a:prstGeom>
          <a:no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2,500</a:t>
            </a: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r>
            <a:b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Internal auditors</a:t>
            </a: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B0F00B91-299F-BB4F-B626-AA6F951BD478}"/>
              </a:ext>
            </a:extLst>
          </p:cNvPr>
          <p:cNvSpPr txBox="1">
            <a:spLocks/>
          </p:cNvSpPr>
          <p:nvPr/>
        </p:nvSpPr>
        <p:spPr>
          <a:xfrm>
            <a:off x="4981829" y="3846104"/>
            <a:ext cx="2915931" cy="890360"/>
          </a:xfrm>
          <a:prstGeom prst="rect">
            <a:avLst/>
          </a:prstGeom>
          <a:no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100,000s</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r>
            <a:br>
              <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billable hours saved monthly</a:t>
            </a: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052" name="Picture 4" descr="Citi forced to update disclosures on Russia exposure by SEC | Financial  Times">
            <a:extLst>
              <a:ext uri="{FF2B5EF4-FFF2-40B4-BE49-F238E27FC236}">
                <a16:creationId xmlns:a16="http://schemas.microsoft.com/office/drawing/2014/main" id="{9B7B5CF8-1DAE-FB67-2199-F5A034A8BC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0364" y="-14913"/>
            <a:ext cx="4563635" cy="25670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4F4DB68-D7C6-D144-A25C-1325B17C1659}"/>
              </a:ext>
            </a:extLst>
          </p:cNvPr>
          <p:cNvSpPr/>
          <p:nvPr/>
        </p:nvSpPr>
        <p:spPr bwMode="auto">
          <a:xfrm>
            <a:off x="4555471" y="0"/>
            <a:ext cx="4572001" cy="2570161"/>
          </a:xfrm>
          <a:prstGeom prst="rect">
            <a:avLst/>
          </a:prstGeom>
          <a:gradFill flip="none" rotWithShape="1">
            <a:gsLst>
              <a:gs pos="98000">
                <a:schemeClr val="accent4">
                  <a:lumMod val="60000"/>
                  <a:lumOff val="40000"/>
                  <a:alpha val="0"/>
                </a:schemeClr>
              </a:gs>
              <a:gs pos="0">
                <a:srgbClr val="0062FF">
                  <a:alpha val="60143"/>
                </a:srgbClr>
              </a:gs>
            </a:gsLst>
            <a:lin ang="2700000" scaled="1"/>
            <a:tileRect/>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IBM Plex Sans" charset="0"/>
              <a:cs typeface="Arial" panose="020B0604020202020204" pitchFamily="34" charset="0"/>
            </a:endParaRPr>
          </a:p>
        </p:txBody>
      </p:sp>
      <p:sp>
        <p:nvSpPr>
          <p:cNvPr id="2" name="Footer Placeholder 4">
            <a:extLst>
              <a:ext uri="{FF2B5EF4-FFF2-40B4-BE49-F238E27FC236}">
                <a16:creationId xmlns:a16="http://schemas.microsoft.com/office/drawing/2014/main" id="{02B0A61F-AA2B-2209-DEB0-E65903D32C1B}"/>
              </a:ext>
            </a:extLst>
          </p:cNvPr>
          <p:cNvSpPr txBox="1">
            <a:spLocks/>
          </p:cNvSpPr>
          <p:nvPr/>
        </p:nvSpPr>
        <p:spPr>
          <a:xfrm>
            <a:off x="4905616" y="4839275"/>
            <a:ext cx="4114734" cy="166687"/>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r"/>
            <a:r>
              <a:rPr lang="en-US" sz="600" dirty="0">
                <a:latin typeface="IBM Plex Sans Light"/>
              </a:rPr>
              <a:t>© 2022 IBM Corporation</a:t>
            </a:r>
          </a:p>
        </p:txBody>
      </p:sp>
    </p:spTree>
    <p:extLst>
      <p:ext uri="{BB962C8B-B14F-4D97-AF65-F5344CB8AC3E}">
        <p14:creationId xmlns:p14="http://schemas.microsoft.com/office/powerpoint/2010/main" val="603064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338581"/>
            <a:ext cx="4142232" cy="804672"/>
          </a:xfrm>
        </p:spPr>
        <p:txBody>
          <a:bodyPr/>
          <a:lstStyle/>
          <a:p>
            <a:r>
              <a:rPr lang="en-US" sz="2100" dirty="0"/>
              <a:t>Take away</a:t>
            </a:r>
          </a:p>
        </p:txBody>
      </p:sp>
      <p:sp>
        <p:nvSpPr>
          <p:cNvPr id="3" name="Text Placeholder 2"/>
          <p:cNvSpPr>
            <a:spLocks noGrp="1"/>
          </p:cNvSpPr>
          <p:nvPr>
            <p:ph type="body" sz="quarter" idx="13"/>
          </p:nvPr>
        </p:nvSpPr>
        <p:spPr>
          <a:xfrm>
            <a:off x="176311" y="741170"/>
            <a:ext cx="4192490" cy="3252216"/>
          </a:xfrm>
        </p:spPr>
        <p:txBody>
          <a:bodyPr/>
          <a:lstStyle/>
          <a:p>
            <a:pPr marL="385763" indent="-385763">
              <a:buFont typeface="+mj-lt"/>
              <a:buAutoNum type="arabicPeriod"/>
            </a:pPr>
            <a:r>
              <a:rPr lang="en-US" sz="2000" dirty="0"/>
              <a:t>AI dramatically accelerate the value knowledge workers (i.e. Auditors) deliver</a:t>
            </a:r>
          </a:p>
          <a:p>
            <a:pPr marL="385763" indent="-385763">
              <a:buFont typeface="+mj-lt"/>
              <a:buAutoNum type="arabicPeriod"/>
            </a:pPr>
            <a:r>
              <a:rPr lang="en-US" sz="2000" dirty="0"/>
              <a:t>Need to establish a governance culture to trustworthy AI</a:t>
            </a:r>
          </a:p>
          <a:p>
            <a:pPr marL="385763" indent="-385763">
              <a:buFont typeface="+mj-lt"/>
              <a:buAutoNum type="arabicPeriod"/>
            </a:pPr>
            <a:r>
              <a:rPr lang="en-US" sz="2000" dirty="0"/>
              <a:t>Trusted data is critical for AI adoption</a:t>
            </a:r>
          </a:p>
          <a:p>
            <a:pPr marL="385763" indent="-385763">
              <a:buFont typeface="+mj-lt"/>
              <a:buAutoNum type="arabicPeriod"/>
            </a:pPr>
            <a:r>
              <a:rPr lang="en-US" sz="2000" dirty="0"/>
              <a:t>Use of an integrated platform to manage Audit and Compliance efficiently</a:t>
            </a:r>
          </a:p>
        </p:txBody>
      </p:sp>
      <p:sp>
        <p:nvSpPr>
          <p:cNvPr id="8" name="Rectangle 7"/>
          <p:cNvSpPr/>
          <p:nvPr/>
        </p:nvSpPr>
        <p:spPr bwMode="auto">
          <a:xfrm>
            <a:off x="4368801" y="0"/>
            <a:ext cx="4775200" cy="5143500"/>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6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pic>
        <p:nvPicPr>
          <p:cNvPr id="7" name="Picture Placeholder 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6820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Thank you</a:t>
            </a:r>
          </a:p>
        </p:txBody>
      </p:sp>
      <p:sp>
        <p:nvSpPr>
          <p:cNvPr id="8" name="Rectangle 7"/>
          <p:cNvSpPr/>
          <p:nvPr/>
        </p:nvSpPr>
        <p:spPr bwMode="auto">
          <a:xfrm>
            <a:off x="4368801" y="0"/>
            <a:ext cx="4775200" cy="5143500"/>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6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IBM Plex Sans" charset="0"/>
              <a:ea typeface="IBM Plex Sans" charset="0"/>
              <a:cs typeface="IBM Plex Sans" charset="0"/>
            </a:endParaRPr>
          </a:p>
        </p:txBody>
      </p:sp>
      <p:pic>
        <p:nvPicPr>
          <p:cNvPr id="7" name="Picture Placeholder 6"/>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35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24</a:t>
            </a:fld>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Footer Placeholder 5"/>
          <p:cNvSpPr>
            <a:spLocks noGrp="1"/>
          </p:cNvSpPr>
          <p:nvPr>
            <p:ph type="ftr"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rPr>
              <a:t>Corporation</a:t>
            </a:r>
          </a:p>
        </p:txBody>
      </p:sp>
      <p:pic>
        <p:nvPicPr>
          <p:cNvPr id="11" name="Image 10" descr="Une image contenant texte, horloge&#10;&#10;Description générée automatiquement">
            <a:extLst>
              <a:ext uri="{FF2B5EF4-FFF2-40B4-BE49-F238E27FC236}">
                <a16:creationId xmlns:a16="http://schemas.microsoft.com/office/drawing/2014/main" id="{92C84FEF-883B-B017-CA94-C42CDA2E83E8}"/>
              </a:ext>
            </a:extLst>
          </p:cNvPr>
          <p:cNvPicPr>
            <a:picLocks noChangeAspect="1"/>
          </p:cNvPicPr>
          <p:nvPr/>
        </p:nvPicPr>
        <p:blipFill>
          <a:blip r:embed="rId4"/>
          <a:stretch>
            <a:fillRect/>
          </a:stretch>
        </p:blipFill>
        <p:spPr>
          <a:xfrm>
            <a:off x="717170" y="852677"/>
            <a:ext cx="3128515" cy="3128515"/>
          </a:xfrm>
          <a:prstGeom prst="rect">
            <a:avLst/>
          </a:prstGeom>
        </p:spPr>
      </p:pic>
      <p:sp>
        <p:nvSpPr>
          <p:cNvPr id="3" name="ZoneTexte 2">
            <a:extLst>
              <a:ext uri="{FF2B5EF4-FFF2-40B4-BE49-F238E27FC236}">
                <a16:creationId xmlns:a16="http://schemas.microsoft.com/office/drawing/2014/main" id="{35422537-6797-5C9A-F5DD-4FEE819551F4}"/>
              </a:ext>
            </a:extLst>
          </p:cNvPr>
          <p:cNvSpPr txBox="1"/>
          <p:nvPr/>
        </p:nvSpPr>
        <p:spPr>
          <a:xfrm>
            <a:off x="1824227" y="4104131"/>
            <a:ext cx="914400" cy="914400"/>
          </a:xfrm>
          <a:prstGeom prst="rect">
            <a:avLst/>
          </a:prstGeom>
        </p:spPr>
        <p:txBody>
          <a:bodyPr wrap="none" lIns="0" tIns="0" rIns="0" bIns="0" rtlCol="0">
            <a:noAutofit/>
          </a:bodyPr>
          <a:lstStyle/>
          <a:p>
            <a:pPr algn="ctr">
              <a:lnSpc>
                <a:spcPct val="105000"/>
              </a:lnSpc>
              <a:spcBef>
                <a:spcPts val="1000"/>
              </a:spcBef>
            </a:pPr>
            <a:r>
              <a:rPr lang="fr-FR" sz="1600" dirty="0">
                <a:solidFill>
                  <a:schemeClr val="tx1"/>
                </a:solidFill>
                <a:latin typeface="IBM Plex Sans" charset="0"/>
                <a:ea typeface="IBM Plex Sans" charset="0"/>
                <a:cs typeface="IBM Plex Sans" charset="0"/>
              </a:rPr>
              <a:t>To </a:t>
            </a:r>
            <a:r>
              <a:rPr lang="fr-FR" sz="1600" dirty="0" err="1">
                <a:solidFill>
                  <a:schemeClr val="tx1"/>
                </a:solidFill>
                <a:latin typeface="IBM Plex Sans" charset="0"/>
                <a:ea typeface="IBM Plex Sans" charset="0"/>
                <a:cs typeface="IBM Plex Sans" charset="0"/>
              </a:rPr>
              <a:t>stay</a:t>
            </a:r>
            <a:r>
              <a:rPr lang="fr-FR" sz="1600" dirty="0">
                <a:solidFill>
                  <a:schemeClr val="tx1"/>
                </a:solidFill>
                <a:latin typeface="IBM Plex Sans" charset="0"/>
                <a:ea typeface="IBM Plex Sans" charset="0"/>
                <a:cs typeface="IBM Plex Sans" charset="0"/>
              </a:rPr>
              <a:t> in contact </a:t>
            </a:r>
            <a:r>
              <a:rPr lang="fr-FR" sz="1600" dirty="0" err="1">
                <a:solidFill>
                  <a:schemeClr val="tx1"/>
                </a:solidFill>
                <a:latin typeface="IBM Plex Sans" charset="0"/>
                <a:ea typeface="IBM Plex Sans" charset="0"/>
                <a:cs typeface="IBM Plex Sans" charset="0"/>
              </a:rPr>
              <a:t>feel</a:t>
            </a:r>
            <a:r>
              <a:rPr lang="fr-FR" sz="1600" dirty="0">
                <a:solidFill>
                  <a:schemeClr val="tx1"/>
                </a:solidFill>
                <a:latin typeface="IBM Plex Sans" charset="0"/>
                <a:ea typeface="IBM Plex Sans" charset="0"/>
                <a:cs typeface="IBM Plex Sans" charset="0"/>
              </a:rPr>
              <a:t> free to </a:t>
            </a:r>
          </a:p>
          <a:p>
            <a:pPr algn="ctr">
              <a:lnSpc>
                <a:spcPct val="105000"/>
              </a:lnSpc>
              <a:spcBef>
                <a:spcPts val="1000"/>
              </a:spcBef>
            </a:pPr>
            <a:r>
              <a:rPr lang="fr-FR" sz="1600" dirty="0">
                <a:solidFill>
                  <a:schemeClr val="tx1"/>
                </a:solidFill>
                <a:latin typeface="IBM Plex Sans" charset="0"/>
                <a:ea typeface="IBM Plex Sans" charset="0"/>
                <a:cs typeface="IBM Plex Sans" charset="0"/>
              </a:rPr>
              <a:t>scan the QR code</a:t>
            </a:r>
          </a:p>
        </p:txBody>
      </p:sp>
    </p:spTree>
    <p:extLst>
      <p:ext uri="{BB962C8B-B14F-4D97-AF65-F5344CB8AC3E}">
        <p14:creationId xmlns:p14="http://schemas.microsoft.com/office/powerpoint/2010/main" val="10015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B4E9B-8F80-E321-53D6-6BD1D23D6E4A}"/>
              </a:ext>
            </a:extLst>
          </p:cNvPr>
          <p:cNvPicPr>
            <a:picLocks noChangeAspect="1"/>
          </p:cNvPicPr>
          <p:nvPr/>
        </p:nvPicPr>
        <p:blipFill>
          <a:blip r:embed="rId3"/>
          <a:stretch>
            <a:fillRect/>
          </a:stretch>
        </p:blipFill>
        <p:spPr>
          <a:xfrm>
            <a:off x="3886482" y="0"/>
            <a:ext cx="5257518" cy="5143500"/>
          </a:xfrm>
          <a:prstGeom prst="rect">
            <a:avLst/>
          </a:prstGeom>
        </p:spPr>
      </p:pic>
      <p:sp>
        <p:nvSpPr>
          <p:cNvPr id="3" name="Footer Placeholder"/>
          <p:cNvSpPr>
            <a:spLocks noGrp="1"/>
          </p:cNvSpPr>
          <p:nvPr>
            <p:ph type="ftr" sz="quarter" idx="10"/>
          </p:nvPr>
        </p:nvSpPr>
        <p:spPr>
          <a:xfrm>
            <a:off x="228666" y="4927600"/>
            <a:ext cx="4114735" cy="166687"/>
          </a:xfrm>
        </p:spPr>
        <p:txBody>
          <a:bodyPr/>
          <a:lstStyle/>
          <a:p>
            <a:pPr marL="0" marR="0" lvl="0" indent="0" algn="l" defTabSz="68599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 2022 IBM Corporation</a:t>
            </a:r>
          </a:p>
        </p:txBody>
      </p:sp>
      <p:sp>
        <p:nvSpPr>
          <p:cNvPr id="8" name="Title">
            <a:extLst>
              <a:ext uri="{FF2B5EF4-FFF2-40B4-BE49-F238E27FC236}">
                <a16:creationId xmlns:a16="http://schemas.microsoft.com/office/drawing/2014/main" id="{54B2B3C0-CC0D-D049-9938-7E2768837095}"/>
              </a:ext>
            </a:extLst>
          </p:cNvPr>
          <p:cNvSpPr txBox="1">
            <a:spLocks/>
          </p:cNvSpPr>
          <p:nvPr/>
        </p:nvSpPr>
        <p:spPr>
          <a:xfrm>
            <a:off x="194166" y="49213"/>
            <a:ext cx="3267744" cy="157820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F62FE"/>
                </a:solidFill>
                <a:effectLst/>
                <a:uLnTx/>
                <a:uFillTx/>
                <a:latin typeface="IBM Plex Sans Thin" panose="020B0203050203000203" pitchFamily="34" charset="0"/>
              </a:rPr>
              <a:t>Technology eminence ↷</a:t>
            </a:r>
            <a:br>
              <a:rPr kumimoji="0" lang="en-US" sz="3600" b="0" i="0" u="none" strike="noStrike" kern="1200" cap="none" spc="0" normalizeH="0" baseline="0" noProof="0" dirty="0">
                <a:ln>
                  <a:noFill/>
                </a:ln>
                <a:solidFill>
                  <a:srgbClr val="0F62FE"/>
                </a:solidFill>
                <a:effectLst/>
                <a:uLnTx/>
                <a:uFillTx/>
                <a:latin typeface="IBM Plex Sans Thin" panose="020B0203050203000203" pitchFamily="34" charset="0"/>
              </a:rPr>
            </a:br>
            <a:r>
              <a:rPr kumimoji="0" lang="en-US" sz="3600" b="0" i="0" u="none" strike="noStrike" kern="1200" cap="none" spc="0" normalizeH="0" baseline="0" noProof="0" dirty="0">
                <a:ln>
                  <a:noFill/>
                </a:ln>
                <a:solidFill>
                  <a:srgbClr val="000000"/>
                </a:solidFill>
                <a:effectLst/>
                <a:uLnTx/>
                <a:uFillTx/>
                <a:latin typeface="IBM Plex Sans Thin" panose="020B0203050203000203" pitchFamily="34" charset="0"/>
              </a:rPr>
              <a:t>will define the winners</a:t>
            </a:r>
            <a:endParaRPr kumimoji="0" lang="en-US" sz="3600" b="0" i="0" u="none" strike="noStrike" kern="0" cap="none" spc="0" normalizeH="0" baseline="0" noProof="0" dirty="0">
              <a:ln>
                <a:noFill/>
              </a:ln>
              <a:solidFill>
                <a:srgbClr val="000000"/>
              </a:solidFill>
              <a:effectLst/>
              <a:uLnTx/>
              <a:uFillTx/>
              <a:latin typeface="IBM Plex Sans Thin" panose="020B0203050203000203" pitchFamily="34" charset="0"/>
            </a:endParaRPr>
          </a:p>
        </p:txBody>
      </p:sp>
      <p:grpSp>
        <p:nvGrpSpPr>
          <p:cNvPr id="17" name="Group 16">
            <a:extLst>
              <a:ext uri="{FF2B5EF4-FFF2-40B4-BE49-F238E27FC236}">
                <a16:creationId xmlns:a16="http://schemas.microsoft.com/office/drawing/2014/main" id="{40321CA4-0B8B-ECE7-C5B4-4CA2D9D5AFF2}"/>
              </a:ext>
            </a:extLst>
          </p:cNvPr>
          <p:cNvGrpSpPr/>
          <p:nvPr/>
        </p:nvGrpSpPr>
        <p:grpSpPr>
          <a:xfrm>
            <a:off x="4769678" y="1631733"/>
            <a:ext cx="3443487" cy="2046106"/>
            <a:chOff x="228666" y="1854692"/>
            <a:chExt cx="1283691" cy="772059"/>
          </a:xfrm>
        </p:grpSpPr>
        <p:pic>
          <p:nvPicPr>
            <p:cNvPr id="18" name="Picture 17" descr="A picture containing text&#10;&#10;Description automatically generated">
              <a:extLst>
                <a:ext uri="{FF2B5EF4-FFF2-40B4-BE49-F238E27FC236}">
                  <a16:creationId xmlns:a16="http://schemas.microsoft.com/office/drawing/2014/main" id="{CE07E9BD-7DFF-88D0-AA1D-54D2CC84E306}"/>
                </a:ext>
              </a:extLst>
            </p:cNvPr>
            <p:cNvPicPr>
              <a:picLocks noChangeAspect="1"/>
            </p:cNvPicPr>
            <p:nvPr/>
          </p:nvPicPr>
          <p:blipFill>
            <a:blip r:embed="rId4">
              <a:alphaModFix/>
            </a:blip>
            <a:stretch>
              <a:fillRect/>
            </a:stretch>
          </p:blipFill>
          <p:spPr>
            <a:xfrm>
              <a:off x="228666" y="1854692"/>
              <a:ext cx="1283691" cy="772059"/>
            </a:xfrm>
            <a:prstGeom prst="rect">
              <a:avLst/>
            </a:prstGeom>
          </p:spPr>
        </p:pic>
        <p:pic>
          <p:nvPicPr>
            <p:cNvPr id="19" name="Picture 18" descr="Shape&#10;&#10;Description automatically generated">
              <a:extLst>
                <a:ext uri="{FF2B5EF4-FFF2-40B4-BE49-F238E27FC236}">
                  <a16:creationId xmlns:a16="http://schemas.microsoft.com/office/drawing/2014/main" id="{1A34F435-B602-605B-4677-58B6603E1D70}"/>
                </a:ext>
              </a:extLst>
            </p:cNvPr>
            <p:cNvPicPr>
              <a:picLocks noChangeAspect="1"/>
            </p:cNvPicPr>
            <p:nvPr/>
          </p:nvPicPr>
          <p:blipFill>
            <a:blip r:embed="rId5">
              <a:alphaModFix/>
            </a:blip>
            <a:stretch>
              <a:fillRect/>
            </a:stretch>
          </p:blipFill>
          <p:spPr>
            <a:xfrm>
              <a:off x="578018" y="1874864"/>
              <a:ext cx="550449" cy="450724"/>
            </a:xfrm>
            <a:prstGeom prst="rect">
              <a:avLst/>
            </a:prstGeom>
          </p:spPr>
        </p:pic>
      </p:grpSp>
      <p:sp>
        <p:nvSpPr>
          <p:cNvPr id="2" name="TextBox 1">
            <a:extLst>
              <a:ext uri="{FF2B5EF4-FFF2-40B4-BE49-F238E27FC236}">
                <a16:creationId xmlns:a16="http://schemas.microsoft.com/office/drawing/2014/main" id="{1C5D6B1B-2611-0289-01E9-C8C4B2411E13}"/>
              </a:ext>
            </a:extLst>
          </p:cNvPr>
          <p:cNvSpPr txBox="1"/>
          <p:nvPr/>
        </p:nvSpPr>
        <p:spPr>
          <a:xfrm>
            <a:off x="4078940" y="865935"/>
            <a:ext cx="1632469" cy="584775"/>
          </a:xfrm>
          <a:prstGeom prst="rect">
            <a:avLst/>
          </a:prstGeom>
          <a:noFill/>
        </p:spPr>
        <p:txBody>
          <a:bodyPr wrap="square" lIns="91440" tIns="91440" rIns="91440" bIns="91440" rtlCol="0">
            <a:spAutoFit/>
          </a:bodyPr>
          <a:lstStyle/>
          <a:p>
            <a:pPr marL="0" marR="0" lvl="0" indent="0" algn="l" defTabSz="685983" rtl="0" eaLnBrk="1" fontAlgn="auto" latinLnBrk="0" hangingPunct="1">
              <a:lnSpc>
                <a:spcPct val="100000"/>
              </a:lnSpc>
              <a:spcBef>
                <a:spcPts val="11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Automate </a:t>
            </a:r>
            <a:r>
              <a:rPr kumimoji="0" lang="en-US" sz="11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rPr>
              <a:t>productivity at scale</a:t>
            </a:r>
            <a:endParaRPr kumimoji="0" lang="en-US" sz="14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endParaRPr>
          </a:p>
        </p:txBody>
      </p:sp>
      <p:sp>
        <p:nvSpPr>
          <p:cNvPr id="20" name="TextBox 19">
            <a:extLst>
              <a:ext uri="{FF2B5EF4-FFF2-40B4-BE49-F238E27FC236}">
                <a16:creationId xmlns:a16="http://schemas.microsoft.com/office/drawing/2014/main" id="{4E50BE27-4446-3E37-6EEE-9255192C0578}"/>
              </a:ext>
            </a:extLst>
          </p:cNvPr>
          <p:cNvSpPr txBox="1"/>
          <p:nvPr/>
        </p:nvSpPr>
        <p:spPr>
          <a:xfrm>
            <a:off x="4074342" y="3405976"/>
            <a:ext cx="1632469" cy="569387"/>
          </a:xfrm>
          <a:prstGeom prst="rect">
            <a:avLst/>
          </a:prstGeom>
          <a:noFill/>
        </p:spPr>
        <p:txBody>
          <a:bodyPr wrap="square" lIns="91440" tIns="91440" rIns="91440" bIns="91440" rtlCol="0">
            <a:spAutoFit/>
          </a:bodyPr>
          <a:lstStyle/>
          <a:p>
            <a:pPr marL="0" marR="0" lvl="0" indent="0" algn="l" defTabSz="685983" rtl="0" eaLnBrk="1" fontAlgn="auto" latinLnBrk="0" hangingPunct="1">
              <a:lnSpc>
                <a:spcPct val="100000"/>
              </a:lnSpc>
              <a:spcBef>
                <a:spcPts val="11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Data-driven </a:t>
            </a:r>
            <a:r>
              <a:rPr kumimoji="0" lang="en-US" sz="1400" b="1" i="0" u="none" strike="noStrike" kern="1200" cap="none" spc="0" normalizeH="0" baseline="0" noProof="0" dirty="0">
                <a:ln>
                  <a:noFill/>
                </a:ln>
                <a:solidFill>
                  <a:srgbClr val="FFFFFF"/>
                </a:solidFill>
                <a:effectLst/>
                <a:uLnTx/>
                <a:uFillTx/>
                <a:latin typeface="IBM Plex Sans Light"/>
                <a:ea typeface="IBM Plex Sans" charset="0"/>
                <a:cs typeface="IBM Plex Sans" charset="0"/>
              </a:rPr>
              <a:t>         </a:t>
            </a:r>
            <a:r>
              <a:rPr kumimoji="0" lang="en-US" sz="11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rPr>
              <a:t>to predict outcomes</a:t>
            </a:r>
            <a:endParaRPr kumimoji="0" lang="en-US" sz="14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endParaRPr>
          </a:p>
        </p:txBody>
      </p:sp>
      <p:sp>
        <p:nvSpPr>
          <p:cNvPr id="21" name="TextBox 20">
            <a:extLst>
              <a:ext uri="{FF2B5EF4-FFF2-40B4-BE49-F238E27FC236}">
                <a16:creationId xmlns:a16="http://schemas.microsoft.com/office/drawing/2014/main" id="{B1D6DC8A-C2B8-DEC2-5A9F-E5D7672DB667}"/>
              </a:ext>
            </a:extLst>
          </p:cNvPr>
          <p:cNvSpPr txBox="1"/>
          <p:nvPr/>
        </p:nvSpPr>
        <p:spPr>
          <a:xfrm>
            <a:off x="7421217" y="3446317"/>
            <a:ext cx="1476573" cy="569387"/>
          </a:xfrm>
          <a:prstGeom prst="rect">
            <a:avLst/>
          </a:prstGeom>
          <a:noFill/>
        </p:spPr>
        <p:txBody>
          <a:bodyPr wrap="square" lIns="91440" tIns="91440" rIns="91440" bIns="91440" rtlCol="0">
            <a:spAutoFit/>
          </a:bodyPr>
          <a:lstStyle/>
          <a:p>
            <a:pPr marL="0" marR="0" lvl="0" indent="0" algn="l" defTabSz="685983" rtl="0" eaLnBrk="1" fontAlgn="auto" latinLnBrk="0" hangingPunct="1">
              <a:lnSpc>
                <a:spcPct val="100000"/>
              </a:lnSpc>
              <a:spcBef>
                <a:spcPts val="11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Modernize </a:t>
            </a:r>
            <a:r>
              <a:rPr kumimoji="0" lang="en-US" sz="11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       </a:t>
            </a:r>
            <a:r>
              <a:rPr kumimoji="0" lang="en-US" sz="1100"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for agility and speed</a:t>
            </a:r>
            <a:endParaRPr kumimoji="0" lang="en-US" sz="14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endParaRPr>
          </a:p>
        </p:txBody>
      </p:sp>
      <p:sp>
        <p:nvSpPr>
          <p:cNvPr id="22" name="TextBox 21">
            <a:extLst>
              <a:ext uri="{FF2B5EF4-FFF2-40B4-BE49-F238E27FC236}">
                <a16:creationId xmlns:a16="http://schemas.microsoft.com/office/drawing/2014/main" id="{C21D0990-DD8C-17D8-0EAF-831A3357F08C}"/>
              </a:ext>
            </a:extLst>
          </p:cNvPr>
          <p:cNvSpPr txBox="1"/>
          <p:nvPr/>
        </p:nvSpPr>
        <p:spPr>
          <a:xfrm>
            <a:off x="7560529" y="919962"/>
            <a:ext cx="1329830" cy="738664"/>
          </a:xfrm>
          <a:prstGeom prst="rect">
            <a:avLst/>
          </a:prstGeom>
          <a:noFill/>
        </p:spPr>
        <p:txBody>
          <a:bodyPr wrap="square" lIns="91440" tIns="91440" rIns="91440" bIns="91440" rtlCol="0">
            <a:spAutoFit/>
          </a:bodyPr>
          <a:lstStyle/>
          <a:p>
            <a:pPr marL="0" marR="0" lvl="0" indent="0" algn="l" defTabSz="685983" rtl="0" eaLnBrk="1" fontAlgn="auto" latinLnBrk="0" hangingPunct="1">
              <a:lnSpc>
                <a:spcPct val="100000"/>
              </a:lnSpc>
              <a:spcBef>
                <a:spcPts val="11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Secure </a:t>
            </a:r>
            <a:r>
              <a:rPr kumimoji="0" lang="en-US" sz="11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                        </a:t>
            </a:r>
            <a:r>
              <a:rPr kumimoji="0" lang="en-US" sz="1100"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all</a:t>
            </a:r>
            <a:r>
              <a:rPr kumimoji="0" lang="en-US" sz="11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 </a:t>
            </a:r>
            <a:r>
              <a:rPr kumimoji="0" lang="en-US" sz="1100" b="0"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touchpoints, all the time</a:t>
            </a:r>
            <a:endParaRPr kumimoji="0" lang="en-US" sz="14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endParaRPr>
          </a:p>
        </p:txBody>
      </p:sp>
      <p:cxnSp>
        <p:nvCxnSpPr>
          <p:cNvPr id="6" name="Elbow Connector 5">
            <a:extLst>
              <a:ext uri="{FF2B5EF4-FFF2-40B4-BE49-F238E27FC236}">
                <a16:creationId xmlns:a16="http://schemas.microsoft.com/office/drawing/2014/main" id="{31356E10-7C7C-71AC-3B34-E347EE020865}"/>
              </a:ext>
            </a:extLst>
          </p:cNvPr>
          <p:cNvCxnSpPr>
            <a:cxnSpLocks/>
          </p:cNvCxnSpPr>
          <p:nvPr/>
        </p:nvCxnSpPr>
        <p:spPr bwMode="auto">
          <a:xfrm rot="16200000" flipV="1">
            <a:off x="5697914" y="1085926"/>
            <a:ext cx="579984" cy="941278"/>
          </a:xfrm>
          <a:prstGeom prst="bentConnector2">
            <a:avLst/>
          </a:prstGeom>
          <a:ln w="9525">
            <a:solidFill>
              <a:schemeClr val="bg1"/>
            </a:solidFill>
            <a:headEnd type="oval" w="sm" len="sm"/>
            <a:tailEnd type="none" w="med" len="med"/>
          </a:ln>
          <a:effectLst/>
        </p:spPr>
        <p:style>
          <a:lnRef idx="1">
            <a:schemeClr val="dk1"/>
          </a:lnRef>
          <a:fillRef idx="0">
            <a:schemeClr val="dk1"/>
          </a:fillRef>
          <a:effectRef idx="0">
            <a:schemeClr val="dk1"/>
          </a:effectRef>
          <a:fontRef idx="minor">
            <a:schemeClr val="tx1"/>
          </a:fontRef>
        </p:style>
      </p:cxnSp>
      <p:cxnSp>
        <p:nvCxnSpPr>
          <p:cNvPr id="25" name="Elbow Connector 24">
            <a:extLst>
              <a:ext uri="{FF2B5EF4-FFF2-40B4-BE49-F238E27FC236}">
                <a16:creationId xmlns:a16="http://schemas.microsoft.com/office/drawing/2014/main" id="{AE117B79-243C-0585-DC4C-3678AD44E44F}"/>
              </a:ext>
            </a:extLst>
          </p:cNvPr>
          <p:cNvCxnSpPr>
            <a:cxnSpLocks/>
          </p:cNvCxnSpPr>
          <p:nvPr/>
        </p:nvCxnSpPr>
        <p:spPr bwMode="auto">
          <a:xfrm rot="10800000" flipV="1">
            <a:off x="4622801" y="2105311"/>
            <a:ext cx="1378555" cy="1276065"/>
          </a:xfrm>
          <a:prstGeom prst="bentConnector3">
            <a:avLst>
              <a:gd name="adj1" fmla="val 98772"/>
            </a:avLst>
          </a:prstGeom>
          <a:ln w="9525">
            <a:solidFill>
              <a:schemeClr val="bg1"/>
            </a:solidFill>
            <a:headEnd type="oval" w="sm" len="sm"/>
            <a:tailEnd type="none" w="med" len="med"/>
          </a:ln>
          <a:effectLst/>
        </p:spPr>
        <p:style>
          <a:lnRef idx="1">
            <a:schemeClr val="dk1"/>
          </a:lnRef>
          <a:fillRef idx="0">
            <a:schemeClr val="dk1"/>
          </a:fillRef>
          <a:effectRef idx="0">
            <a:schemeClr val="dk1"/>
          </a:effectRef>
          <a:fontRef idx="minor">
            <a:schemeClr val="tx1"/>
          </a:fontRef>
        </p:style>
      </p:cxnSp>
      <p:cxnSp>
        <p:nvCxnSpPr>
          <p:cNvPr id="35" name="Elbow Connector 34">
            <a:extLst>
              <a:ext uri="{FF2B5EF4-FFF2-40B4-BE49-F238E27FC236}">
                <a16:creationId xmlns:a16="http://schemas.microsoft.com/office/drawing/2014/main" id="{79C52790-3DA1-A198-8589-A7FE79A6D76E}"/>
              </a:ext>
            </a:extLst>
          </p:cNvPr>
          <p:cNvCxnSpPr>
            <a:cxnSpLocks/>
          </p:cNvCxnSpPr>
          <p:nvPr/>
        </p:nvCxnSpPr>
        <p:spPr bwMode="auto">
          <a:xfrm rot="10800000" flipV="1">
            <a:off x="6865036" y="1685191"/>
            <a:ext cx="1115072" cy="420120"/>
          </a:xfrm>
          <a:prstGeom prst="bentConnector3">
            <a:avLst>
              <a:gd name="adj1" fmla="val 557"/>
            </a:avLst>
          </a:prstGeom>
          <a:ln w="9525">
            <a:solidFill>
              <a:schemeClr val="bg1"/>
            </a:solidFill>
            <a:headEnd type="none" w="sm" len="sm"/>
            <a:tailEnd type="oval" w="sm" len="sm"/>
          </a:ln>
          <a:effectLst/>
        </p:spPr>
        <p:style>
          <a:lnRef idx="1">
            <a:schemeClr val="dk1"/>
          </a:lnRef>
          <a:fillRef idx="0">
            <a:schemeClr val="dk1"/>
          </a:fillRef>
          <a:effectRef idx="0">
            <a:schemeClr val="dk1"/>
          </a:effectRef>
          <a:fontRef idx="minor">
            <a:schemeClr val="tx1"/>
          </a:fontRef>
        </p:style>
      </p:cxnSp>
      <p:cxnSp>
        <p:nvCxnSpPr>
          <p:cNvPr id="44" name="Elbow Connector 43">
            <a:extLst>
              <a:ext uri="{FF2B5EF4-FFF2-40B4-BE49-F238E27FC236}">
                <a16:creationId xmlns:a16="http://schemas.microsoft.com/office/drawing/2014/main" id="{8D7CA8BB-6325-238E-E470-23FF8D15EA49}"/>
              </a:ext>
            </a:extLst>
          </p:cNvPr>
          <p:cNvCxnSpPr>
            <a:cxnSpLocks/>
          </p:cNvCxnSpPr>
          <p:nvPr/>
        </p:nvCxnSpPr>
        <p:spPr bwMode="auto">
          <a:xfrm rot="10800000">
            <a:off x="6455114" y="2341939"/>
            <a:ext cx="1524995" cy="1104379"/>
          </a:xfrm>
          <a:prstGeom prst="bentConnector3">
            <a:avLst>
              <a:gd name="adj1" fmla="val -261"/>
            </a:avLst>
          </a:prstGeom>
          <a:ln w="9525">
            <a:solidFill>
              <a:schemeClr val="bg1"/>
            </a:solidFill>
            <a:headEnd type="oval" w="sm" len="sm"/>
            <a:tailEnd type="oval" w="sm" len="sm"/>
          </a:ln>
          <a:effectLst/>
        </p:spPr>
        <p:style>
          <a:lnRef idx="1">
            <a:schemeClr val="dk1"/>
          </a:lnRef>
          <a:fillRef idx="0">
            <a:schemeClr val="dk1"/>
          </a:fillRef>
          <a:effectRef idx="0">
            <a:schemeClr val="dk1"/>
          </a:effectRef>
          <a:fontRef idx="minor">
            <a:schemeClr val="tx1"/>
          </a:fontRef>
        </p:style>
      </p:cxnSp>
      <p:pic>
        <p:nvPicPr>
          <p:cNvPr id="48" name="Picture 47" descr="Logo&#10;&#10;Description automatically generated">
            <a:extLst>
              <a:ext uri="{FF2B5EF4-FFF2-40B4-BE49-F238E27FC236}">
                <a16:creationId xmlns:a16="http://schemas.microsoft.com/office/drawing/2014/main" id="{5730E09E-23DA-292B-35A6-40788728EA57}"/>
              </a:ext>
            </a:extLst>
          </p:cNvPr>
          <p:cNvPicPr>
            <a:picLocks noChangeAspect="1"/>
          </p:cNvPicPr>
          <p:nvPr/>
        </p:nvPicPr>
        <p:blipFill>
          <a:blip r:embed="rId6"/>
          <a:stretch>
            <a:fillRect/>
          </a:stretch>
        </p:blipFill>
        <p:spPr>
          <a:xfrm>
            <a:off x="6020342" y="393848"/>
            <a:ext cx="915850" cy="380283"/>
          </a:xfrm>
          <a:prstGeom prst="rect">
            <a:avLst/>
          </a:prstGeom>
        </p:spPr>
      </p:pic>
      <p:sp>
        <p:nvSpPr>
          <p:cNvPr id="49" name="TextBox 48">
            <a:extLst>
              <a:ext uri="{FF2B5EF4-FFF2-40B4-BE49-F238E27FC236}">
                <a16:creationId xmlns:a16="http://schemas.microsoft.com/office/drawing/2014/main" id="{3EF7C765-DDB3-B508-D06E-652FBC84B4AC}"/>
              </a:ext>
            </a:extLst>
          </p:cNvPr>
          <p:cNvSpPr txBox="1"/>
          <p:nvPr/>
        </p:nvSpPr>
        <p:spPr>
          <a:xfrm>
            <a:off x="6054396" y="4330279"/>
            <a:ext cx="1781504" cy="569387"/>
          </a:xfrm>
          <a:prstGeom prst="rect">
            <a:avLst/>
          </a:prstGeom>
          <a:noFill/>
        </p:spPr>
        <p:txBody>
          <a:bodyPr wrap="square" lIns="91440" tIns="91440" rIns="91440" bIns="91440" rtlCol="0">
            <a:spAutoFit/>
          </a:bodyPr>
          <a:lstStyle/>
          <a:p>
            <a:pPr marL="0" marR="0" lvl="0" indent="0" algn="l" defTabSz="685983" rtl="0" eaLnBrk="1" fontAlgn="auto" latinLnBrk="0" hangingPunct="1">
              <a:lnSpc>
                <a:spcPct val="100000"/>
              </a:lnSpc>
              <a:spcBef>
                <a:spcPts val="110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IBM Plex Sans" panose="020B0503050203000203" pitchFamily="34" charset="0"/>
                <a:ea typeface="IBM Plex Sans" charset="0"/>
                <a:cs typeface="IBM Plex Sans" charset="0"/>
              </a:rPr>
              <a:t>Transform </a:t>
            </a:r>
            <a:r>
              <a:rPr kumimoji="0" lang="en-US" sz="1400" b="1" i="0" u="none" strike="noStrike" kern="1200" cap="none" spc="0" normalizeH="0" baseline="0" noProof="0" dirty="0">
                <a:ln>
                  <a:noFill/>
                </a:ln>
                <a:solidFill>
                  <a:srgbClr val="FFFFFF"/>
                </a:solidFill>
                <a:effectLst/>
                <a:uLnTx/>
                <a:uFillTx/>
                <a:latin typeface="IBM Plex Sans Light"/>
                <a:ea typeface="IBM Plex Sans" charset="0"/>
                <a:cs typeface="IBM Plex Sans" charset="0"/>
              </a:rPr>
              <a:t>           </a:t>
            </a:r>
            <a:r>
              <a:rPr kumimoji="0" lang="en-US" sz="11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rPr>
              <a:t>how your business works</a:t>
            </a:r>
            <a:endParaRPr kumimoji="0" lang="en-US" sz="1400" b="0" i="0" u="none" strike="noStrike" kern="1200" cap="none" spc="0" normalizeH="0" baseline="0" noProof="0" dirty="0">
              <a:ln>
                <a:noFill/>
              </a:ln>
              <a:solidFill>
                <a:srgbClr val="FFFFFF"/>
              </a:solidFill>
              <a:effectLst/>
              <a:uLnTx/>
              <a:uFillTx/>
              <a:latin typeface="IBM Plex Sans Light"/>
              <a:ea typeface="IBM Plex Sans" charset="0"/>
              <a:cs typeface="IBM Plex Sans" charset="0"/>
            </a:endParaRPr>
          </a:p>
        </p:txBody>
      </p:sp>
      <p:sp>
        <p:nvSpPr>
          <p:cNvPr id="50" name="Oval 49">
            <a:extLst>
              <a:ext uri="{FF2B5EF4-FFF2-40B4-BE49-F238E27FC236}">
                <a16:creationId xmlns:a16="http://schemas.microsoft.com/office/drawing/2014/main" id="{4E59E6CB-7BF3-6EC3-07A7-578E4F782C2E}"/>
              </a:ext>
            </a:extLst>
          </p:cNvPr>
          <p:cNvSpPr/>
          <p:nvPr/>
        </p:nvSpPr>
        <p:spPr bwMode="auto">
          <a:xfrm>
            <a:off x="6344503" y="3859777"/>
            <a:ext cx="300410" cy="274409"/>
          </a:xfrm>
          <a:prstGeom prst="ellipse">
            <a:avLst/>
          </a:prstGeom>
          <a:solidFill>
            <a:schemeClr val="accent1">
              <a:lumMod val="40000"/>
              <a:lumOff val="60000"/>
            </a:schemeClr>
          </a:solidFill>
          <a:ln w="19050">
            <a:solidFill>
              <a:schemeClr val="accent1"/>
            </a:solidFill>
            <a:headEnd type="none" w="med" len="med"/>
            <a:tailEnd type="none" w="med" len="med"/>
          </a:ln>
          <a:effectLst>
            <a:glow rad="889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System Font Regular"/>
              <a:buNone/>
              <a:tabLst/>
              <a:defRPr/>
            </a:pPr>
            <a:endParaRPr kumimoji="0" lang="en-US" sz="1400" b="0" i="0" u="none" strike="noStrike" kern="1200" cap="none" spc="0" normalizeH="0" baseline="0" noProof="0" dirty="0">
              <a:ln>
                <a:noFill/>
              </a:ln>
              <a:solidFill>
                <a:srgbClr val="FFFFFF"/>
              </a:solidFill>
              <a:effectLst/>
              <a:uLnTx/>
              <a:uFillTx/>
              <a:latin typeface="IBM Plex Sans Light"/>
              <a:ea typeface="+mn-ea"/>
              <a:cs typeface="+mn-cs"/>
            </a:endParaRPr>
          </a:p>
        </p:txBody>
      </p:sp>
      <p:cxnSp>
        <p:nvCxnSpPr>
          <p:cNvPr id="51" name="Elbow Connector 50">
            <a:extLst>
              <a:ext uri="{FF2B5EF4-FFF2-40B4-BE49-F238E27FC236}">
                <a16:creationId xmlns:a16="http://schemas.microsoft.com/office/drawing/2014/main" id="{530ED2F5-07FD-CDF7-96F8-F005FEFFCA34}"/>
              </a:ext>
            </a:extLst>
          </p:cNvPr>
          <p:cNvCxnSpPr>
            <a:cxnSpLocks/>
          </p:cNvCxnSpPr>
          <p:nvPr/>
        </p:nvCxnSpPr>
        <p:spPr bwMode="auto">
          <a:xfrm rot="16200000" flipH="1">
            <a:off x="6310691" y="4193946"/>
            <a:ext cx="365928" cy="3"/>
          </a:xfrm>
          <a:prstGeom prst="bentConnector3">
            <a:avLst>
              <a:gd name="adj1" fmla="val 50000"/>
            </a:avLst>
          </a:prstGeom>
          <a:ln w="9525">
            <a:solidFill>
              <a:schemeClr val="bg1"/>
            </a:solidFill>
            <a:headEnd type="oval" w="sm" len="sm"/>
            <a:tailEnd type="none" w="med" len="med"/>
          </a:ln>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0948DA0F-29D2-1770-1257-49EEC4970C24}"/>
              </a:ext>
            </a:extLst>
          </p:cNvPr>
          <p:cNvSpPr txBox="1"/>
          <p:nvPr/>
        </p:nvSpPr>
        <p:spPr>
          <a:xfrm>
            <a:off x="155110" y="2149917"/>
            <a:ext cx="3208980" cy="2985433"/>
          </a:xfrm>
          <a:prstGeom prst="rect">
            <a:avLst/>
          </a:prstGeom>
          <a:noFill/>
        </p:spPr>
        <p:txBody>
          <a:bodyPr wrap="square">
            <a:spAutoFit/>
          </a:bodyPr>
          <a:lstStyle/>
          <a:p>
            <a:pPr lvl="0" defTabSz="606676">
              <a:defRPr/>
            </a:pPr>
            <a:r>
              <a:rPr kumimoji="0" lang="en-US" sz="1400" u="none" strike="noStrike" kern="1200" cap="none" spc="0" normalizeH="0" baseline="0" noProof="0" dirty="0">
                <a:ln>
                  <a:noFill/>
                </a:ln>
                <a:solidFill>
                  <a:schemeClr val="accent2"/>
                </a:solidFill>
                <a:effectLst/>
                <a:uLnTx/>
                <a:uFillTx/>
                <a:latin typeface="IBM Plex Sans Light" panose="020B0403050203000203" pitchFamily="34" charset="0"/>
                <a:cs typeface="Calibri"/>
              </a:rPr>
              <a:t>90% </a:t>
            </a:r>
            <a:r>
              <a:rPr lang="en-US" dirty="0"/>
              <a:t>of organizations and governments are engaged in an enterprise-wide digital transformation </a:t>
            </a:r>
          </a:p>
          <a:p>
            <a:pPr lvl="0" defTabSz="606676">
              <a:defRPr/>
            </a:pPr>
            <a:endParaRPr lang="en-US" dirty="0"/>
          </a:p>
          <a:p>
            <a:pPr defTabSz="606676">
              <a:defRPr/>
            </a:pPr>
            <a:r>
              <a:rPr lang="en-US" sz="1200" dirty="0">
                <a:solidFill>
                  <a:schemeClr val="accent2"/>
                </a:solidFill>
                <a:latin typeface="IBM Plex Sans Light" panose="020B0403050203000203" pitchFamily="34" charset="0"/>
              </a:rPr>
              <a:t>90%</a:t>
            </a:r>
            <a:r>
              <a:rPr lang="en-US" sz="1200" dirty="0">
                <a:latin typeface="IBM Plex Sans Light" panose="020B0403050203000203" pitchFamily="34" charset="0"/>
              </a:rPr>
              <a:t> of data is untapped</a:t>
            </a:r>
          </a:p>
          <a:p>
            <a:pPr lvl="0" defTabSz="606676">
              <a:defRPr/>
            </a:pPr>
            <a:endParaRPr lang="en-US" dirty="0"/>
          </a:p>
          <a:p>
            <a:pPr>
              <a:lnSpc>
                <a:spcPct val="150000"/>
              </a:lnSpc>
              <a:spcBef>
                <a:spcPts val="600"/>
              </a:spcBef>
              <a:defRPr/>
            </a:pPr>
            <a:r>
              <a:rPr lang="en-US" sz="1400" dirty="0">
                <a:solidFill>
                  <a:schemeClr val="accent2"/>
                </a:solidFill>
                <a:latin typeface="IBM Plex Sans Light" panose="020B0403050203000203" pitchFamily="34" charset="0"/>
              </a:rPr>
              <a:t>80% </a:t>
            </a:r>
            <a:r>
              <a:rPr lang="en-US" sz="1400" dirty="0">
                <a:latin typeface="IBM Plex Sans Light" panose="020B0403050203000203" pitchFamily="34" charset="0"/>
              </a:rPr>
              <a:t>of enterprises agree intelligent automation improves business results</a:t>
            </a:r>
          </a:p>
          <a:p>
            <a:pPr>
              <a:lnSpc>
                <a:spcPct val="150000"/>
              </a:lnSpc>
              <a:spcBef>
                <a:spcPts val="600"/>
              </a:spcBef>
              <a:defRPr/>
            </a:pPr>
            <a:r>
              <a:rPr lang="en-US" sz="1400" dirty="0">
                <a:solidFill>
                  <a:schemeClr val="accent2"/>
                </a:solidFill>
                <a:latin typeface="IBM Plex Sans Light" panose="020B0403050203000203" pitchFamily="34" charset="0"/>
              </a:rPr>
              <a:t>40% </a:t>
            </a:r>
            <a:r>
              <a:rPr lang="en-US" sz="1400" dirty="0">
                <a:latin typeface="IBM Plex Sans Light" panose="020B0403050203000203" pitchFamily="34" charset="0"/>
              </a:rPr>
              <a:t>increase</a:t>
            </a:r>
            <a:r>
              <a:rPr lang="en-US" sz="1400" dirty="0">
                <a:solidFill>
                  <a:schemeClr val="accent2"/>
                </a:solidFill>
                <a:latin typeface="IBM Plex Sans Light" panose="020B0403050203000203" pitchFamily="34" charset="0"/>
              </a:rPr>
              <a:t> </a:t>
            </a:r>
            <a:r>
              <a:rPr lang="en-US" sz="1400" dirty="0">
                <a:latin typeface="IBM Plex Sans Light" panose="020B0403050203000203" pitchFamily="34" charset="0"/>
              </a:rPr>
              <a:t>in malicious security breaches</a:t>
            </a:r>
          </a:p>
          <a:p>
            <a:pPr lvl="0" defTabSz="606676">
              <a:defRPr/>
            </a:pPr>
            <a:endParaRPr lang="en-US" sz="1400" u="none" strike="noStrike" kern="1200" cap="none" spc="0" normalizeH="0" baseline="0" noProof="0" dirty="0">
              <a:ln>
                <a:noFill/>
              </a:ln>
              <a:effectLst/>
              <a:uLnTx/>
              <a:uFillTx/>
              <a:latin typeface="IBM Plex Sans Light" panose="020B0403050203000203" pitchFamily="34" charset="0"/>
              <a:cs typeface="Calibri"/>
            </a:endParaRPr>
          </a:p>
        </p:txBody>
      </p:sp>
    </p:spTree>
    <p:extLst>
      <p:ext uri="{BB962C8B-B14F-4D97-AF65-F5344CB8AC3E}">
        <p14:creationId xmlns:p14="http://schemas.microsoft.com/office/powerpoint/2010/main" val="2476891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53DA45-88EA-6851-400D-0C25125D423E}"/>
              </a:ext>
            </a:extLst>
          </p:cNvPr>
          <p:cNvSpPr>
            <a:spLocks noGrp="1"/>
          </p:cNvSpPr>
          <p:nvPr>
            <p:ph type="title"/>
          </p:nvPr>
        </p:nvSpPr>
        <p:spPr>
          <a:xfrm>
            <a:off x="182914" y="291038"/>
            <a:ext cx="8778172" cy="710992"/>
          </a:xfrm>
        </p:spPr>
        <p:txBody>
          <a:bodyPr/>
          <a:lstStyle/>
          <a:p>
            <a:pPr algn="ctr"/>
            <a:r>
              <a:rPr lang="en-US" sz="4800" dirty="0"/>
              <a:t>G</a:t>
            </a:r>
            <a:r>
              <a:rPr lang="en-AE" sz="4800" dirty="0"/>
              <a:t>etting inspired…</a:t>
            </a:r>
            <a:r>
              <a:rPr lang="en-US" sz="4800" dirty="0"/>
              <a:t/>
            </a:r>
            <a:br>
              <a:rPr lang="en-US" sz="4800" dirty="0"/>
            </a:br>
            <a:r>
              <a:rPr lang="en-US" sz="4800" dirty="0"/>
              <a:t/>
            </a:r>
            <a:br>
              <a:rPr lang="en-US" sz="4800" dirty="0"/>
            </a:br>
            <a:endParaRPr lang="en-AE" sz="4800" dirty="0"/>
          </a:p>
        </p:txBody>
      </p:sp>
      <p:sp>
        <p:nvSpPr>
          <p:cNvPr id="3" name="Footer Placeholder 2">
            <a:extLst>
              <a:ext uri="{FF2B5EF4-FFF2-40B4-BE49-F238E27FC236}">
                <a16:creationId xmlns:a16="http://schemas.microsoft.com/office/drawing/2014/main" id="{0E7383E9-0487-4490-A785-7C2743E306AB}"/>
              </a:ext>
            </a:extLst>
          </p:cNvPr>
          <p:cNvSpPr>
            <a:spLocks noGrp="1"/>
          </p:cNvSpPr>
          <p:nvPr>
            <p:ph type="ftr" sz="quarter" idx="4294967295"/>
          </p:nvPr>
        </p:nvSpPr>
        <p:spPr>
          <a:xfrm>
            <a:off x="0" y="4800600"/>
            <a:ext cx="4114800" cy="166688"/>
          </a:xfrm>
          <a:prstGeom prst="rect">
            <a:avLst/>
          </a:prstGeom>
        </p:spPr>
        <p:txBody>
          <a:bodyPr/>
          <a:lstStyle/>
          <a:p>
            <a:r>
              <a:rPr lang="en-US"/>
              <a:t>Group Name / DOC ID / Month XX, 2022 / © 2022 IBM Corporation</a:t>
            </a:r>
            <a:endParaRPr lang="en-US" dirty="0"/>
          </a:p>
        </p:txBody>
      </p:sp>
      <p:pic>
        <p:nvPicPr>
          <p:cNvPr id="5" name="135 km from shore_ Woodside Energy and IBM Wat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285750"/>
            <a:ext cx="8128000" cy="4572000"/>
          </a:xfrm>
          <a:prstGeom prst="rect">
            <a:avLst/>
          </a:prstGeom>
        </p:spPr>
      </p:pic>
    </p:spTree>
    <p:extLst>
      <p:ext uri="{BB962C8B-B14F-4D97-AF65-F5344CB8AC3E}">
        <p14:creationId xmlns:p14="http://schemas.microsoft.com/office/powerpoint/2010/main" val="2284111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Young man reading newspaper">
            <a:extLst>
              <a:ext uri="{FF2B5EF4-FFF2-40B4-BE49-F238E27FC236}">
                <a16:creationId xmlns:a16="http://schemas.microsoft.com/office/drawing/2014/main" id="{547AEE57-CCCA-A69B-4361-0615B29762B0}"/>
              </a:ext>
            </a:extLst>
          </p:cNvPr>
          <p:cNvPicPr>
            <a:picLocks noChangeAspect="1"/>
          </p:cNvPicPr>
          <p:nvPr/>
        </p:nvPicPr>
        <p:blipFill rotWithShape="1">
          <a:blip r:embed="rId3" cstate="screen">
            <a:alphaModFix amt="30000"/>
            <a:extLst>
              <a:ext uri="{BEBA8EAE-BF5A-486C-A8C5-ECC9F3942E4B}">
                <a14:imgProps xmlns:a14="http://schemas.microsoft.com/office/drawing/2010/main">
                  <a14:imgLayer r:embed="rId4">
                    <a14:imgEffect>
                      <a14:colorTemperature colorTemp="6881"/>
                    </a14:imgEffect>
                    <a14:imgEffect>
                      <a14:saturation sat="256000"/>
                    </a14:imgEffect>
                  </a14:imgLayer>
                </a14:imgProps>
              </a:ext>
              <a:ext uri="{28A0092B-C50C-407E-A947-70E740481C1C}">
                <a14:useLocalDpi xmlns:a14="http://schemas.microsoft.com/office/drawing/2010/main"/>
              </a:ext>
            </a:extLst>
          </a:blip>
          <a:srcRect r="-26"/>
          <a:stretch/>
        </p:blipFill>
        <p:spPr>
          <a:xfrm>
            <a:off x="0" y="0"/>
            <a:ext cx="7166343" cy="5166188"/>
          </a:xfrm>
          <a:prstGeom prst="rect">
            <a:avLst/>
          </a:prstGeom>
        </p:spPr>
      </p:pic>
      <p:sp>
        <p:nvSpPr>
          <p:cNvPr id="14" name="Title">
            <a:extLst>
              <a:ext uri="{FF2B5EF4-FFF2-40B4-BE49-F238E27FC236}">
                <a16:creationId xmlns:a16="http://schemas.microsoft.com/office/drawing/2014/main" id="{21554142-BB78-A240-983E-EFD26416F738}"/>
              </a:ext>
            </a:extLst>
          </p:cNvPr>
          <p:cNvSpPr txBox="1">
            <a:spLocks/>
          </p:cNvSpPr>
          <p:nvPr/>
        </p:nvSpPr>
        <p:spPr>
          <a:xfrm>
            <a:off x="6858000" y="0"/>
            <a:ext cx="2286000" cy="2576022"/>
          </a:xfrm>
          <a:prstGeom prst="rect">
            <a:avLst/>
          </a:prstGeom>
          <a:solidFill>
            <a:srgbClr val="002D9C"/>
          </a:solidFill>
          <a:ln>
            <a:noFill/>
          </a:ln>
        </p:spPr>
        <p:txBody>
          <a:bodyPr vert="horz" lIns="219456" tIns="201168" rIns="228600" bIns="228600" rtlCol="0" anchor="ctr" anchorCtr="0">
            <a:normAutofit fontScale="92500" lnSpcReduction="10000"/>
          </a:bodyPr>
          <a:lstStyle>
            <a:lvl1pPr algn="l" defTabSz="457200" rtl="0" eaLnBrk="1" latinLnBrk="0" hangingPunct="1">
              <a:lnSpc>
                <a:spcPct val="90000"/>
              </a:lnSpc>
              <a:spcBef>
                <a:spcPct val="0"/>
              </a:spcBef>
              <a:buNone/>
              <a:defRPr sz="2400" b="0" i="0" kern="1200">
                <a:solidFill>
                  <a:schemeClr val="bg2"/>
                </a:solidFill>
                <a:latin typeface="+mj-lt"/>
                <a:ea typeface="Arial" charset="0"/>
                <a:cs typeface="Arial" charset="0"/>
              </a:defRPr>
            </a:lvl1p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Auditors:</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ctr" defTabSz="685983"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More time on improving operational efficiency, less time on reviewing documents for accuracy </a:t>
            </a:r>
            <a:b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 compliance</a:t>
            </a:r>
          </a:p>
          <a:p>
            <a:pPr marL="0" marR="0" lvl="0" indent="0" algn="ctr" defTabSz="457200" rtl="0" eaLnBrk="1" fontAlgn="base" latinLnBrk="0" hangingPunct="1">
              <a:lnSpc>
                <a:spcPct val="100000"/>
              </a:lnSpc>
              <a:spcBef>
                <a:spcPts val="1100"/>
              </a:spcBef>
              <a:spcAft>
                <a:spcPct val="0"/>
              </a:spcAft>
              <a:buClr>
                <a:srgbClr val="6D6E70"/>
              </a:buClr>
              <a:buSzPct val="90000"/>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2" name="Content Placeholder 3">
            <a:extLst>
              <a:ext uri="{FF2B5EF4-FFF2-40B4-BE49-F238E27FC236}">
                <a16:creationId xmlns:a16="http://schemas.microsoft.com/office/drawing/2014/main" id="{0F96F9DE-AFE3-AD46-90A9-9CC504A29937}"/>
              </a:ext>
            </a:extLst>
          </p:cNvPr>
          <p:cNvSpPr txBox="1">
            <a:spLocks/>
          </p:cNvSpPr>
          <p:nvPr/>
        </p:nvSpPr>
        <p:spPr>
          <a:xfrm>
            <a:off x="6858000" y="2575983"/>
            <a:ext cx="2286000" cy="2575785"/>
          </a:xfrm>
          <a:prstGeom prst="rect">
            <a:avLst/>
          </a:prstGeom>
          <a:solidFill>
            <a:srgbClr val="BE95FF"/>
          </a:solidFill>
          <a:ln>
            <a:noFill/>
          </a:ln>
        </p:spPr>
        <p:txBody>
          <a:bodyPr vert="horz" lIns="219456" tIns="201168" rIns="228600" bIns="228600" rtlCol="0" anchor="ctr">
            <a:noAutofit/>
          </a:bodyPr>
          <a:lstStyle>
            <a:lvl1pPr marL="0" indent="0" algn="l" rtl="0" eaLnBrk="1" fontAlgn="base" hangingPunct="1">
              <a:lnSpc>
                <a:spcPct val="100000"/>
              </a:lnSpc>
              <a:spcBef>
                <a:spcPts val="1100"/>
              </a:spcBef>
              <a:spcAft>
                <a:spcPct val="0"/>
              </a:spcAft>
              <a:buClr>
                <a:srgbClr val="6D6E70"/>
              </a:buClr>
              <a:buSzPct val="90000"/>
              <a:buFont typeface="IBM Plex Sans" pitchFamily="2" charset="2"/>
              <a:buNone/>
              <a:defRPr sz="1400" b="0" i="0">
                <a:solidFill>
                  <a:schemeClr val="bg1"/>
                </a:solidFill>
                <a:latin typeface="+mn-lt"/>
                <a:ea typeface="Arial" panose="020B0604020202020204" pitchFamily="34" charset="0"/>
                <a:cs typeface="Arial" panose="020B0604020202020204" pitchFamily="34" charset="0"/>
              </a:defRPr>
            </a:lvl1pPr>
            <a:lvl2pPr marL="171452" indent="-173736"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2pPr>
            <a:lvl3pPr marL="342905" indent="-173736"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3pPr>
            <a:lvl4pPr marL="628658" indent="-173736"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1400" b="0" i="0" baseline="0">
                <a:solidFill>
                  <a:schemeClr val="bg1"/>
                </a:solidFill>
                <a:latin typeface="+mn-lt"/>
                <a:ea typeface="Arial" panose="020B0604020202020204" pitchFamily="34" charset="0"/>
                <a:cs typeface="Arial" panose="020B0604020202020204" pitchFamily="34" charset="0"/>
              </a:defRPr>
            </a:lvl4pPr>
            <a:lvl5pPr marL="803285" indent="-173736" algn="l" rtl="0" eaLnBrk="1" fontAlgn="base" hangingPunct="1">
              <a:lnSpc>
                <a:spcPct val="100000"/>
              </a:lnSpc>
              <a:spcBef>
                <a:spcPts val="0"/>
              </a:spcBef>
              <a:spcAft>
                <a:spcPct val="0"/>
              </a:spcAft>
              <a:buClr>
                <a:schemeClr val="bg1"/>
              </a:buClr>
              <a:buFont typeface="Arial" panose="020B0604020202020204" pitchFamily="34" charset="0"/>
              <a:buChar char="•"/>
              <a:tabLst/>
              <a:defRPr sz="1400" b="0" i="0">
                <a:solidFill>
                  <a:schemeClr val="bg1"/>
                </a:solidFill>
                <a:latin typeface="+mn-lt"/>
                <a:ea typeface="Arial" panose="020B0604020202020204" pitchFamily="34" charset="0"/>
                <a:cs typeface="Arial" panose="020B0604020202020204"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IBM Plex Sans"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IBM Plex Sans"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IBM Plex Sans"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IBM Plex Sans" charset="0"/>
              </a:defRPr>
            </a:lvl9pPr>
          </a:lstStyle>
          <a:p>
            <a:pPr marL="0" marR="0" lvl="0" indent="0" algn="ctr" defTabSz="685983" rtl="0" eaLnBrk="1" fontAlgn="base" latinLnBrk="0" hangingPunct="1">
              <a:lnSpc>
                <a:spcPct val="100000"/>
              </a:lnSpc>
              <a:spcBef>
                <a:spcPts val="1100"/>
              </a:spcBef>
              <a:spcAft>
                <a:spcPct val="0"/>
              </a:spcAft>
              <a:buClr>
                <a:srgbClr val="6D6E70"/>
              </a:buClr>
              <a:buSzPct val="90000"/>
              <a:buFont typeface="IBM Plex Sans" pitchFamily="2" charset="2"/>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D5D5246-337E-8DA2-4661-626A911FF1A4}"/>
              </a:ext>
            </a:extLst>
          </p:cNvPr>
          <p:cNvSpPr txBox="1"/>
          <p:nvPr/>
        </p:nvSpPr>
        <p:spPr>
          <a:xfrm>
            <a:off x="723542" y="2762002"/>
            <a:ext cx="5035707" cy="2041585"/>
          </a:xfrm>
          <a:prstGeom prst="rect">
            <a:avLst/>
          </a:prstGeom>
          <a:noFill/>
        </p:spPr>
        <p:txBody>
          <a:bodyPr wrap="square" lIns="91440" tIns="91440" rIns="91440" bIns="91440" rtlCol="0">
            <a:spAutoFit/>
          </a:bodyPr>
          <a:lstStyle/>
          <a:p>
            <a:pPr>
              <a:spcBef>
                <a:spcPts val="1100"/>
              </a:spcBef>
              <a:buSzPct val="130000"/>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Informed decisions require non-routine, human-in-the-loop analytical thinking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endParaRPr>
          </a:p>
          <a:p>
            <a:pPr marL="285750" marR="0" lvl="0" indent="-285750" algn="l" defTabSz="685983" rtl="0" eaLnBrk="1" fontAlgn="auto" latinLnBrk="0" hangingPunct="1">
              <a:lnSpc>
                <a:spcPct val="100000"/>
              </a:lnSpc>
              <a:spcBef>
                <a:spcPts val="1100"/>
              </a:spcBef>
              <a:spcAft>
                <a:spcPts val="0"/>
              </a:spcAft>
              <a:buClrTx/>
              <a:buSzPct val="13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Establish relationships and make connections</a:t>
            </a:r>
          </a:p>
          <a:p>
            <a:pPr marL="285750" marR="0" lvl="0" indent="-285750" algn="l" defTabSz="685983" rtl="0" eaLnBrk="1" fontAlgn="auto" latinLnBrk="0" hangingPunct="1">
              <a:lnSpc>
                <a:spcPct val="100000"/>
              </a:lnSpc>
              <a:spcBef>
                <a:spcPts val="1100"/>
              </a:spcBef>
              <a:spcAft>
                <a:spcPts val="0"/>
              </a:spcAft>
              <a:buClrTx/>
              <a:buSzPct val="13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Evaluate complex or conflicting priorities</a:t>
            </a:r>
          </a:p>
          <a:p>
            <a:pPr marL="285750" marR="0" lvl="0" indent="-285750" algn="l" defTabSz="685983" rtl="0" eaLnBrk="1" fontAlgn="auto" latinLnBrk="0" hangingPunct="1">
              <a:lnSpc>
                <a:spcPct val="100000"/>
              </a:lnSpc>
              <a:spcBef>
                <a:spcPts val="1100"/>
              </a:spcBef>
              <a:spcAft>
                <a:spcPts val="0"/>
              </a:spcAft>
              <a:buClrTx/>
              <a:buSzPct val="13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Identify and understand trends</a:t>
            </a:r>
          </a:p>
          <a:p>
            <a:pPr marL="285750" marR="0" lvl="0" indent="-285750" algn="l" defTabSz="685983" rtl="0" eaLnBrk="1" fontAlgn="auto" latinLnBrk="0" hangingPunct="1">
              <a:lnSpc>
                <a:spcPct val="100000"/>
              </a:lnSpc>
              <a:spcBef>
                <a:spcPts val="1100"/>
              </a:spcBef>
              <a:spcAft>
                <a:spcPts val="0"/>
              </a:spcAft>
              <a:buClrTx/>
              <a:buSzPct val="13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IBM Plex Sans" charset="0"/>
                <a:cs typeface="Arial" panose="020B0604020202020204" pitchFamily="34" charset="0"/>
              </a:rPr>
              <a:t>Understand “cause and effect”</a:t>
            </a:r>
          </a:p>
        </p:txBody>
      </p:sp>
      <p:sp>
        <p:nvSpPr>
          <p:cNvPr id="2" name="TextBox 1">
            <a:extLst>
              <a:ext uri="{FF2B5EF4-FFF2-40B4-BE49-F238E27FC236}">
                <a16:creationId xmlns:a16="http://schemas.microsoft.com/office/drawing/2014/main" id="{288A2348-A6E8-7817-DD6A-EBA1169CCB55}"/>
              </a:ext>
            </a:extLst>
          </p:cNvPr>
          <p:cNvSpPr txBox="1"/>
          <p:nvPr/>
        </p:nvSpPr>
        <p:spPr>
          <a:xfrm>
            <a:off x="6901920" y="2835257"/>
            <a:ext cx="2198159" cy="2031325"/>
          </a:xfrm>
          <a:prstGeom prst="rect">
            <a:avLst/>
          </a:prstGeom>
          <a:noFill/>
        </p:spPr>
        <p:txBody>
          <a:bodyPr wrap="square">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Due Diligence Analysts: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685983"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More time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analyzing strategic options, recommendations and deal execution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less data gathering and cross-document analysis</a:t>
            </a:r>
          </a:p>
        </p:txBody>
      </p:sp>
      <p:sp>
        <p:nvSpPr>
          <p:cNvPr id="7" name="Title 1">
            <a:extLst>
              <a:ext uri="{FF2B5EF4-FFF2-40B4-BE49-F238E27FC236}">
                <a16:creationId xmlns:a16="http://schemas.microsoft.com/office/drawing/2014/main" id="{54996BA3-12B9-51D4-1001-533CB0687324}"/>
              </a:ext>
            </a:extLst>
          </p:cNvPr>
          <p:cNvSpPr txBox="1">
            <a:spLocks/>
          </p:cNvSpPr>
          <p:nvPr/>
        </p:nvSpPr>
        <p:spPr>
          <a:xfrm>
            <a:off x="1860342" y="921472"/>
            <a:ext cx="4827132" cy="1273175"/>
          </a:xfrm>
          <a:prstGeom prst="rect">
            <a:avLst/>
          </a:prstGeom>
        </p:spPr>
        <p:txBody>
          <a:bodyPr vert="horz" lIns="0" tIns="0" rIns="0" bIns="0" rtlCol="0" anchor="ctr">
            <a:noAutofit/>
          </a:bodyPr>
          <a:lstStyle>
            <a:lvl1pPr algn="l" rtl="0" eaLnBrk="1" fontAlgn="base" hangingPunct="1">
              <a:lnSpc>
                <a:spcPct val="90000"/>
              </a:lnSpc>
              <a:spcBef>
                <a:spcPct val="0"/>
              </a:spcBef>
              <a:spcAft>
                <a:spcPct val="0"/>
              </a:spcAft>
              <a:defRPr sz="2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59"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21"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680"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40"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defTabSz="685983" fontAlgn="auto">
              <a:lnSpc>
                <a:spcPct val="100000"/>
              </a:lnSpc>
              <a:spcBef>
                <a:spcPts val="0"/>
              </a:spcBef>
              <a:spcAft>
                <a:spcPts val="0"/>
              </a:spcAft>
            </a:pPr>
            <a:r>
              <a:rPr lang="en-US" sz="1400" b="1" kern="0" dirty="0">
                <a:sym typeface="Helvetica Neue"/>
              </a:rPr>
              <a:t>Believe the difficulty of finding information is a </a:t>
            </a:r>
            <a:br>
              <a:rPr lang="en-US" sz="1400" b="1" kern="0" dirty="0">
                <a:sym typeface="Helvetica Neue"/>
              </a:rPr>
            </a:br>
            <a:r>
              <a:rPr lang="en-US" sz="1400" b="1" kern="0" dirty="0">
                <a:sym typeface="Helvetica Neue"/>
              </a:rPr>
              <a:t>key cause of lagging productivity in the office</a:t>
            </a:r>
            <a:endParaRPr lang="en-US" sz="1800" b="1" kern="0" dirty="0"/>
          </a:p>
        </p:txBody>
      </p:sp>
      <p:sp>
        <p:nvSpPr>
          <p:cNvPr id="8" name="Text Placeholder 2">
            <a:extLst>
              <a:ext uri="{FF2B5EF4-FFF2-40B4-BE49-F238E27FC236}">
                <a16:creationId xmlns:a16="http://schemas.microsoft.com/office/drawing/2014/main" id="{92CE4B91-D31E-3C5F-E917-AB5D996CFE30}"/>
              </a:ext>
            </a:extLst>
          </p:cNvPr>
          <p:cNvSpPr txBox="1">
            <a:spLocks/>
          </p:cNvSpPr>
          <p:nvPr/>
        </p:nvSpPr>
        <p:spPr>
          <a:xfrm>
            <a:off x="1840985" y="1718680"/>
            <a:ext cx="4827132" cy="968375"/>
          </a:xfrm>
          <a:prstGeom prst="rect">
            <a:avLst/>
          </a:prstGeom>
        </p:spPr>
        <p:txBody>
          <a:bodyPr vert="horz" lIns="0" tIns="0" rIns="0" bIns="0" rtlCol="0" anchor="ctr">
            <a:noAutofit/>
          </a:bodyPr>
          <a:lstStyle>
            <a:lvl1pPr marL="0" indent="0" algn="l" rtl="0" eaLnBrk="1" fontAlgn="base" hangingPunct="1">
              <a:lnSpc>
                <a:spcPct val="100000"/>
              </a:lnSpc>
              <a:spcBef>
                <a:spcPts val="1100"/>
              </a:spcBef>
              <a:spcAft>
                <a:spcPct val="0"/>
              </a:spcAft>
              <a:buClr>
                <a:srgbClr val="001141"/>
              </a:buClr>
              <a:buSzPct val="90000"/>
              <a:buFont typeface="IBM Plex Sans Light" pitchFamily="2" charset="2"/>
              <a:buNone/>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71448" indent="-173732"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42896" indent="-173732" algn="l" rtl="0" eaLnBrk="1" fontAlgn="base" hangingPunct="1">
              <a:lnSpc>
                <a:spcPct val="100000"/>
              </a:lnSpc>
              <a:spcBef>
                <a:spcPts val="1100"/>
              </a:spcBef>
              <a:spcAft>
                <a:spcPct val="0"/>
              </a:spcAft>
              <a:buClr>
                <a:srgbClr val="001141"/>
              </a:buClr>
              <a:buSzPct val="100000"/>
              <a:buFont typeface="IBM Plex Sans Light" panose="020B0604020202020204" pitchFamily="34" charset="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628643" indent="-173732" algn="l" rtl="0" eaLnBrk="1" fontAlgn="base" hangingPunct="1">
              <a:lnSpc>
                <a:spcPct val="100000"/>
              </a:lnSpc>
              <a:spcBef>
                <a:spcPts val="1100"/>
              </a:spcBef>
              <a:spcAft>
                <a:spcPct val="0"/>
              </a:spcAft>
              <a:buClr>
                <a:srgbClr val="001141"/>
              </a:buClr>
              <a:buSzPct val="100000"/>
              <a:buFont typeface="IBM Plex Sans Light" charset="-120"/>
              <a:buChar char="–"/>
              <a:tabLst/>
              <a:defRPr sz="1400" b="0" i="0" baseline="0">
                <a:solidFill>
                  <a:schemeClr val="tx1"/>
                </a:solidFill>
                <a:latin typeface="Arial" panose="020B0604020202020204" pitchFamily="34" charset="0"/>
                <a:ea typeface="Arial" panose="020B0604020202020204" pitchFamily="34" charset="0"/>
                <a:cs typeface="Arial" panose="020B0604020202020204" pitchFamily="34" charset="0"/>
              </a:defRPr>
            </a:lvl4pPr>
            <a:lvl5pPr marL="803265" indent="-173732" algn="l" rtl="0" eaLnBrk="1" fontAlgn="base" hangingPunct="1">
              <a:lnSpc>
                <a:spcPct val="100000"/>
              </a:lnSpc>
              <a:spcBef>
                <a:spcPts val="1100"/>
              </a:spcBef>
              <a:spcAft>
                <a:spcPct val="0"/>
              </a:spcAft>
              <a:buClr>
                <a:srgbClr val="001141"/>
              </a:buClr>
              <a:buFont typeface="IBM Plex Sans Light" charset="-120"/>
              <a:buChar char="»"/>
              <a:tabLst/>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583681" indent="-129667" algn="l" rtl="0" eaLnBrk="1" fontAlgn="base" hangingPunct="1">
              <a:spcBef>
                <a:spcPct val="20000"/>
              </a:spcBef>
              <a:spcAft>
                <a:spcPct val="0"/>
              </a:spcAft>
              <a:buClr>
                <a:schemeClr val="bg1"/>
              </a:buClr>
              <a:buChar char="»"/>
              <a:defRPr sz="1269">
                <a:solidFill>
                  <a:schemeClr val="bg1"/>
                </a:solidFill>
                <a:latin typeface="IBM Plex Sans Light" charset="0"/>
              </a:defRPr>
            </a:lvl6pPr>
            <a:lvl7pPr marL="1946243" indent="-129667" algn="l" rtl="0" eaLnBrk="1" fontAlgn="base" hangingPunct="1">
              <a:spcBef>
                <a:spcPct val="20000"/>
              </a:spcBef>
              <a:spcAft>
                <a:spcPct val="0"/>
              </a:spcAft>
              <a:buClr>
                <a:schemeClr val="bg1"/>
              </a:buClr>
              <a:buChar char="»"/>
              <a:defRPr sz="1269">
                <a:solidFill>
                  <a:schemeClr val="bg1"/>
                </a:solidFill>
                <a:latin typeface="IBM Plex Sans Light" charset="0"/>
              </a:defRPr>
            </a:lvl7pPr>
            <a:lvl8pPr marL="2308802" indent="-129667" algn="l" rtl="0" eaLnBrk="1" fontAlgn="base" hangingPunct="1">
              <a:spcBef>
                <a:spcPct val="20000"/>
              </a:spcBef>
              <a:spcAft>
                <a:spcPct val="0"/>
              </a:spcAft>
              <a:buClr>
                <a:schemeClr val="bg1"/>
              </a:buClr>
              <a:buChar char="»"/>
              <a:defRPr sz="1269">
                <a:solidFill>
                  <a:schemeClr val="bg1"/>
                </a:solidFill>
                <a:latin typeface="IBM Plex Sans Light" charset="0"/>
              </a:defRPr>
            </a:lvl8pPr>
            <a:lvl9pPr marL="2671364" indent="-129667" algn="l" rtl="0" eaLnBrk="1" fontAlgn="base" hangingPunct="1">
              <a:spcBef>
                <a:spcPct val="20000"/>
              </a:spcBef>
              <a:spcAft>
                <a:spcPct val="0"/>
              </a:spcAft>
              <a:buClr>
                <a:schemeClr val="bg1"/>
              </a:buClr>
              <a:buChar char="»"/>
              <a:defRPr sz="1269">
                <a:solidFill>
                  <a:schemeClr val="bg1"/>
                </a:solidFill>
                <a:latin typeface="IBM Plex Sans Light" charset="0"/>
              </a:defRPr>
            </a:lvl9pPr>
          </a:lstStyle>
          <a:p>
            <a:pPr defTabSz="685983" fontAlgn="auto">
              <a:spcBef>
                <a:spcPts val="0"/>
              </a:spcBef>
              <a:spcAft>
                <a:spcPts val="0"/>
              </a:spcAft>
            </a:pPr>
            <a:r>
              <a:rPr lang="en-US" b="1" kern="1200" dirty="0">
                <a:cs typeface="Arial" charset="0"/>
                <a:sym typeface="Helvetica Neue"/>
              </a:rPr>
              <a:t>Knowledge workers’ time spent navigating through data to find the information they need</a:t>
            </a:r>
            <a:r>
              <a:rPr lang="en-US" b="1" kern="1200" dirty="0">
                <a:cs typeface="Arial" charset="0"/>
              </a:rPr>
              <a:t>  to do their work</a:t>
            </a:r>
          </a:p>
        </p:txBody>
      </p:sp>
      <p:sp>
        <p:nvSpPr>
          <p:cNvPr id="9" name="Rectangle 8">
            <a:extLst>
              <a:ext uri="{FF2B5EF4-FFF2-40B4-BE49-F238E27FC236}">
                <a16:creationId xmlns:a16="http://schemas.microsoft.com/office/drawing/2014/main" id="{7CE8B96E-1DAF-2141-E02B-16DEE427FAFB}"/>
              </a:ext>
            </a:extLst>
          </p:cNvPr>
          <p:cNvSpPr/>
          <p:nvPr/>
        </p:nvSpPr>
        <p:spPr>
          <a:xfrm>
            <a:off x="4629" y="1077040"/>
            <a:ext cx="1482535" cy="769441"/>
          </a:xfrm>
          <a:prstGeom prst="rect">
            <a:avLst/>
          </a:prstGeom>
        </p:spPr>
        <p:txBody>
          <a:bodyPr wrap="square">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002D9C"/>
                </a:solidFill>
                <a:effectLst/>
                <a:uLnTx/>
                <a:uFillTx/>
                <a:latin typeface="Arial" panose="020B0604020202020204" pitchFamily="34" charset="0"/>
                <a:ea typeface="+mn-ea"/>
                <a:cs typeface="+mn-cs"/>
              </a:rPr>
              <a:t>57%</a:t>
            </a:r>
            <a:endParaRPr kumimoji="0" lang="en-US" sz="4400" b="0" i="0" u="none" strike="noStrike" kern="1200" cap="none" spc="-300" normalizeH="0" baseline="0" noProof="0" dirty="0">
              <a:ln>
                <a:noFill/>
              </a:ln>
              <a:solidFill>
                <a:srgbClr val="002D9C"/>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2C2DCFAF-E277-694F-CF81-0F8EFE21ADF0}"/>
              </a:ext>
            </a:extLst>
          </p:cNvPr>
          <p:cNvSpPr/>
          <p:nvPr/>
        </p:nvSpPr>
        <p:spPr>
          <a:xfrm>
            <a:off x="123859" y="1814045"/>
            <a:ext cx="1199366" cy="769441"/>
          </a:xfrm>
          <a:prstGeom prst="rect">
            <a:avLst/>
          </a:prstGeom>
        </p:spPr>
        <p:txBody>
          <a:bodyPr wrap="none">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srgbClr val="002D9C"/>
                </a:solidFill>
                <a:effectLst/>
                <a:uLnTx/>
                <a:uFillTx/>
                <a:latin typeface="Arial" panose="020B0604020202020204" pitchFamily="34" charset="0"/>
                <a:ea typeface="+mn-ea"/>
                <a:cs typeface="+mn-cs"/>
              </a:rPr>
              <a:t>30%</a:t>
            </a:r>
          </a:p>
        </p:txBody>
      </p:sp>
      <p:sp>
        <p:nvSpPr>
          <p:cNvPr id="12" name="Rectangle 11">
            <a:extLst>
              <a:ext uri="{FF2B5EF4-FFF2-40B4-BE49-F238E27FC236}">
                <a16:creationId xmlns:a16="http://schemas.microsoft.com/office/drawing/2014/main" id="{F8276DDD-7257-769C-76D1-FD50473E757A}"/>
              </a:ext>
            </a:extLst>
          </p:cNvPr>
          <p:cNvSpPr/>
          <p:nvPr/>
        </p:nvSpPr>
        <p:spPr>
          <a:xfrm>
            <a:off x="434571" y="-178516"/>
            <a:ext cx="3233057" cy="1107996"/>
          </a:xfrm>
          <a:prstGeom prst="rect">
            <a:avLst/>
          </a:prstGeom>
        </p:spPr>
        <p:txBody>
          <a:bodyPr wrap="square">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002D9C"/>
                </a:solidFill>
                <a:effectLst/>
                <a:uLnTx/>
                <a:uFillTx/>
                <a:latin typeface="Arial" panose="020B0604020202020204" pitchFamily="34" charset="0"/>
                <a:ea typeface="+mn-ea"/>
                <a:cs typeface="+mn-cs"/>
              </a:rPr>
              <a:t>1 billion</a:t>
            </a:r>
            <a:endParaRPr kumimoji="0" lang="en-US" sz="6600" b="0" i="0" u="none" strike="noStrike" kern="1200" cap="none" spc="-300" normalizeH="0" baseline="0" noProof="0" dirty="0">
              <a:ln>
                <a:noFill/>
              </a:ln>
              <a:solidFill>
                <a:srgbClr val="002D9C"/>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0366239-9A32-7111-0F01-F74E67BE70DC}"/>
              </a:ext>
            </a:extLst>
          </p:cNvPr>
          <p:cNvSpPr/>
          <p:nvPr/>
        </p:nvSpPr>
        <p:spPr>
          <a:xfrm>
            <a:off x="151935" y="588485"/>
            <a:ext cx="5883368" cy="496931"/>
          </a:xfrm>
          <a:prstGeom prst="rect">
            <a:avLst/>
          </a:prstGeom>
        </p:spPr>
        <p:txBody>
          <a:bodyPr wrap="square">
            <a:spAutoFit/>
          </a:bodyPr>
          <a:lstStyle/>
          <a:p>
            <a:pPr marL="0" marR="0" lvl="0" indent="0" algn="l" defTabSz="685983"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Helvetica Neue"/>
              </a:rPr>
              <a:t>Knowledge workers in the world</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Footer Placeholder 4">
            <a:extLst>
              <a:ext uri="{FF2B5EF4-FFF2-40B4-BE49-F238E27FC236}">
                <a16:creationId xmlns:a16="http://schemas.microsoft.com/office/drawing/2014/main" id="{6956E1A3-B845-0E3D-B3E9-7974F2EBD7C1}"/>
              </a:ext>
            </a:extLst>
          </p:cNvPr>
          <p:cNvSpPr>
            <a:spLocks noGrp="1"/>
          </p:cNvSpPr>
          <p:nvPr>
            <p:ph type="ftr" sz="quarter" idx="10"/>
          </p:nvPr>
        </p:nvSpPr>
        <p:spPr>
          <a:xfrm>
            <a:off x="140630" y="4898759"/>
            <a:ext cx="4114734" cy="166687"/>
          </a:xfrm>
        </p:spPr>
        <p:txBody>
          <a:bodyPr/>
          <a:lstStyle/>
          <a:p>
            <a:r>
              <a:rPr lang="en-US" dirty="0">
                <a:latin typeface="IBM Plex Sans Light"/>
              </a:rPr>
              <a:t>© 2022 IBM Corporation</a:t>
            </a:r>
          </a:p>
        </p:txBody>
      </p:sp>
    </p:spTree>
    <p:extLst>
      <p:ext uri="{BB962C8B-B14F-4D97-AF65-F5344CB8AC3E}">
        <p14:creationId xmlns:p14="http://schemas.microsoft.com/office/powerpoint/2010/main" val="1213830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21B368-6469-38FE-DBE4-7FE57DFF13E4}"/>
              </a:ext>
            </a:extLst>
          </p:cNvPr>
          <p:cNvSpPr/>
          <p:nvPr/>
        </p:nvSpPr>
        <p:spPr>
          <a:xfrm>
            <a:off x="-7143" y="2564142"/>
            <a:ext cx="4589930" cy="2586502"/>
          </a:xfrm>
          <a:prstGeom prst="rect">
            <a:avLst/>
          </a:prstGeom>
          <a:gradFill flip="none" rotWithShape="1">
            <a:gsLst>
              <a:gs pos="0">
                <a:schemeClr val="accent2"/>
              </a:gs>
              <a:gs pos="100000">
                <a:schemeClr val="accent4"/>
              </a:gs>
            </a:gsLst>
            <a:lin ang="2700000" scaled="1"/>
            <a:tileRect/>
          </a:gra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7" name="Content Placeholder 6">
            <a:extLst>
              <a:ext uri="{FF2B5EF4-FFF2-40B4-BE49-F238E27FC236}">
                <a16:creationId xmlns:a16="http://schemas.microsoft.com/office/drawing/2014/main" id="{65416543-7346-4348-813B-E139525A765A}"/>
              </a:ext>
            </a:extLst>
          </p:cNvPr>
          <p:cNvSpPr>
            <a:spLocks noGrp="1"/>
          </p:cNvSpPr>
          <p:nvPr>
            <p:ph sz="quarter" idx="20"/>
          </p:nvPr>
        </p:nvSpPr>
        <p:spPr>
          <a:xfrm>
            <a:off x="13252" y="2570164"/>
            <a:ext cx="4427053" cy="2573337"/>
          </a:xfrm>
          <a:noFill/>
        </p:spPr>
        <p:txBody>
          <a:bodyPr anchor="ctr"/>
          <a:lstStyle/>
          <a:p>
            <a:pPr marL="0" lvl="1" indent="0" defTabSz="457189" fontAlgn="auto">
              <a:spcAft>
                <a:spcPts val="0"/>
              </a:spcAft>
              <a:buClrTx/>
              <a:buSzTx/>
              <a:buNone/>
              <a:defRPr/>
            </a:pPr>
            <a:r>
              <a:rPr lang="en-US" sz="1300" kern="1200" dirty="0">
                <a:cs typeface="Arial" charset="0"/>
              </a:rPr>
              <a:t>EY Diligence Edge provides EY transaction professionals with an outside-in view of a target company and its competitors. </a:t>
            </a:r>
          </a:p>
          <a:p>
            <a:pPr marL="0" lvl="1" indent="0" defTabSz="457189" fontAlgn="auto">
              <a:spcAft>
                <a:spcPts val="0"/>
              </a:spcAft>
              <a:buClrTx/>
              <a:buSzTx/>
              <a:buNone/>
              <a:defRPr/>
            </a:pPr>
            <a:r>
              <a:rPr lang="en-US" sz="1300" kern="1200" dirty="0">
                <a:cs typeface="Arial" charset="0"/>
              </a:rPr>
              <a:t>EY Diligence Edge can consolidate and analyze a range of external information, including news, financial and social media data, to assist M&amp;A practitioners in providing strategic recommendations at the click of a button.</a:t>
            </a:r>
          </a:p>
        </p:txBody>
      </p:sp>
      <p:sp>
        <p:nvSpPr>
          <p:cNvPr id="8" name="Title 2">
            <a:extLst>
              <a:ext uri="{FF2B5EF4-FFF2-40B4-BE49-F238E27FC236}">
                <a16:creationId xmlns:a16="http://schemas.microsoft.com/office/drawing/2014/main" id="{D57F281C-CF26-5FBF-843C-072C56C7477B}"/>
              </a:ext>
            </a:extLst>
          </p:cNvPr>
          <p:cNvSpPr txBox="1">
            <a:spLocks/>
          </p:cNvSpPr>
          <p:nvPr/>
        </p:nvSpPr>
        <p:spPr>
          <a:xfrm>
            <a:off x="4586283" y="2553820"/>
            <a:ext cx="4557716" cy="2596824"/>
          </a:xfrm>
          <a:prstGeom prst="rect">
            <a:avLst/>
          </a:prstGeom>
          <a:solidFill>
            <a:schemeClr val="accent2"/>
          </a:solidFill>
        </p:spPr>
        <p:txBody>
          <a:bodyPr vert="horz" lIns="210312" tIns="201168" rIns="228600" bIns="228600" rtlCol="0" anchor="t">
            <a:noAutofit/>
          </a:bodyPr>
          <a:lstStyle>
            <a:lvl1pPr algn="l" rtl="0" eaLnBrk="1" fontAlgn="base" hangingPunct="1">
              <a:lnSpc>
                <a:spcPct val="90000"/>
              </a:lnSpc>
              <a:spcBef>
                <a:spcPct val="0"/>
              </a:spcBef>
              <a:spcAft>
                <a:spcPct val="0"/>
              </a:spcAft>
              <a:defRPr sz="2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2220">
                <a:solidFill>
                  <a:srgbClr val="191919"/>
                </a:solidFill>
                <a:latin typeface="IBM Plex Sans" pitchFamily="34" charset="0"/>
              </a:defRPr>
            </a:lvl2pPr>
            <a:lvl3pPr algn="l" rtl="0" eaLnBrk="1" fontAlgn="base" hangingPunct="1">
              <a:lnSpc>
                <a:spcPct val="90000"/>
              </a:lnSpc>
              <a:spcBef>
                <a:spcPct val="0"/>
              </a:spcBef>
              <a:spcAft>
                <a:spcPct val="0"/>
              </a:spcAft>
              <a:defRPr sz="2220">
                <a:solidFill>
                  <a:srgbClr val="191919"/>
                </a:solidFill>
                <a:latin typeface="IBM Plex Sans" pitchFamily="34" charset="0"/>
              </a:defRPr>
            </a:lvl3pPr>
            <a:lvl4pPr algn="l" rtl="0" eaLnBrk="1" fontAlgn="base" hangingPunct="1">
              <a:lnSpc>
                <a:spcPct val="90000"/>
              </a:lnSpc>
              <a:spcBef>
                <a:spcPct val="0"/>
              </a:spcBef>
              <a:spcAft>
                <a:spcPct val="0"/>
              </a:spcAft>
              <a:defRPr sz="2220">
                <a:solidFill>
                  <a:srgbClr val="191919"/>
                </a:solidFill>
                <a:latin typeface="IBM Plex Sans" pitchFamily="34" charset="0"/>
              </a:defRPr>
            </a:lvl4pPr>
            <a:lvl5pPr algn="l" rtl="0" eaLnBrk="1" fontAlgn="base" hangingPunct="1">
              <a:lnSpc>
                <a:spcPct val="90000"/>
              </a:lnSpc>
              <a:spcBef>
                <a:spcPct val="0"/>
              </a:spcBef>
              <a:spcAft>
                <a:spcPct val="0"/>
              </a:spcAft>
              <a:defRPr sz="2220">
                <a:solidFill>
                  <a:srgbClr val="191919"/>
                </a:solidFill>
                <a:latin typeface="IBM Plex Sans"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31C95234-4E46-F149-91E4-BD503B740D5F}"/>
              </a:ext>
            </a:extLst>
          </p:cNvPr>
          <p:cNvSpPr>
            <a:spLocks noGrp="1"/>
          </p:cNvSpPr>
          <p:nvPr>
            <p:ph type="title"/>
          </p:nvPr>
        </p:nvSpPr>
        <p:spPr>
          <a:noFill/>
        </p:spPr>
        <p:txBody>
          <a:bodyPr/>
          <a:lstStyle/>
          <a:p>
            <a:r>
              <a:rPr lang="en-US" sz="1400" dirty="0"/>
              <a:t>Use Case </a:t>
            </a:r>
            <a:br>
              <a:rPr lang="en-US" sz="1400" dirty="0"/>
            </a:br>
            <a:r>
              <a:rPr lang="en-US" dirty="0"/>
              <a:t/>
            </a:r>
            <a:br>
              <a:rPr lang="en-US" dirty="0"/>
            </a:br>
            <a:r>
              <a:rPr lang="en-US" dirty="0"/>
              <a:t>E&amp;Y</a:t>
            </a:r>
            <a:br>
              <a:rPr lang="en-US" dirty="0"/>
            </a:br>
            <a:r>
              <a:rPr lang="en-US" sz="1600" dirty="0"/>
              <a:t/>
            </a:r>
            <a:br>
              <a:rPr lang="en-US" sz="1600" dirty="0"/>
            </a:br>
            <a:r>
              <a:rPr lang="en-US" sz="1400" i="1" dirty="0"/>
              <a:t>M&amp;A due diligence</a:t>
            </a:r>
            <a:r>
              <a:rPr lang="en-US" sz="1400" dirty="0"/>
              <a:t/>
            </a:r>
            <a:br>
              <a:rPr lang="en-US" sz="1400" dirty="0"/>
            </a:br>
            <a:r>
              <a:rPr lang="en-US" sz="1400" dirty="0"/>
              <a:t/>
            </a:r>
            <a:br>
              <a:rPr lang="en-US" sz="1400" dirty="0"/>
            </a:br>
            <a:r>
              <a:rPr lang="en-US" sz="1400" dirty="0"/>
              <a:t/>
            </a:r>
            <a:br>
              <a:rPr lang="en-US" sz="1400" dirty="0"/>
            </a:br>
            <a:r>
              <a:rPr lang="en-US" sz="1400" dirty="0"/>
              <a:t>Industry: Professional Services</a:t>
            </a:r>
            <a:br>
              <a:rPr lang="en-US" sz="1400" dirty="0"/>
            </a:br>
            <a:r>
              <a:rPr lang="en-US" sz="1400" dirty="0"/>
              <a:t>Geography: EMEA (United Kingdom)</a:t>
            </a:r>
            <a:endParaRPr lang="en-US" dirty="0"/>
          </a:p>
        </p:txBody>
      </p:sp>
      <p:pic>
        <p:nvPicPr>
          <p:cNvPr id="5" name="Content Placeholder 4" descr="A picture containing text, building, outdoor, sky&#10;&#10;Description automatically generated">
            <a:extLst>
              <a:ext uri="{FF2B5EF4-FFF2-40B4-BE49-F238E27FC236}">
                <a16:creationId xmlns:a16="http://schemas.microsoft.com/office/drawing/2014/main" id="{0D6728D1-000B-264C-8FF2-860C062A2985}"/>
              </a:ext>
            </a:extLst>
          </p:cNvPr>
          <p:cNvPicPr>
            <a:picLocks noGrp="1" noChangeAspect="1"/>
          </p:cNvPicPr>
          <p:nvPr>
            <p:ph sz="quarter" idx="17"/>
          </p:nvPr>
        </p:nvPicPr>
        <p:blipFill>
          <a:blip r:embed="rId3">
            <a:extLst>
              <a:ext uri="{837473B0-CC2E-450A-ABE3-18F120FF3D39}">
                <a1611:picAttrSrcUrl xmlns:a1611="http://schemas.microsoft.com/office/drawing/2016/11/main" xmlns="" r:id="rId4"/>
              </a:ext>
            </a:extLst>
          </a:blip>
          <a:stretch>
            <a:fillRect/>
          </a:stretch>
        </p:blipFill>
        <p:spPr>
          <a:xfrm>
            <a:off x="4597070" y="-3430"/>
            <a:ext cx="4546930" cy="2571751"/>
          </a:xfrm>
        </p:spPr>
      </p:pic>
      <p:sp>
        <p:nvSpPr>
          <p:cNvPr id="16" name="TextBox 15">
            <a:extLst>
              <a:ext uri="{FF2B5EF4-FFF2-40B4-BE49-F238E27FC236}">
                <a16:creationId xmlns:a16="http://schemas.microsoft.com/office/drawing/2014/main" id="{9B9FF28A-7FB8-E245-B744-271B6BEA8A6F}"/>
              </a:ext>
            </a:extLst>
          </p:cNvPr>
          <p:cNvSpPr txBox="1"/>
          <p:nvPr/>
        </p:nvSpPr>
        <p:spPr>
          <a:xfrm>
            <a:off x="4669971" y="2943634"/>
            <a:ext cx="1511305" cy="738664"/>
          </a:xfrm>
          <a:prstGeom prst="rect">
            <a:avLst/>
          </a:prstGeom>
          <a:noFill/>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10-20%</a:t>
            </a:r>
          </a:p>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Effort reduction</a:t>
            </a:r>
            <a:endParaRPr kumimoji="0" lang="en-US" sz="8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endParaRPr>
          </a:p>
        </p:txBody>
      </p:sp>
      <p:sp>
        <p:nvSpPr>
          <p:cNvPr id="17" name="TextBox 16">
            <a:extLst>
              <a:ext uri="{FF2B5EF4-FFF2-40B4-BE49-F238E27FC236}">
                <a16:creationId xmlns:a16="http://schemas.microsoft.com/office/drawing/2014/main" id="{BA337CC4-0381-774D-9A93-6186CAAE7979}"/>
              </a:ext>
            </a:extLst>
          </p:cNvPr>
          <p:cNvSpPr txBox="1"/>
          <p:nvPr/>
        </p:nvSpPr>
        <p:spPr>
          <a:xfrm>
            <a:off x="7119522" y="2803537"/>
            <a:ext cx="1657355" cy="954107"/>
          </a:xfrm>
          <a:prstGeom prst="rect">
            <a:avLst/>
          </a:prstGeom>
          <a:noFill/>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3-5 days</a:t>
            </a:r>
          </a:p>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vs. 2-3 weeks </a:t>
            </a:r>
            <a:br>
              <a:rPr kumimoji="0" lang="en-US" sz="14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br>
            <a:r>
              <a:rPr kumimoji="0" lang="en-US" sz="14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for insights</a:t>
            </a:r>
            <a:endParaRPr kumimoji="0" lang="en-US" sz="8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endParaRPr>
          </a:p>
        </p:txBody>
      </p:sp>
      <p:sp>
        <p:nvSpPr>
          <p:cNvPr id="18" name="TextBox 17">
            <a:extLst>
              <a:ext uri="{FF2B5EF4-FFF2-40B4-BE49-F238E27FC236}">
                <a16:creationId xmlns:a16="http://schemas.microsoft.com/office/drawing/2014/main" id="{0BACCCA5-BBEF-C44A-9884-466353DFFD34}"/>
              </a:ext>
            </a:extLst>
          </p:cNvPr>
          <p:cNvSpPr txBox="1"/>
          <p:nvPr/>
        </p:nvSpPr>
        <p:spPr>
          <a:xfrm>
            <a:off x="5701154" y="3977735"/>
            <a:ext cx="2181996" cy="954107"/>
          </a:xfrm>
          <a:prstGeom prst="rect">
            <a:avLst/>
          </a:prstGeom>
          <a:noFill/>
        </p:spPr>
        <p:txBody>
          <a:bodyPr wrap="square" rtlCol="0">
            <a:sp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Up to </a:t>
            </a:r>
            <a:r>
              <a:rPr kumimoji="0" lang="en-US" sz="28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50k</a:t>
            </a:r>
          </a:p>
          <a:p>
            <a:pPr marL="0" marR="0" lvl="0" indent="0" algn="ctr" defTabSz="6859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rPr>
              <a:t>Documents processed each month</a:t>
            </a:r>
            <a:endParaRPr kumimoji="0" lang="en-US" sz="800" b="0" i="0" u="none" strike="noStrike" kern="1200" cap="none" spc="0" normalizeH="0" baseline="0" noProof="0" dirty="0">
              <a:ln>
                <a:noFill/>
              </a:ln>
              <a:solidFill>
                <a:srgbClr val="FFFFFF"/>
              </a:solidFill>
              <a:effectLst/>
              <a:uLnTx/>
              <a:uFillTx/>
              <a:latin typeface="Arial" panose="020B0604020202020204"/>
              <a:ea typeface="IBM Plex Sans" charset="0"/>
              <a:cs typeface="Arial" panose="020B0604020202020204" pitchFamily="34" charset="0"/>
            </a:endParaRPr>
          </a:p>
        </p:txBody>
      </p:sp>
      <p:sp>
        <p:nvSpPr>
          <p:cNvPr id="10" name="Rectangle 9">
            <a:extLst>
              <a:ext uri="{FF2B5EF4-FFF2-40B4-BE49-F238E27FC236}">
                <a16:creationId xmlns:a16="http://schemas.microsoft.com/office/drawing/2014/main" id="{73576DD2-7863-7448-9A97-971692418E7D}"/>
              </a:ext>
            </a:extLst>
          </p:cNvPr>
          <p:cNvSpPr/>
          <p:nvPr/>
        </p:nvSpPr>
        <p:spPr bwMode="auto">
          <a:xfrm>
            <a:off x="4546932" y="-1587"/>
            <a:ext cx="4597068" cy="2570161"/>
          </a:xfrm>
          <a:prstGeom prst="rect">
            <a:avLst/>
          </a:prstGeom>
          <a:gradFill flip="none" rotWithShape="1">
            <a:gsLst>
              <a:gs pos="98000">
                <a:schemeClr val="accent4">
                  <a:lumMod val="60000"/>
                  <a:lumOff val="40000"/>
                  <a:alpha val="94000"/>
                </a:schemeClr>
              </a:gs>
              <a:gs pos="0">
                <a:srgbClr val="0062FF">
                  <a:alpha val="60143"/>
                </a:srgbClr>
              </a:gs>
            </a:gsLst>
            <a:lin ang="2700000" scaled="1"/>
            <a:tileRect/>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IBM Plex Sans" charset="0"/>
              <a:cs typeface="Arial" panose="020B0604020202020204" pitchFamily="34" charset="0"/>
            </a:endParaRPr>
          </a:p>
        </p:txBody>
      </p:sp>
    </p:spTree>
    <p:extLst>
      <p:ext uri="{BB962C8B-B14F-4D97-AF65-F5344CB8AC3E}">
        <p14:creationId xmlns:p14="http://schemas.microsoft.com/office/powerpoint/2010/main" val="634861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E474322-1D4C-48A5-9EFD-F8E68E364E46}"/>
              </a:ext>
            </a:extLst>
          </p:cNvPr>
          <p:cNvSpPr/>
          <p:nvPr/>
        </p:nvSpPr>
        <p:spPr>
          <a:xfrm>
            <a:off x="0" y="0"/>
            <a:ext cx="2291508" cy="5143500"/>
          </a:xfrm>
          <a:prstGeom prst="rect">
            <a:avLst/>
          </a:prstGeom>
          <a:gradFill flip="none" rotWithShape="1">
            <a:gsLst>
              <a:gs pos="0">
                <a:schemeClr val="accent2"/>
              </a:gs>
              <a:gs pos="100000">
                <a:schemeClr val="accent4">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C26E4609-1FF0-400B-B3BB-B95BA110118C}"/>
              </a:ext>
            </a:extLst>
          </p:cNvPr>
          <p:cNvSpPr>
            <a:spLocks noGrp="1"/>
          </p:cNvSpPr>
          <p:nvPr>
            <p:ph type="title"/>
          </p:nvPr>
        </p:nvSpPr>
        <p:spPr>
          <a:xfrm>
            <a:off x="246962" y="0"/>
            <a:ext cx="1877452" cy="4245831"/>
          </a:xfrm>
        </p:spPr>
        <p:txBody>
          <a:bodyPr/>
          <a:lstStyle/>
          <a:p>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Our </a:t>
            </a:r>
            <a:r>
              <a:rPr lang="en-US" sz="2000" dirty="0">
                <a:solidFill>
                  <a:schemeClr val="bg1"/>
                </a:solidFill>
              </a:rPr>
              <a:t>vision is to augment a worker’s ability to understand the corpus of complex, high value documents needed for business decisions</a:t>
            </a:r>
            <a:endParaRPr lang="en-US"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22CF8CA-0C76-4E5A-A83A-AF8A03F6B544}"/>
              </a:ext>
            </a:extLst>
          </p:cNvPr>
          <p:cNvSpPr>
            <a:spLocks noGrp="1"/>
          </p:cNvSpPr>
          <p:nvPr>
            <p:ph type="body" sz="quarter" idx="12"/>
          </p:nvPr>
        </p:nvSpPr>
        <p:spPr>
          <a:xfrm>
            <a:off x="2829791" y="201168"/>
            <a:ext cx="5701145" cy="813677"/>
          </a:xfrm>
        </p:spPr>
        <p:txBody>
          <a:bodyPr/>
          <a:lstStyle/>
          <a:p>
            <a:r>
              <a:rPr lang="en-US" b="1" dirty="0">
                <a:latin typeface="Arial" panose="020B0604020202020204" pitchFamily="34" charset="0"/>
                <a:cs typeface="Arial" panose="020B0604020202020204" pitchFamily="34" charset="0"/>
              </a:rPr>
              <a:t>80% of data is unstructured</a:t>
            </a:r>
            <a:r>
              <a:rPr lang="en-US" dirty="0">
                <a:latin typeface="Arial" panose="020B0604020202020204" pitchFamily="34" charset="0"/>
                <a:cs typeface="Arial" panose="020B0604020202020204" pitchFamily="34" charset="0"/>
              </a:rPr>
              <a:t> – Innovation helps understanding the language of business documents</a:t>
            </a:r>
          </a:p>
        </p:txBody>
      </p:sp>
      <p:sp>
        <p:nvSpPr>
          <p:cNvPr id="25" name="Shape 1885">
            <a:extLst>
              <a:ext uri="{FF2B5EF4-FFF2-40B4-BE49-F238E27FC236}">
                <a16:creationId xmlns:a16="http://schemas.microsoft.com/office/drawing/2014/main" id="{7126897D-33E0-4ADA-9622-F8F36D923547}"/>
              </a:ext>
            </a:extLst>
          </p:cNvPr>
          <p:cNvSpPr/>
          <p:nvPr/>
        </p:nvSpPr>
        <p:spPr>
          <a:xfrm>
            <a:off x="7925922" y="2135706"/>
            <a:ext cx="548640" cy="548640"/>
          </a:xfrm>
          <a:prstGeom prst="ellipse">
            <a:avLst/>
          </a:prstGeom>
          <a:gradFill>
            <a:gsLst>
              <a:gs pos="0">
                <a:srgbClr val="BAE6FF"/>
              </a:gs>
              <a:gs pos="96000">
                <a:srgbClr val="E5F6FF"/>
              </a:gs>
            </a:gsLst>
            <a:lin ang="2400000" scaled="0"/>
          </a:gradFill>
          <a:ln w="12700" cap="flat">
            <a:noFill/>
            <a:miter lim="400000"/>
          </a:ln>
          <a:effectLst>
            <a:outerShdw blurRad="152400" rotWithShape="0">
              <a:srgbClr val="000000">
                <a:alpha val="40000"/>
              </a:srgbClr>
            </a:outerShdw>
          </a:effectLst>
        </p:spPr>
        <p:txBody>
          <a:bodyPr wrap="square" lIns="34289" tIns="34289" rIns="34289" bIns="34289" numCol="1" anchor="ctr">
            <a:noAutofit/>
          </a:bodyPr>
          <a:lstStyle/>
          <a:p>
            <a:pPr marL="0" marR="0" lvl="0" indent="0" algn="ctr" defTabSz="685772" rtl="0" eaLnBrk="1" fontAlgn="auto" latinLnBrk="0" hangingPunct="1">
              <a:lnSpc>
                <a:spcPct val="100000"/>
              </a:lnSpc>
              <a:spcBef>
                <a:spcPts val="0"/>
              </a:spcBef>
              <a:spcAft>
                <a:spcPts val="0"/>
              </a:spcAft>
              <a:buClrTx/>
              <a:buSzTx/>
              <a:buFontTx/>
              <a:buNone/>
              <a:tabLst/>
              <a:defRPr sz="4000">
                <a:solidFill>
                  <a:srgbClr val="FFFFFF"/>
                </a:solidFill>
              </a:defRPr>
            </a:pPr>
            <a:endParaRPr kumimoji="0" sz="30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endParaRPr>
          </a:p>
        </p:txBody>
      </p:sp>
      <p:sp>
        <p:nvSpPr>
          <p:cNvPr id="24" name="Shape 1885">
            <a:extLst>
              <a:ext uri="{FF2B5EF4-FFF2-40B4-BE49-F238E27FC236}">
                <a16:creationId xmlns:a16="http://schemas.microsoft.com/office/drawing/2014/main" id="{FF982B66-BE66-46E1-B683-1F14B413D692}"/>
              </a:ext>
            </a:extLst>
          </p:cNvPr>
          <p:cNvSpPr/>
          <p:nvPr/>
        </p:nvSpPr>
        <p:spPr>
          <a:xfrm>
            <a:off x="7925922" y="1545089"/>
            <a:ext cx="548640" cy="548640"/>
          </a:xfrm>
          <a:prstGeom prst="ellipse">
            <a:avLst/>
          </a:prstGeom>
          <a:gradFill>
            <a:gsLst>
              <a:gs pos="0">
                <a:srgbClr val="BAE6FF"/>
              </a:gs>
              <a:gs pos="96000">
                <a:srgbClr val="E5F6FF"/>
              </a:gs>
            </a:gsLst>
            <a:lin ang="2400000" scaled="0"/>
          </a:gradFill>
          <a:ln w="12700" cap="flat">
            <a:noFill/>
            <a:miter lim="400000"/>
          </a:ln>
          <a:effectLst>
            <a:outerShdw blurRad="152400" rotWithShape="0">
              <a:srgbClr val="000000">
                <a:alpha val="40000"/>
              </a:srgbClr>
            </a:outerShdw>
          </a:effectLst>
        </p:spPr>
        <p:txBody>
          <a:bodyPr wrap="square" lIns="34289" tIns="34289" rIns="34289" bIns="34289" numCol="1" anchor="ctr">
            <a:noAutofit/>
          </a:bodyPr>
          <a:lstStyle/>
          <a:p>
            <a:pPr marL="0" marR="0" lvl="0" indent="0" algn="ctr" defTabSz="685772" rtl="0" eaLnBrk="1" fontAlgn="auto" latinLnBrk="0" hangingPunct="1">
              <a:lnSpc>
                <a:spcPct val="100000"/>
              </a:lnSpc>
              <a:spcBef>
                <a:spcPts val="0"/>
              </a:spcBef>
              <a:spcAft>
                <a:spcPts val="0"/>
              </a:spcAft>
              <a:buClrTx/>
              <a:buSzTx/>
              <a:buFontTx/>
              <a:buNone/>
              <a:tabLst/>
              <a:defRPr sz="4000">
                <a:solidFill>
                  <a:srgbClr val="FFFFFF"/>
                </a:solidFill>
              </a:defRPr>
            </a:pPr>
            <a:endParaRPr kumimoji="0" sz="30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endParaRPr>
          </a:p>
        </p:txBody>
      </p:sp>
      <p:sp>
        <p:nvSpPr>
          <p:cNvPr id="7" name="Shape 1885">
            <a:extLst>
              <a:ext uri="{FF2B5EF4-FFF2-40B4-BE49-F238E27FC236}">
                <a16:creationId xmlns:a16="http://schemas.microsoft.com/office/drawing/2014/main" id="{0D49CCEE-2A1C-47A6-8504-EDEB1F93D2CB}"/>
              </a:ext>
            </a:extLst>
          </p:cNvPr>
          <p:cNvSpPr/>
          <p:nvPr/>
        </p:nvSpPr>
        <p:spPr>
          <a:xfrm>
            <a:off x="5839767" y="1569506"/>
            <a:ext cx="1835902" cy="1746879"/>
          </a:xfrm>
          <a:prstGeom prst="ellipse">
            <a:avLst/>
          </a:prstGeom>
          <a:gradFill>
            <a:gsLst>
              <a:gs pos="100000">
                <a:schemeClr val="accent4">
                  <a:lumMod val="60000"/>
                  <a:lumOff val="40000"/>
                </a:schemeClr>
              </a:gs>
              <a:gs pos="48000">
                <a:srgbClr val="5D77FE"/>
              </a:gs>
              <a:gs pos="0">
                <a:schemeClr val="accent2"/>
              </a:gs>
              <a:gs pos="97000">
                <a:schemeClr val="accent4">
                  <a:lumMod val="40000"/>
                  <a:lumOff val="60000"/>
                </a:schemeClr>
              </a:gs>
            </a:gsLst>
            <a:path path="circle">
              <a:fillToRect r="100000" b="100000"/>
            </a:path>
          </a:gradFill>
          <a:ln w="12700" cap="flat">
            <a:noFill/>
            <a:miter lim="400000"/>
          </a:ln>
          <a:effectLst>
            <a:outerShdw blurRad="152400" rotWithShape="0">
              <a:srgbClr val="000000">
                <a:alpha val="40000"/>
              </a:srgbClr>
            </a:outerShdw>
          </a:effectLst>
        </p:spPr>
        <p:txBody>
          <a:bodyPr wrap="square" lIns="34289" tIns="34289" rIns="34289" bIns="34289" numCol="1" anchor="ctr">
            <a:noAutofit/>
          </a:bodyPr>
          <a:lstStyle/>
          <a:p>
            <a:pPr marL="0" marR="0" lvl="0" indent="0" algn="ctr" defTabSz="685772" rtl="0" eaLnBrk="1" fontAlgn="auto" latinLnBrk="0" hangingPunct="1">
              <a:lnSpc>
                <a:spcPct val="100000"/>
              </a:lnSpc>
              <a:spcBef>
                <a:spcPts val="0"/>
              </a:spcBef>
              <a:spcAft>
                <a:spcPts val="0"/>
              </a:spcAft>
              <a:buClrTx/>
              <a:buSzTx/>
              <a:buFontTx/>
              <a:buNone/>
              <a:tabLst/>
              <a:defRPr sz="4000">
                <a:solidFill>
                  <a:srgbClr val="FFFFFF"/>
                </a:solidFill>
              </a:defRPr>
            </a:pPr>
            <a:endParaRPr kumimoji="0" sz="3000" b="0" i="0" u="none" strike="noStrike" kern="1200" cap="none" spc="0" normalizeH="0" baseline="0" noProof="0" dirty="0">
              <a:ln>
                <a:noFill/>
              </a:ln>
              <a:solidFill>
                <a:srgbClr val="FFFFFF"/>
              </a:solidFill>
              <a:effectLst/>
              <a:uLnTx/>
              <a:uFillTx/>
              <a:latin typeface="IBM Plex Sans Light"/>
              <a:ea typeface="IBM Plex Sans" charset="0"/>
              <a:cs typeface="Arial" panose="020B0604020202020204" pitchFamily="34" charset="0"/>
            </a:endParaRPr>
          </a:p>
        </p:txBody>
      </p:sp>
      <p:sp>
        <p:nvSpPr>
          <p:cNvPr id="8" name="Shape 1885">
            <a:extLst>
              <a:ext uri="{FF2B5EF4-FFF2-40B4-BE49-F238E27FC236}">
                <a16:creationId xmlns:a16="http://schemas.microsoft.com/office/drawing/2014/main" id="{12379CBF-AB41-4899-9824-49076AA848FD}"/>
              </a:ext>
            </a:extLst>
          </p:cNvPr>
          <p:cNvSpPr>
            <a:spLocks noChangeAspect="1"/>
          </p:cNvSpPr>
          <p:nvPr/>
        </p:nvSpPr>
        <p:spPr>
          <a:xfrm>
            <a:off x="4314580" y="1535420"/>
            <a:ext cx="1789970" cy="1746879"/>
          </a:xfrm>
          <a:prstGeom prst="ellipse">
            <a:avLst/>
          </a:prstGeom>
          <a:gradFill>
            <a:gsLst>
              <a:gs pos="100000">
                <a:schemeClr val="accent4">
                  <a:lumMod val="60000"/>
                  <a:lumOff val="40000"/>
                </a:schemeClr>
              </a:gs>
              <a:gs pos="48000">
                <a:srgbClr val="5D77FE"/>
              </a:gs>
              <a:gs pos="0">
                <a:schemeClr val="accent2"/>
              </a:gs>
              <a:gs pos="97000">
                <a:schemeClr val="accent4">
                  <a:lumMod val="40000"/>
                  <a:lumOff val="60000"/>
                </a:schemeClr>
              </a:gs>
            </a:gsLst>
            <a:path path="circle">
              <a:fillToRect r="100000" b="100000"/>
            </a:path>
          </a:gradFill>
          <a:ln w="12700" cap="flat">
            <a:noFill/>
            <a:miter lim="400000"/>
          </a:ln>
          <a:effectLst>
            <a:outerShdw blurRad="152400" rotWithShape="0">
              <a:srgbClr val="000000">
                <a:alpha val="40000"/>
              </a:srgbClr>
            </a:outerShdw>
          </a:effectLst>
        </p:spPr>
        <p:txBody>
          <a:bodyPr wrap="square" lIns="34289" tIns="34289" rIns="34289" bIns="34289" numCol="1" anchor="ctr">
            <a:noAutofit/>
          </a:bodyPr>
          <a:lstStyle/>
          <a:p>
            <a:pPr marL="0" marR="0" lvl="0" indent="0" algn="ctr" defTabSz="685772" rtl="0" eaLnBrk="1" fontAlgn="auto" latinLnBrk="0" hangingPunct="1">
              <a:lnSpc>
                <a:spcPct val="100000"/>
              </a:lnSpc>
              <a:spcBef>
                <a:spcPts val="0"/>
              </a:spcBef>
              <a:spcAft>
                <a:spcPts val="0"/>
              </a:spcAft>
              <a:buClrTx/>
              <a:buSzTx/>
              <a:buFontTx/>
              <a:buNone/>
              <a:tabLst/>
              <a:defRPr sz="4000">
                <a:solidFill>
                  <a:srgbClr val="FFFFFF"/>
                </a:solidFill>
              </a:defRPr>
            </a:pPr>
            <a:endParaRPr kumimoji="0" sz="3000" b="0" i="0" u="none" strike="noStrike" kern="1200" cap="none" spc="0" normalizeH="0" baseline="0" noProof="0" dirty="0">
              <a:ln>
                <a:noFill/>
              </a:ln>
              <a:solidFill>
                <a:srgbClr val="FFFFFF"/>
              </a:solidFill>
              <a:effectLst/>
              <a:uLnTx/>
              <a:uFillTx/>
              <a:latin typeface="IBM Plex Sans Light"/>
              <a:ea typeface="IBM Plex Sans" charset="0"/>
              <a:cs typeface="Arial" panose="020B0604020202020204" pitchFamily="34" charset="0"/>
            </a:endParaRPr>
          </a:p>
        </p:txBody>
      </p:sp>
      <p:sp>
        <p:nvSpPr>
          <p:cNvPr id="9" name="Shape 1885">
            <a:extLst>
              <a:ext uri="{FF2B5EF4-FFF2-40B4-BE49-F238E27FC236}">
                <a16:creationId xmlns:a16="http://schemas.microsoft.com/office/drawing/2014/main" id="{EF6C3925-7088-43AF-B13A-42BA95CB1AAB}"/>
              </a:ext>
            </a:extLst>
          </p:cNvPr>
          <p:cNvSpPr>
            <a:spLocks noChangeAspect="1"/>
          </p:cNvSpPr>
          <p:nvPr/>
        </p:nvSpPr>
        <p:spPr>
          <a:xfrm>
            <a:off x="2789394" y="1535419"/>
            <a:ext cx="1789970" cy="1746879"/>
          </a:xfrm>
          <a:prstGeom prst="ellipse">
            <a:avLst/>
          </a:prstGeom>
          <a:gradFill>
            <a:gsLst>
              <a:gs pos="100000">
                <a:schemeClr val="accent4">
                  <a:lumMod val="60000"/>
                  <a:lumOff val="40000"/>
                </a:schemeClr>
              </a:gs>
              <a:gs pos="48000">
                <a:srgbClr val="5D77FE"/>
              </a:gs>
              <a:gs pos="0">
                <a:schemeClr val="accent2"/>
              </a:gs>
              <a:gs pos="97000">
                <a:schemeClr val="accent4">
                  <a:lumMod val="40000"/>
                  <a:lumOff val="60000"/>
                </a:schemeClr>
              </a:gs>
            </a:gsLst>
            <a:path path="circle">
              <a:fillToRect r="100000" b="100000"/>
            </a:path>
          </a:gradFill>
          <a:ln w="12700" cap="flat">
            <a:noFill/>
            <a:miter lim="400000"/>
          </a:ln>
          <a:effectLst>
            <a:outerShdw blurRad="152400" rotWithShape="0">
              <a:srgbClr val="000000">
                <a:alpha val="40000"/>
              </a:srgbClr>
            </a:outerShdw>
          </a:effectLst>
        </p:spPr>
        <p:txBody>
          <a:bodyPr wrap="square" lIns="34289" tIns="34289" rIns="34289" bIns="34289" numCol="1" anchor="ctr">
            <a:noAutofit/>
          </a:bodyPr>
          <a:lstStyle/>
          <a:p>
            <a:pPr marL="0" marR="0" lvl="0" indent="0" algn="ctr" defTabSz="685772" rtl="0" eaLnBrk="1" fontAlgn="auto" latinLnBrk="0" hangingPunct="1">
              <a:lnSpc>
                <a:spcPct val="100000"/>
              </a:lnSpc>
              <a:spcBef>
                <a:spcPts val="0"/>
              </a:spcBef>
              <a:spcAft>
                <a:spcPts val="0"/>
              </a:spcAft>
              <a:buClrTx/>
              <a:buSzTx/>
              <a:buFontTx/>
              <a:buNone/>
              <a:tabLst/>
              <a:defRPr sz="4000">
                <a:solidFill>
                  <a:srgbClr val="FFFFFF"/>
                </a:solidFill>
              </a:defRPr>
            </a:pPr>
            <a:endParaRPr kumimoji="0" sz="3000" b="0" i="0" u="none" strike="noStrike" kern="1200" cap="none" spc="0" normalizeH="0" baseline="0" noProof="0" dirty="0">
              <a:ln>
                <a:noFill/>
              </a:ln>
              <a:solidFill>
                <a:srgbClr val="FFFFFF"/>
              </a:solidFill>
              <a:effectLst/>
              <a:uLnTx/>
              <a:uFillTx/>
              <a:latin typeface="IBM Plex Sans Light"/>
              <a:ea typeface="IBM Plex Sans" charset="0"/>
              <a:cs typeface="Arial" panose="020B0604020202020204" pitchFamily="34" charset="0"/>
            </a:endParaRPr>
          </a:p>
        </p:txBody>
      </p:sp>
      <p:sp>
        <p:nvSpPr>
          <p:cNvPr id="10" name="Rectangle 9">
            <a:extLst>
              <a:ext uri="{FF2B5EF4-FFF2-40B4-BE49-F238E27FC236}">
                <a16:creationId xmlns:a16="http://schemas.microsoft.com/office/drawing/2014/main" id="{32E47BCE-6892-4161-9D27-349F7707CDAF}"/>
              </a:ext>
            </a:extLst>
          </p:cNvPr>
          <p:cNvSpPr/>
          <p:nvPr/>
        </p:nvSpPr>
        <p:spPr>
          <a:xfrm>
            <a:off x="4744317" y="2180469"/>
            <a:ext cx="1097449"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772"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Enrich</a:t>
            </a:r>
            <a:br>
              <a:rPr kumimoji="0" lang="en-US" sz="112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87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r>
            <a:br>
              <a:rPr kumimoji="0" lang="en-US" sz="87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87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Enrich </a:t>
            </a:r>
            <a:r>
              <a:rPr kumimoji="0" lang="en-US" sz="87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text with most advanced out of the box NLP</a:t>
            </a:r>
          </a:p>
        </p:txBody>
      </p:sp>
      <p:sp>
        <p:nvSpPr>
          <p:cNvPr id="11" name="Rectangle 10">
            <a:extLst>
              <a:ext uri="{FF2B5EF4-FFF2-40B4-BE49-F238E27FC236}">
                <a16:creationId xmlns:a16="http://schemas.microsoft.com/office/drawing/2014/main" id="{D07AB5B7-36C5-4797-A991-A156E51ABC11}"/>
              </a:ext>
            </a:extLst>
          </p:cNvPr>
          <p:cNvSpPr/>
          <p:nvPr/>
        </p:nvSpPr>
        <p:spPr>
          <a:xfrm>
            <a:off x="6263633" y="2169609"/>
            <a:ext cx="1089222"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772"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Enhance</a:t>
            </a:r>
            <a:br>
              <a:rPr kumimoji="0" lang="en-US" sz="1125"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875"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en-US" sz="875"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875"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Teach </a:t>
            </a:r>
            <a:r>
              <a:rPr kumimoji="0" lang="en-US" sz="875"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Discovery to improve with input from business users </a:t>
            </a:r>
          </a:p>
        </p:txBody>
      </p:sp>
      <p:sp>
        <p:nvSpPr>
          <p:cNvPr id="12" name="Rectangle 11">
            <a:extLst>
              <a:ext uri="{FF2B5EF4-FFF2-40B4-BE49-F238E27FC236}">
                <a16:creationId xmlns:a16="http://schemas.microsoft.com/office/drawing/2014/main" id="{56EBEFD8-E6BD-40EF-B4D2-D390F35D062E}"/>
              </a:ext>
            </a:extLst>
          </p:cNvPr>
          <p:cNvSpPr/>
          <p:nvPr/>
        </p:nvSpPr>
        <p:spPr>
          <a:xfrm>
            <a:off x="7800795" y="1832304"/>
            <a:ext cx="787664" cy="244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77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Analyze</a:t>
            </a:r>
            <a:endParaRPr kumimoji="0" lang="en-US"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BB7980E4-5CB1-47C3-BEA4-487A60393E0F}"/>
              </a:ext>
            </a:extLst>
          </p:cNvPr>
          <p:cNvSpPr/>
          <p:nvPr/>
        </p:nvSpPr>
        <p:spPr>
          <a:xfrm>
            <a:off x="3179889" y="2177689"/>
            <a:ext cx="1097448"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772"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Extract</a:t>
            </a:r>
            <a:br>
              <a:rPr kumimoji="0" lang="en-US" sz="112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87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r>
            <a:br>
              <a:rPr kumimoji="0" lang="en-US" sz="87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875"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Extract </a:t>
            </a:r>
            <a:r>
              <a:rPr kumimoji="0" lang="en-US" sz="875"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data from human-read documents (pdf, ppt, word, html)</a:t>
            </a:r>
            <a:r>
              <a:rPr kumimoji="0" lang="en-US" sz="875" b="1" i="0" u="none" strike="noStrike" kern="1200" cap="none" spc="0" normalizeH="0" baseline="0" noProof="0" dirty="0">
                <a:ln>
                  <a:noFill/>
                </a:ln>
                <a:solidFill>
                  <a:srgbClr val="0F6DFF">
                    <a:lumMod val="20000"/>
                    <a:lumOff val="80000"/>
                  </a:srgbClr>
                </a:solidFill>
                <a:effectLst/>
                <a:uLnTx/>
                <a:uFillTx/>
                <a:latin typeface="Arial" panose="020B0604020202020204" pitchFamily="34" charset="0"/>
                <a:cs typeface="Arial" panose="020B0604020202020204" pitchFamily="34" charset="0"/>
              </a:rPr>
              <a:t/>
            </a:r>
            <a:br>
              <a:rPr kumimoji="0" lang="en-US" sz="875" b="1" i="0" u="none" strike="noStrike" kern="1200" cap="none" spc="0" normalizeH="0" baseline="0" noProof="0" dirty="0">
                <a:ln>
                  <a:noFill/>
                </a:ln>
                <a:solidFill>
                  <a:srgbClr val="0F6DFF">
                    <a:lumMod val="20000"/>
                    <a:lumOff val="80000"/>
                  </a:srgbClr>
                </a:solidFill>
                <a:effectLst/>
                <a:uLnTx/>
                <a:uFillTx/>
                <a:latin typeface="Arial" panose="020B0604020202020204" pitchFamily="34" charset="0"/>
                <a:cs typeface="Arial" panose="020B0604020202020204" pitchFamily="34" charset="0"/>
              </a:rPr>
            </a:br>
            <a:endParaRPr kumimoji="0" lang="en-US" sz="875" b="0" i="0" u="none" strike="noStrike" kern="1200" cap="none" spc="0" normalizeH="0" baseline="0" noProof="0" dirty="0">
              <a:ln>
                <a:noFill/>
              </a:ln>
              <a:solidFill>
                <a:srgbClr val="0F6DFF">
                  <a:lumMod val="20000"/>
                  <a:lumOff val="80000"/>
                </a:srgbClr>
              </a:solidFill>
              <a:effectLst/>
              <a:uLnTx/>
              <a:uFillTx/>
              <a:latin typeface="Arial" panose="020B0604020202020204" pitchFamily="34" charset="0"/>
              <a:cs typeface="Arial" panose="020B0604020202020204" pitchFamily="34" charset="0"/>
            </a:endParaRPr>
          </a:p>
        </p:txBody>
      </p:sp>
      <p:pic>
        <p:nvPicPr>
          <p:cNvPr id="14" name="Graphic 13" descr="Open book outline">
            <a:extLst>
              <a:ext uri="{FF2B5EF4-FFF2-40B4-BE49-F238E27FC236}">
                <a16:creationId xmlns:a16="http://schemas.microsoft.com/office/drawing/2014/main" id="{14C42129-760C-4F3A-978F-B548A8C989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812862" y="1642352"/>
            <a:ext cx="606221" cy="583688"/>
          </a:xfrm>
          <a:prstGeom prst="rect">
            <a:avLst/>
          </a:prstGeom>
        </p:spPr>
      </p:pic>
      <p:pic>
        <p:nvPicPr>
          <p:cNvPr id="15" name="Graphic 14" descr="Folder Search outline">
            <a:extLst>
              <a:ext uri="{FF2B5EF4-FFF2-40B4-BE49-F238E27FC236}">
                <a16:creationId xmlns:a16="http://schemas.microsoft.com/office/drawing/2014/main" id="{7C945B74-330D-415D-8A95-265ABE7E51E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51473" y="1702135"/>
            <a:ext cx="464121" cy="464121"/>
          </a:xfrm>
          <a:prstGeom prst="rect">
            <a:avLst/>
          </a:prstGeom>
        </p:spPr>
      </p:pic>
      <p:pic>
        <p:nvPicPr>
          <p:cNvPr id="16" name="Graphic 15" descr="Decision chart outline">
            <a:extLst>
              <a:ext uri="{FF2B5EF4-FFF2-40B4-BE49-F238E27FC236}">
                <a16:creationId xmlns:a16="http://schemas.microsoft.com/office/drawing/2014/main" id="{8108DE1A-B2D3-45B6-BF0A-05A9561666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482668" y="1697368"/>
            <a:ext cx="438149" cy="438149"/>
          </a:xfrm>
          <a:prstGeom prst="rect">
            <a:avLst/>
          </a:prstGeom>
        </p:spPr>
      </p:pic>
      <p:pic>
        <p:nvPicPr>
          <p:cNvPr id="17" name="Graphic 16" descr="List outline">
            <a:extLst>
              <a:ext uri="{FF2B5EF4-FFF2-40B4-BE49-F238E27FC236}">
                <a16:creationId xmlns:a16="http://schemas.microsoft.com/office/drawing/2014/main" id="{A4E1C797-94D8-4994-B44C-73D56B25863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067505" y="1627498"/>
            <a:ext cx="254245" cy="244795"/>
          </a:xfrm>
          <a:prstGeom prst="rect">
            <a:avLst/>
          </a:prstGeom>
        </p:spPr>
      </p:pic>
      <p:sp>
        <p:nvSpPr>
          <p:cNvPr id="26" name="Shape 1885">
            <a:extLst>
              <a:ext uri="{FF2B5EF4-FFF2-40B4-BE49-F238E27FC236}">
                <a16:creationId xmlns:a16="http://schemas.microsoft.com/office/drawing/2014/main" id="{2302DE6F-7AC5-4712-ABDB-6A52F55B64FE}"/>
              </a:ext>
            </a:extLst>
          </p:cNvPr>
          <p:cNvSpPr/>
          <p:nvPr/>
        </p:nvSpPr>
        <p:spPr>
          <a:xfrm>
            <a:off x="7925922" y="2726324"/>
            <a:ext cx="548640" cy="548640"/>
          </a:xfrm>
          <a:prstGeom prst="ellipse">
            <a:avLst/>
          </a:prstGeom>
          <a:gradFill>
            <a:gsLst>
              <a:gs pos="0">
                <a:srgbClr val="BAE6FF"/>
              </a:gs>
              <a:gs pos="96000">
                <a:srgbClr val="E5F6FF"/>
              </a:gs>
            </a:gsLst>
            <a:lin ang="2400000" scaled="0"/>
          </a:gradFill>
          <a:ln w="12700" cap="flat">
            <a:noFill/>
            <a:miter lim="400000"/>
          </a:ln>
          <a:effectLst>
            <a:outerShdw blurRad="152400" rotWithShape="0">
              <a:srgbClr val="000000">
                <a:alpha val="40000"/>
              </a:srgbClr>
            </a:outerShdw>
          </a:effectLst>
        </p:spPr>
        <p:txBody>
          <a:bodyPr wrap="square" lIns="34289" tIns="34289" rIns="34289" bIns="34289" numCol="1" anchor="ctr">
            <a:noAutofit/>
          </a:bodyPr>
          <a:lstStyle/>
          <a:p>
            <a:pPr marL="0" marR="0" lvl="0" indent="0" algn="ctr" defTabSz="685772" rtl="0" eaLnBrk="1" fontAlgn="auto" latinLnBrk="0" hangingPunct="1">
              <a:lnSpc>
                <a:spcPct val="100000"/>
              </a:lnSpc>
              <a:spcBef>
                <a:spcPts val="0"/>
              </a:spcBef>
              <a:spcAft>
                <a:spcPts val="0"/>
              </a:spcAft>
              <a:buClrTx/>
              <a:buSzTx/>
              <a:buFontTx/>
              <a:buNone/>
              <a:tabLst/>
              <a:defRPr sz="4000">
                <a:solidFill>
                  <a:srgbClr val="FFFFFF"/>
                </a:solidFill>
              </a:defRPr>
            </a:pPr>
            <a:endParaRPr kumimoji="0" sz="3000" b="0" i="0" u="none" strike="noStrike" kern="1200" cap="none" spc="0" normalizeH="0" baseline="0" noProof="0" dirty="0">
              <a:ln>
                <a:noFill/>
              </a:ln>
              <a:solidFill>
                <a:srgbClr val="FFFFFF"/>
              </a:solidFill>
              <a:effectLst/>
              <a:uLnTx/>
              <a:uFillTx/>
              <a:latin typeface="Arial" panose="020B0604020202020204" pitchFamily="34" charset="0"/>
              <a:ea typeface="IBM Plex Sans" charset="0"/>
              <a:cs typeface="Arial" panose="020B0604020202020204" pitchFamily="34" charset="0"/>
            </a:endParaRPr>
          </a:p>
        </p:txBody>
      </p:sp>
      <p:sp>
        <p:nvSpPr>
          <p:cNvPr id="27" name="Rectangle 26">
            <a:extLst>
              <a:ext uri="{FF2B5EF4-FFF2-40B4-BE49-F238E27FC236}">
                <a16:creationId xmlns:a16="http://schemas.microsoft.com/office/drawing/2014/main" id="{55D31FE6-5531-44BD-8685-C4CE87CA0B1E}"/>
              </a:ext>
            </a:extLst>
          </p:cNvPr>
          <p:cNvSpPr/>
          <p:nvPr/>
        </p:nvSpPr>
        <p:spPr>
          <a:xfrm>
            <a:off x="7812024" y="2376447"/>
            <a:ext cx="787664" cy="244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77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Navigate</a:t>
            </a:r>
            <a:endParaRPr kumimoji="0" lang="en-US"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E5D34B8-C287-48CB-BAB0-C3ECDA782BE6}"/>
              </a:ext>
            </a:extLst>
          </p:cNvPr>
          <p:cNvSpPr/>
          <p:nvPr/>
        </p:nvSpPr>
        <p:spPr>
          <a:xfrm>
            <a:off x="7812024" y="2979316"/>
            <a:ext cx="787664" cy="244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77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Automate</a:t>
            </a:r>
            <a:endParaRPr kumimoji="0" lang="en-US"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2" name="Picture 31" descr="Shape, circle&#10;&#10;Description automatically generated">
            <a:extLst>
              <a:ext uri="{FF2B5EF4-FFF2-40B4-BE49-F238E27FC236}">
                <a16:creationId xmlns:a16="http://schemas.microsoft.com/office/drawing/2014/main" id="{F11CB7B8-B922-40CC-84C2-44A366B4AA66}"/>
              </a:ext>
            </a:extLst>
          </p:cNvPr>
          <p:cNvPicPr>
            <a:picLocks noChangeAspect="1"/>
          </p:cNvPicPr>
          <p:nvPr/>
        </p:nvPicPr>
        <p:blipFill>
          <a:blip r:embed="rId10">
            <a:duotone>
              <a:schemeClr val="accent1">
                <a:shade val="45000"/>
                <a:satMod val="135000"/>
              </a:schemeClr>
              <a:prstClr val="white"/>
            </a:duotone>
          </a:blip>
          <a:stretch>
            <a:fillRect/>
          </a:stretch>
        </p:blipFill>
        <p:spPr>
          <a:xfrm>
            <a:off x="8109909" y="2247562"/>
            <a:ext cx="169435" cy="169781"/>
          </a:xfrm>
          <a:prstGeom prst="rect">
            <a:avLst/>
          </a:prstGeom>
        </p:spPr>
      </p:pic>
      <p:pic>
        <p:nvPicPr>
          <p:cNvPr id="34" name="Picture 33" descr="Shape, circle&#10;&#10;Description automatically generated">
            <a:extLst>
              <a:ext uri="{FF2B5EF4-FFF2-40B4-BE49-F238E27FC236}">
                <a16:creationId xmlns:a16="http://schemas.microsoft.com/office/drawing/2014/main" id="{CFD250D6-1A93-4BDD-9E39-F2D8F74A58EB}"/>
              </a:ext>
            </a:extLst>
          </p:cNvPr>
          <p:cNvPicPr>
            <a:picLocks noChangeAspect="1"/>
          </p:cNvPicPr>
          <p:nvPr/>
        </p:nvPicPr>
        <p:blipFill>
          <a:blip r:embed="rId11">
            <a:clrChange>
              <a:clrFrom>
                <a:srgbClr val="FFFFFF"/>
              </a:clrFrom>
              <a:clrTo>
                <a:srgbClr val="FFFFFF">
                  <a:alpha val="0"/>
                </a:srgbClr>
              </a:clrTo>
            </a:clrChange>
            <a:duotone>
              <a:schemeClr val="accent1">
                <a:shade val="45000"/>
                <a:satMod val="135000"/>
              </a:schemeClr>
              <a:prstClr val="white"/>
            </a:duotone>
          </a:blip>
          <a:stretch>
            <a:fillRect/>
          </a:stretch>
        </p:blipFill>
        <p:spPr>
          <a:xfrm>
            <a:off x="7963540" y="2668872"/>
            <a:ext cx="484632" cy="484632"/>
          </a:xfrm>
          <a:prstGeom prst="rect">
            <a:avLst/>
          </a:prstGeom>
        </p:spPr>
      </p:pic>
      <p:pic>
        <p:nvPicPr>
          <p:cNvPr id="37" name="Picture 36">
            <a:extLst>
              <a:ext uri="{FF2B5EF4-FFF2-40B4-BE49-F238E27FC236}">
                <a16:creationId xmlns:a16="http://schemas.microsoft.com/office/drawing/2014/main" id="{DE5D334E-71B6-4EDC-B449-93D2337CD360}"/>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47025" t="21282" r="22662" b="5178"/>
          <a:stretch/>
        </p:blipFill>
        <p:spPr>
          <a:xfrm>
            <a:off x="3336152" y="3531841"/>
            <a:ext cx="621970" cy="848756"/>
          </a:xfrm>
          <a:prstGeom prst="rect">
            <a:avLst/>
          </a:prstGeom>
        </p:spPr>
      </p:pic>
      <p:pic>
        <p:nvPicPr>
          <p:cNvPr id="42" name="Picture 41">
            <a:extLst>
              <a:ext uri="{FF2B5EF4-FFF2-40B4-BE49-F238E27FC236}">
                <a16:creationId xmlns:a16="http://schemas.microsoft.com/office/drawing/2014/main" id="{57673954-B760-44C6-A555-9C19F051F104}"/>
              </a:ext>
            </a:extLst>
          </p:cNvPr>
          <p:cNvPicPr>
            <a:picLocks noChangeAspect="1"/>
          </p:cNvPicPr>
          <p:nvPr/>
        </p:nvPicPr>
        <p:blipFill>
          <a:blip r:embed="rId13"/>
          <a:stretch>
            <a:fillRect/>
          </a:stretch>
        </p:blipFill>
        <p:spPr>
          <a:xfrm>
            <a:off x="7860133" y="3531842"/>
            <a:ext cx="672338" cy="848755"/>
          </a:xfrm>
          <a:prstGeom prst="rect">
            <a:avLst/>
          </a:prstGeom>
          <a:grpFill/>
          <a:ln w="12700" cap="flat">
            <a:noFill/>
            <a:miter lim="400000"/>
          </a:ln>
          <a:effectLst>
            <a:outerShdw blurRad="152400" rotWithShape="0">
              <a:srgbClr val="000000">
                <a:alpha val="40000"/>
              </a:srgbClr>
            </a:outerShdw>
          </a:effectLst>
        </p:spPr>
      </p:pic>
      <p:pic>
        <p:nvPicPr>
          <p:cNvPr id="88" name="Picture 87">
            <a:extLst>
              <a:ext uri="{FF2B5EF4-FFF2-40B4-BE49-F238E27FC236}">
                <a16:creationId xmlns:a16="http://schemas.microsoft.com/office/drawing/2014/main" id="{0A78E385-0FB0-C229-034E-77A602A6430F}"/>
              </a:ext>
            </a:extLst>
          </p:cNvPr>
          <p:cNvPicPr>
            <a:picLocks noChangeAspect="1"/>
          </p:cNvPicPr>
          <p:nvPr/>
        </p:nvPicPr>
        <p:blipFill>
          <a:blip r:embed="rId14"/>
          <a:stretch>
            <a:fillRect/>
          </a:stretch>
        </p:blipFill>
        <p:spPr>
          <a:xfrm>
            <a:off x="4841614" y="3531841"/>
            <a:ext cx="688531" cy="848756"/>
          </a:xfrm>
          <a:prstGeom prst="rect">
            <a:avLst/>
          </a:prstGeom>
        </p:spPr>
      </p:pic>
      <p:pic>
        <p:nvPicPr>
          <p:cNvPr id="89" name="Picture 88">
            <a:extLst>
              <a:ext uri="{FF2B5EF4-FFF2-40B4-BE49-F238E27FC236}">
                <a16:creationId xmlns:a16="http://schemas.microsoft.com/office/drawing/2014/main" id="{FB5F1BEA-F91A-EE60-E83D-A86AC4070AA9}"/>
              </a:ext>
            </a:extLst>
          </p:cNvPr>
          <p:cNvPicPr>
            <a:picLocks noChangeAspect="1"/>
          </p:cNvPicPr>
          <p:nvPr/>
        </p:nvPicPr>
        <p:blipFill>
          <a:blip r:embed="rId15"/>
          <a:stretch>
            <a:fillRect/>
          </a:stretch>
        </p:blipFill>
        <p:spPr>
          <a:xfrm>
            <a:off x="6315914" y="3465439"/>
            <a:ext cx="809124" cy="981560"/>
          </a:xfrm>
          <a:prstGeom prst="rect">
            <a:avLst/>
          </a:prstGeom>
        </p:spPr>
      </p:pic>
      <p:sp>
        <p:nvSpPr>
          <p:cNvPr id="30" name="Slide Number Placeholder">
            <a:extLst>
              <a:ext uri="{FF2B5EF4-FFF2-40B4-BE49-F238E27FC236}">
                <a16:creationId xmlns:a16="http://schemas.microsoft.com/office/drawing/2014/main" id="{5D6BEE54-C5E3-488B-8997-D834D00B19EF}"/>
              </a:ext>
            </a:extLst>
          </p:cNvPr>
          <p:cNvSpPr txBox="1">
            <a:spLocks/>
          </p:cNvSpPr>
          <p:nvPr/>
        </p:nvSpPr>
        <p:spPr>
          <a:xfrm>
            <a:off x="7086601" y="4800600"/>
            <a:ext cx="1828732" cy="166687"/>
          </a:xfrm>
          <a:prstGeom prst="rect">
            <a:avLst/>
          </a:prstGeom>
        </p:spPr>
        <p:txBody>
          <a:bodyPr vert="horz" lIns="0" tIns="0" rIns="0" bIns="0" rtlCol="0" anchor="ctr"/>
          <a:lstStyle>
            <a:defPPr>
              <a:defRPr lang="en-US"/>
            </a:defPPr>
            <a:lvl1pPr marL="0" algn="r" defTabSz="685983" rtl="0" eaLnBrk="1" latinLnBrk="0" hangingPunct="1">
              <a:defRPr sz="600" b="0" i="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r" defTabSz="685983" rtl="0" eaLnBrk="1" fontAlgn="auto" latinLnBrk="0" hangingPunct="1">
              <a:lnSpc>
                <a:spcPct val="100000"/>
              </a:lnSpc>
              <a:spcBef>
                <a:spcPts val="0"/>
              </a:spcBef>
              <a:spcAft>
                <a:spcPts val="0"/>
              </a:spcAft>
              <a:buClrTx/>
              <a:buSzTx/>
              <a:buFontTx/>
              <a:buNone/>
              <a:tabLst/>
              <a:defRPr/>
            </a:pPr>
            <a:fld id="{59395FB3-9C97-154F-86B2-7E381B951268}"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7</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4" name="Footer Placeholder 4">
            <a:extLst>
              <a:ext uri="{FF2B5EF4-FFF2-40B4-BE49-F238E27FC236}">
                <a16:creationId xmlns:a16="http://schemas.microsoft.com/office/drawing/2014/main" id="{C801B647-79E9-5F35-B103-2534D046DCD0}"/>
              </a:ext>
            </a:extLst>
          </p:cNvPr>
          <p:cNvSpPr>
            <a:spLocks noGrp="1"/>
          </p:cNvSpPr>
          <p:nvPr>
            <p:ph type="ftr" sz="quarter" idx="10"/>
          </p:nvPr>
        </p:nvSpPr>
        <p:spPr>
          <a:xfrm>
            <a:off x="4644375" y="4835765"/>
            <a:ext cx="4114734" cy="166687"/>
          </a:xfrm>
        </p:spPr>
        <p:txBody>
          <a:bodyPr/>
          <a:lstStyle/>
          <a:p>
            <a:pPr algn="r"/>
            <a:r>
              <a:rPr lang="en-US" dirty="0">
                <a:latin typeface="IBM Plex Sans Light"/>
              </a:rPr>
              <a:t>© 2022 IBM Corporation</a:t>
            </a:r>
          </a:p>
        </p:txBody>
      </p:sp>
    </p:spTree>
    <p:extLst>
      <p:ext uri="{BB962C8B-B14F-4D97-AF65-F5344CB8AC3E}">
        <p14:creationId xmlns:p14="http://schemas.microsoft.com/office/powerpoint/2010/main" val="383373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7" grpId="0" animBg="1"/>
      <p:bldP spid="8" grpId="0" animBg="1"/>
      <p:bldP spid="9" grpId="0" animBg="1"/>
      <p:bldP spid="10" grpId="0"/>
      <p:bldP spid="11" grpId="0"/>
      <p:bldP spid="12" grpId="0"/>
      <p:bldP spid="13" grpId="0"/>
      <p:bldP spid="26" grpId="0" animBg="1"/>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2">
            <a:extLst>
              <a:ext uri="{FF2B5EF4-FFF2-40B4-BE49-F238E27FC236}">
                <a16:creationId xmlns:a16="http://schemas.microsoft.com/office/drawing/2014/main" id="{B1C17F64-E038-E946-B52A-68220061C769}"/>
              </a:ext>
            </a:extLst>
          </p:cNvPr>
          <p:cNvSpPr txBox="1">
            <a:spLocks/>
          </p:cNvSpPr>
          <p:nvPr/>
        </p:nvSpPr>
        <p:spPr>
          <a:xfrm>
            <a:off x="228600" y="4826480"/>
            <a:ext cx="6400800" cy="13716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bg2"/>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charset="0"/>
              </a:rPr>
              <a:t>IBM Watson Discovery  |  DOC ID  | © 2021 IBM Corporation</a:t>
            </a:r>
          </a:p>
        </p:txBody>
      </p:sp>
      <p:sp>
        <p:nvSpPr>
          <p:cNvPr id="27" name="Slide Number Placeholder 3">
            <a:extLst>
              <a:ext uri="{FF2B5EF4-FFF2-40B4-BE49-F238E27FC236}">
                <a16:creationId xmlns:a16="http://schemas.microsoft.com/office/drawing/2014/main" id="{ADEF3D47-8FE5-034D-B48A-1B52EF9DDD24}"/>
              </a:ext>
            </a:extLst>
          </p:cNvPr>
          <p:cNvSpPr txBox="1">
            <a:spLocks/>
          </p:cNvSpPr>
          <p:nvPr/>
        </p:nvSpPr>
        <p:spPr>
          <a:xfrm>
            <a:off x="8042760" y="4845373"/>
            <a:ext cx="955836" cy="182880"/>
          </a:xfrm>
          <a:prstGeom prst="rect">
            <a:avLst/>
          </a:prstGeom>
        </p:spPr>
        <p:txBody>
          <a:bodyPr vert="horz" lIns="0" tIns="0" rIns="0" bIns="0" rtlCol="0" anchor="ctr"/>
          <a:lstStyle>
            <a:defPPr>
              <a:defRPr lang="en-US"/>
            </a:defPPr>
            <a:lvl1pPr marL="0" algn="r" defTabSz="914400" rtl="0" eaLnBrk="1" latinLnBrk="0" hangingPunct="1">
              <a:defRPr sz="800" kern="1200" baseline="0">
                <a:solidFill>
                  <a:schemeClr val="bg2"/>
                </a:solidFill>
                <a:latin typeface="+mn-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D999D4-B456-9943-89B7-30D56181CE18}" type="slidenum">
              <a:rPr kumimoji="0" lang="en-US" sz="600" b="0" i="0" u="none" strike="noStrike" kern="1200" cap="none" spc="0" normalizeH="0" baseline="0" noProof="0" smtClean="0">
                <a:ln>
                  <a:noFill/>
                </a:ln>
                <a:solidFill>
                  <a:srgbClr val="FFFFFF"/>
                </a:solidFill>
                <a:effectLst/>
                <a:uLnTx/>
                <a:uFillTx/>
                <a:latin typeface="Arial" panose="020B0604020202020204" pitchFamily="34"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dirty="0">
              <a:ln>
                <a:noFill/>
              </a:ln>
              <a:solidFill>
                <a:srgbClr val="FFFFFF"/>
              </a:solidFill>
              <a:effectLst/>
              <a:uLnTx/>
              <a:uFillTx/>
              <a:latin typeface="Arial" panose="020B0604020202020204" pitchFamily="34" charset="0"/>
              <a:cs typeface="Arial" charset="0"/>
            </a:endParaRPr>
          </a:p>
        </p:txBody>
      </p:sp>
      <p:sp>
        <p:nvSpPr>
          <p:cNvPr id="28" name="Title 1">
            <a:extLst>
              <a:ext uri="{FF2B5EF4-FFF2-40B4-BE49-F238E27FC236}">
                <a16:creationId xmlns:a16="http://schemas.microsoft.com/office/drawing/2014/main" id="{94311119-8B64-7C42-B26C-E8F2C4E336FC}"/>
              </a:ext>
            </a:extLst>
          </p:cNvPr>
          <p:cNvSpPr txBox="1">
            <a:spLocks/>
          </p:cNvSpPr>
          <p:nvPr/>
        </p:nvSpPr>
        <p:spPr bwMode="auto">
          <a:xfrm>
            <a:off x="134937" y="150813"/>
            <a:ext cx="4437063" cy="597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accent2"/>
                </a:solidFill>
                <a:effectLst/>
                <a:uLnTx/>
                <a:uFillTx/>
                <a:latin typeface="Arial" panose="020B0604020202020204" pitchFamily="34" charset="0"/>
                <a:ea typeface="ＭＳ Ｐゴシック" charset="0"/>
              </a:rPr>
              <a:t>EXTRACT</a:t>
            </a:r>
          </a:p>
          <a:p>
            <a:pPr marL="0" marR="0" lvl="0" indent="0" algn="l" defTabSz="6858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ＭＳ Ｐゴシック" charset="0"/>
              </a:rPr>
              <a:t>Smart Document Understanding</a:t>
            </a:r>
          </a:p>
        </p:txBody>
      </p:sp>
      <p:sp>
        <p:nvSpPr>
          <p:cNvPr id="13" name="Rectangle 12">
            <a:extLst>
              <a:ext uri="{FF2B5EF4-FFF2-40B4-BE49-F238E27FC236}">
                <a16:creationId xmlns:a16="http://schemas.microsoft.com/office/drawing/2014/main" id="{98E35115-31AD-DD47-B3BF-CAD255FD4D08}"/>
              </a:ext>
            </a:extLst>
          </p:cNvPr>
          <p:cNvSpPr/>
          <p:nvPr/>
        </p:nvSpPr>
        <p:spPr>
          <a:xfrm>
            <a:off x="4572000" y="0"/>
            <a:ext cx="4572001" cy="5143500"/>
          </a:xfrm>
          <a:prstGeom prst="rect">
            <a:avLst/>
          </a:prstGeom>
          <a:gradFill>
            <a:gsLst>
              <a:gs pos="1000">
                <a:schemeClr val="accent2"/>
              </a:gs>
              <a:gs pos="100000">
                <a:schemeClr val="accent4"/>
              </a:gs>
            </a:gsLst>
            <a:lin ang="3600000" scaled="0"/>
          </a:grad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14" name="Watson has multiple “skills,” including the ability to reach a human agent, meaning this is the only route your users need">
            <a:extLst>
              <a:ext uri="{FF2B5EF4-FFF2-40B4-BE49-F238E27FC236}">
                <a16:creationId xmlns:a16="http://schemas.microsoft.com/office/drawing/2014/main" id="{1FBB18FA-8632-4843-9D95-8A83AF64E0B8}"/>
              </a:ext>
            </a:extLst>
          </p:cNvPr>
          <p:cNvSpPr txBox="1"/>
          <p:nvPr/>
        </p:nvSpPr>
        <p:spPr>
          <a:xfrm>
            <a:off x="228600" y="1218274"/>
            <a:ext cx="4281191" cy="37317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Visually teach Discovery how to interpret document structure and components</a:t>
            </a:r>
          </a:p>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endParaRPr>
          </a:p>
          <a:p>
            <a:pPr marL="214313" marR="0" lvl="0" indent="-214313"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Discover deeper insights by using extracted content (such as table header or abstract) in queries, to segment documents, ignore irrelevant parts and more</a:t>
            </a:r>
          </a:p>
          <a:p>
            <a:pPr marL="214313" marR="0" lvl="0" indent="-214313"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endParaRPr>
          </a:p>
          <a:p>
            <a:pPr marL="214313" marR="0" lvl="0" indent="-214313"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Even identifies text in scanned business documents and document pictures (OCR)</a:t>
            </a:r>
          </a:p>
          <a:p>
            <a:pPr marL="214313" marR="0" lvl="0" indent="-214313"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endParaRPr>
          </a:p>
          <a:p>
            <a:pPr marL="214313" marR="0" lvl="0" indent="-214313" algn="l" defTabSz="6859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Train Discovery to understand complex and domain specific tables </a:t>
            </a:r>
          </a:p>
          <a:p>
            <a:pPr marR="0" lvl="0" algn="l" defTabSz="685983" rtl="0" eaLnBrk="1" fontAlgn="auto" latinLnBrk="0" hangingPunct="1">
              <a:lnSpc>
                <a:spcPct val="100000"/>
              </a:lnSpc>
              <a:spcBef>
                <a:spcPts val="0"/>
              </a:spcBef>
              <a:spcAft>
                <a:spcPts val="0"/>
              </a:spcAft>
              <a:buClrTx/>
              <a:buSzTx/>
              <a:tabLst/>
              <a:defRPr/>
            </a:pPr>
            <a:endParaRPr lang="en-US" sz="1500" dirty="0">
              <a:latin typeface="Arial" panose="020B0604020202020204" pitchFamily="34" charset="0"/>
              <a:ea typeface="Helvetica Neue Medium"/>
              <a:cs typeface="Arial" panose="020B0604020202020204" pitchFamily="34" charset="0"/>
            </a:endParaRPr>
          </a:p>
          <a:p>
            <a:pPr marR="0" lvl="0" algn="l" defTabSz="685983" rtl="0" eaLnBrk="1" fontAlgn="auto" latinLnBrk="0" hangingPunct="1">
              <a:lnSpc>
                <a:spcPct val="100000"/>
              </a:lnSpc>
              <a:spcBef>
                <a:spcPts val="0"/>
              </a:spcBef>
              <a:spcAft>
                <a:spcPts val="0"/>
              </a:spcAft>
              <a:buClrTx/>
              <a:buSzTx/>
              <a:tabLst/>
              <a:defRPr/>
            </a:pPr>
            <a:r>
              <a:rPr lang="en-US" sz="1500" b="1" dirty="0">
                <a:latin typeface="Arial" panose="020B0604020202020204" pitchFamily="34" charset="0"/>
                <a:ea typeface="Helvetica Neue Medium"/>
                <a:cs typeface="Arial" panose="020B0604020202020204" pitchFamily="34" charset="0"/>
              </a:rPr>
              <a:t>Enables Auditors to: </a:t>
            </a:r>
            <a:r>
              <a:rPr kumimoji="0" lang="en-US" sz="150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get more accurate insights and answers</a:t>
            </a:r>
          </a:p>
        </p:txBody>
      </p:sp>
      <p:pic>
        <p:nvPicPr>
          <p:cNvPr id="15" name="Picture 14">
            <a:extLst>
              <a:ext uri="{FF2B5EF4-FFF2-40B4-BE49-F238E27FC236}">
                <a16:creationId xmlns:a16="http://schemas.microsoft.com/office/drawing/2014/main" id="{60BECE98-8754-144B-BC6C-95D76FAE04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1079" y="1495671"/>
            <a:ext cx="3984784" cy="2241442"/>
          </a:xfrm>
          <a:prstGeom prst="rect">
            <a:avLst/>
          </a:prstGeom>
          <a:ln>
            <a:noFill/>
          </a:ln>
          <a:effectLst>
            <a:outerShdw blurRad="50800" dist="38100" dir="2700000" algn="tl" rotWithShape="0">
              <a:prstClr val="black">
                <a:alpha val="40000"/>
              </a:prstClr>
            </a:outerShdw>
          </a:effectLst>
        </p:spPr>
      </p:pic>
      <p:sp>
        <p:nvSpPr>
          <p:cNvPr id="3" name="Footer Placeholder 4">
            <a:extLst>
              <a:ext uri="{FF2B5EF4-FFF2-40B4-BE49-F238E27FC236}">
                <a16:creationId xmlns:a16="http://schemas.microsoft.com/office/drawing/2014/main" id="{09E50388-6763-757E-1263-912303B9CFEC}"/>
              </a:ext>
            </a:extLst>
          </p:cNvPr>
          <p:cNvSpPr>
            <a:spLocks noGrp="1"/>
          </p:cNvSpPr>
          <p:nvPr>
            <p:ph type="ftr" sz="quarter" idx="10"/>
          </p:nvPr>
        </p:nvSpPr>
        <p:spPr>
          <a:xfrm>
            <a:off x="4644375" y="4835765"/>
            <a:ext cx="4114734" cy="166687"/>
          </a:xfrm>
        </p:spPr>
        <p:txBody>
          <a:bodyPr/>
          <a:lstStyle/>
          <a:p>
            <a:pPr algn="r"/>
            <a:r>
              <a:rPr lang="en-US" dirty="0">
                <a:latin typeface="IBM Plex Sans Light"/>
              </a:rPr>
              <a:t>© 2022 IBM Corporation</a:t>
            </a:r>
          </a:p>
        </p:txBody>
      </p:sp>
    </p:spTree>
    <p:extLst>
      <p:ext uri="{BB962C8B-B14F-4D97-AF65-F5344CB8AC3E}">
        <p14:creationId xmlns:p14="http://schemas.microsoft.com/office/powerpoint/2010/main" val="314093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39F3B-6654-220E-2376-A295C24E1D7B}"/>
              </a:ext>
            </a:extLst>
          </p:cNvPr>
          <p:cNvSpPr/>
          <p:nvPr/>
        </p:nvSpPr>
        <p:spPr>
          <a:xfrm>
            <a:off x="4572000" y="0"/>
            <a:ext cx="4572001" cy="5143500"/>
          </a:xfrm>
          <a:prstGeom prst="rect">
            <a:avLst/>
          </a:prstGeom>
          <a:gradFill>
            <a:gsLst>
              <a:gs pos="1000">
                <a:schemeClr val="accent2"/>
              </a:gs>
              <a:gs pos="100000">
                <a:schemeClr val="accent4"/>
              </a:gs>
            </a:gsLst>
            <a:lin ang="3600000" scaled="0"/>
          </a:gradFill>
        </p:spPr>
        <p:txBody>
          <a:bodyPr wrap="square" lIns="0" tIns="0" rIns="0" bIns="0" rtlCol="0" anchor="ctr">
            <a:noAutofit/>
          </a:bodyPr>
          <a:lstStyle/>
          <a:p>
            <a:pPr marL="0" marR="0" lvl="0" indent="0" algn="ctr" defTabSz="6859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a:endParaRPr>
          </a:p>
        </p:txBody>
      </p:sp>
      <p:sp>
        <p:nvSpPr>
          <p:cNvPr id="3" name="Title 1">
            <a:extLst>
              <a:ext uri="{FF2B5EF4-FFF2-40B4-BE49-F238E27FC236}">
                <a16:creationId xmlns:a16="http://schemas.microsoft.com/office/drawing/2014/main" id="{EE3357BE-B43C-CD47-A7D7-DFE03E60C066}"/>
              </a:ext>
            </a:extLst>
          </p:cNvPr>
          <p:cNvSpPr txBox="1">
            <a:spLocks/>
          </p:cNvSpPr>
          <p:nvPr/>
        </p:nvSpPr>
        <p:spPr bwMode="auto">
          <a:xfrm>
            <a:off x="134937" y="150813"/>
            <a:ext cx="4437063" cy="106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ＭＳ Ｐゴシック" charset="0"/>
                <a:cs typeface="ＭＳ Ｐゴシック" charset="0"/>
              </a:defRPr>
            </a:lvl1pPr>
            <a:lvl2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5pPr>
            <a:lvl6pPr marL="4572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6pPr>
            <a:lvl7pPr marL="9144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7pPr>
            <a:lvl8pPr marL="13716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8pPr>
            <a:lvl9pPr marL="1828800" algn="l" defTabSz="685800" rtl="0" fontAlgn="base">
              <a:lnSpc>
                <a:spcPct val="90000"/>
              </a:lnSpc>
              <a:spcBef>
                <a:spcPct val="0"/>
              </a:spcBef>
              <a:spcAft>
                <a:spcPct val="0"/>
              </a:spcAft>
              <a:defRPr sz="3300">
                <a:solidFill>
                  <a:schemeClr val="tx1"/>
                </a:solidFill>
                <a:latin typeface="Calibri Light" charset="0"/>
                <a:ea typeface="ＭＳ Ｐゴシック" charset="0"/>
                <a:cs typeface="ＭＳ Ｐゴシック" charset="0"/>
              </a:defRPr>
            </a:lvl9pPr>
          </a:lstStyle>
          <a:p>
            <a:pPr eaLnBrk="1" hangingPunct="1">
              <a:defRPr/>
            </a:pPr>
            <a:r>
              <a:rPr lang="en-US" sz="1400" b="1" dirty="0">
                <a:solidFill>
                  <a:schemeClr val="accent2"/>
                </a:solidFill>
                <a:latin typeface="Arial" panose="020B0604020202020204" pitchFamily="34" charset="0"/>
              </a:rPr>
              <a:t>ENRICH</a:t>
            </a:r>
          </a:p>
          <a:p>
            <a:pPr marL="0" marR="0" lvl="0" indent="0" algn="l" defTabSz="685800" rtl="0" eaLnBrk="1" fontAlgn="base" latinLnBrk="0" hangingPunct="1">
              <a:lnSpc>
                <a:spcPct val="90000"/>
              </a:lnSpc>
              <a:spcBef>
                <a:spcPts val="60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ＭＳ Ｐゴシック" charset="0"/>
              </a:rPr>
              <a:t>Custom Natural Language Processing (NLP)</a:t>
            </a:r>
          </a:p>
        </p:txBody>
      </p:sp>
      <p:sp>
        <p:nvSpPr>
          <p:cNvPr id="4" name="Watson has multiple “skills,” including the ability to reach a human agent, meaning this is the only route your users need">
            <a:extLst>
              <a:ext uri="{FF2B5EF4-FFF2-40B4-BE49-F238E27FC236}">
                <a16:creationId xmlns:a16="http://schemas.microsoft.com/office/drawing/2014/main" id="{7F402941-3013-8F48-97D8-DB56BAC118F2}"/>
              </a:ext>
            </a:extLst>
          </p:cNvPr>
          <p:cNvSpPr txBox="1"/>
          <p:nvPr/>
        </p:nvSpPr>
        <p:spPr>
          <a:xfrm>
            <a:off x="197120" y="1389142"/>
            <a:ext cx="4256008" cy="2423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Out of box models that understand: </a:t>
            </a:r>
          </a:p>
          <a:p>
            <a:pPr marL="285750" marR="0" lvl="0" indent="-285750" algn="l" defTabSz="914354"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Keywords</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Entities</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Concepts</a:t>
            </a:r>
          </a:p>
          <a:p>
            <a:pPr marL="28575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Document sentiment</a:t>
            </a:r>
            <a:b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br>
            <a:endPar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rPr>
              <a:t>Advanced NLP </a:t>
            </a:r>
            <a:r>
              <a:rPr lang="en-US" sz="1500" dirty="0">
                <a:latin typeface="Arial" panose="020B0604020202020204" pitchFamily="34" charset="0"/>
                <a:ea typeface="Helvetica Neue Medium"/>
                <a:cs typeface="Arial" panose="020B0604020202020204" pitchFamily="34" charset="0"/>
              </a:rPr>
              <a:t>c</a:t>
            </a:r>
            <a:r>
              <a:rPr kumimoji="0" lang="en-US" sz="1500" b="0" i="0" u="none" strike="noStrike" kern="1200" cap="none" spc="0" normalizeH="0" baseline="0" noProof="0" dirty="0" err="1">
                <a:ln>
                  <a:noFill/>
                </a:ln>
                <a:effectLst/>
                <a:uLnTx/>
                <a:uFillTx/>
                <a:latin typeface="Arial" panose="020B0604020202020204" pitchFamily="34" charset="0"/>
                <a:ea typeface="Helvetica Neue Medium"/>
                <a:cs typeface="Arial" panose="020B0604020202020204" pitchFamily="34" charset="0"/>
              </a:rPr>
              <a:t>ustomization</a:t>
            </a:r>
            <a:r>
              <a:rPr lang="en-US" sz="1500" dirty="0">
                <a:latin typeface="Arial" panose="020B0604020202020204" pitchFamily="34" charset="0"/>
                <a:ea typeface="Helvetica Neue" panose="02000503000000020004" pitchFamily="2" charset="0"/>
                <a:cs typeface="Arial" panose="020B0604020202020204" pitchFamily="34" charset="0"/>
              </a:rPr>
              <a:t>. </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sz="1500" b="1" dirty="0">
              <a:latin typeface="Arial" panose="020B0604020202020204" pitchFamily="34" charset="0"/>
              <a:ea typeface="Helvetica Neue" panose="02000503000000020004" pitchFamily="2" charset="0"/>
              <a:cs typeface="Arial" panose="020B0604020202020204" pitchFamily="34"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ea typeface="Helvetica Neue" panose="02000503000000020004" pitchFamily="2" charset="0"/>
                <a:cs typeface="Arial" panose="020B0604020202020204" pitchFamily="34" charset="0"/>
              </a:rPr>
              <a:t>Enables Auditors to:</a:t>
            </a:r>
            <a:r>
              <a:rPr lang="en-US" sz="1500" dirty="0">
                <a:latin typeface="Arial" panose="020B0604020202020204" pitchFamily="34" charset="0"/>
                <a:ea typeface="Helvetica Neue" panose="02000503000000020004" pitchFamily="2" charset="0"/>
                <a:cs typeface="Arial" panose="020B0604020202020204" pitchFamily="34" charset="0"/>
              </a:rPr>
              <a:t> teach the language of their business domain to surface more insights</a:t>
            </a:r>
            <a:endParaRPr kumimoji="0" lang="en-US" sz="1500" i="0" u="none" strike="noStrike" kern="1200" cap="none" spc="0" normalizeH="0" baseline="0" noProof="0" dirty="0">
              <a:ln>
                <a:noFill/>
              </a:ln>
              <a:effectLst/>
              <a:uLnTx/>
              <a:uFillTx/>
              <a:latin typeface="Arial" panose="020B0604020202020204" pitchFamily="34" charset="0"/>
              <a:ea typeface="Helvetica Neue Medium"/>
              <a:cs typeface="Arial" panose="020B0604020202020204" pitchFamily="34" charset="0"/>
            </a:endParaRPr>
          </a:p>
        </p:txBody>
      </p:sp>
      <p:pic>
        <p:nvPicPr>
          <p:cNvPr id="5" name="Picture 4">
            <a:extLst>
              <a:ext uri="{FF2B5EF4-FFF2-40B4-BE49-F238E27FC236}">
                <a16:creationId xmlns:a16="http://schemas.microsoft.com/office/drawing/2014/main" id="{945D49FB-2662-4E4E-91A1-0FED338283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745" y="1327578"/>
            <a:ext cx="3614219" cy="2190217"/>
          </a:xfrm>
          <a:prstGeom prst="rect">
            <a:avLst/>
          </a:prstGeom>
          <a:effectLst>
            <a:outerShdw blurRad="50800" dist="38100" dir="2700000" algn="tl" rotWithShape="0">
              <a:prstClr val="black">
                <a:alpha val="40000"/>
              </a:prstClr>
            </a:outerShdw>
          </a:effectLst>
        </p:spPr>
      </p:pic>
      <p:sp>
        <p:nvSpPr>
          <p:cNvPr id="2" name="Footer Placeholder 4">
            <a:extLst>
              <a:ext uri="{FF2B5EF4-FFF2-40B4-BE49-F238E27FC236}">
                <a16:creationId xmlns:a16="http://schemas.microsoft.com/office/drawing/2014/main" id="{334F4122-FA98-C0B2-23AD-C3D1D75081A1}"/>
              </a:ext>
            </a:extLst>
          </p:cNvPr>
          <p:cNvSpPr txBox="1">
            <a:spLocks/>
          </p:cNvSpPr>
          <p:nvPr/>
        </p:nvSpPr>
        <p:spPr>
          <a:xfrm>
            <a:off x="4644375" y="4835765"/>
            <a:ext cx="4114734" cy="166687"/>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r"/>
            <a:r>
              <a:rPr lang="en-US" sz="600" dirty="0">
                <a:latin typeface="IBM Plex Sans Light"/>
              </a:rPr>
              <a:t>© 2022 IBM Corporation</a:t>
            </a:r>
          </a:p>
        </p:txBody>
      </p:sp>
    </p:spTree>
    <p:extLst>
      <p:ext uri="{BB962C8B-B14F-4D97-AF65-F5344CB8AC3E}">
        <p14:creationId xmlns:p14="http://schemas.microsoft.com/office/powerpoint/2010/main" val="4260683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IBM_Presentation_Template_2022_V01_Plex" id="{4C35AED2-0956-0D40-B36D-C06D62725AA8}" vid="{C4BA05BF-74B1-4B4C-B175-992815DE89C6}"/>
    </a:ext>
  </a:extLst>
</a:theme>
</file>

<file path=ppt/theme/theme10.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D02670"/>
      </a:accent3>
      <a:accent4>
        <a:srgbClr val="8A3FFC"/>
      </a:accent4>
      <a:accent5>
        <a:srgbClr val="007D79"/>
      </a:accent5>
      <a:accent6>
        <a:srgbClr val="697077"/>
      </a:accent6>
      <a:hlink>
        <a:srgbClr val="4589FF"/>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IBM Plex Sans"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11.xml><?xml version="1.0" encoding="utf-8"?>
<a:theme xmlns:a="http://schemas.openxmlformats.org/drawingml/2006/main" name="IBM BxD 2018 black background">
  <a:themeElements>
    <a:clrScheme name="Custom 3">
      <a:dk1>
        <a:srgbClr val="FFFFFF"/>
      </a:dk1>
      <a:lt1>
        <a:srgbClr val="000000"/>
      </a:lt1>
      <a:dk2>
        <a:srgbClr val="525252"/>
      </a:dk2>
      <a:lt2>
        <a:srgbClr val="F4F4F4"/>
      </a:lt2>
      <a:accent1>
        <a:srgbClr val="0F62FE"/>
      </a:accent1>
      <a:accent2>
        <a:srgbClr val="002D9C"/>
      </a:accent2>
      <a:accent3>
        <a:srgbClr val="D02670"/>
      </a:accent3>
      <a:accent4>
        <a:srgbClr val="8A3FFC"/>
      </a:accent4>
      <a:accent5>
        <a:srgbClr val="007D79"/>
      </a:accent5>
      <a:accent6>
        <a:srgbClr val="697077"/>
      </a:accent6>
      <a:hlink>
        <a:srgbClr val="4589FF"/>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IBM Plex Sans"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2.xml><?xml version="1.0" encoding="utf-8"?>
<a:theme xmlns:a="http://schemas.openxmlformats.org/drawingml/2006/main" name="1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a:ln>
              <a:noFill/>
            </a:ln>
            <a:solidFill>
              <a:schemeClr val="tx1"/>
            </a:solidFill>
            <a:effectLst/>
            <a:uLnTx/>
            <a:uFillTx/>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r-01" id="{1A565672-DFC6-C94C-A613-015F0235D994}" vid="{78DE6C47-EB7F-714F-9662-FFA04EBC10D7}"/>
    </a:ext>
  </a:extLst>
</a:theme>
</file>

<file path=ppt/theme/theme3.xml><?xml version="1.0" encoding="utf-8"?>
<a:theme xmlns:a="http://schemas.openxmlformats.org/drawingml/2006/main" name="1_IBMSecurity_Presentation_Plex_16x9_INTERIM_WIP">
  <a:themeElements>
    <a:clrScheme name="Custom 3">
      <a:dk1>
        <a:srgbClr val="12161A"/>
      </a:dk1>
      <a:lt1>
        <a:srgbClr val="040F44"/>
      </a:lt1>
      <a:dk2>
        <a:srgbClr val="F7F9FF"/>
      </a:dk2>
      <a:lt2>
        <a:srgbClr val="FFFFFF"/>
      </a:lt2>
      <a:accent1>
        <a:srgbClr val="6BA3FF"/>
      </a:accent1>
      <a:accent2>
        <a:srgbClr val="0069FF"/>
      </a:accent2>
      <a:accent3>
        <a:srgbClr val="0043DD"/>
      </a:accent3>
      <a:accent4>
        <a:srgbClr val="A96AFF"/>
      </a:accent4>
      <a:accent5>
        <a:srgbClr val="320563"/>
      </a:accent5>
      <a:accent6>
        <a:srgbClr val="D92B6C"/>
      </a:accent6>
      <a:hlink>
        <a:srgbClr val="0069FF"/>
      </a:hlink>
      <a:folHlink>
        <a:srgbClr val="E0E0E0"/>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lumMod val="50000"/>
          </a:schemeClr>
        </a:solidFill>
        <a:ln w="19050">
          <a:no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0" tIns="0" rIns="0" rtlCol="0">
        <a:spAutoFit/>
      </a:bodyPr>
      <a:lstStyle>
        <a:defPPr algn="l">
          <a:defRPr sz="1800" dirty="0">
            <a:solidFill>
              <a:schemeClr val="tx2"/>
            </a:solidFill>
            <a:latin typeface="IBM Plex Sans" panose="020B0503050203000203" pitchFamily="34" charset="77"/>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Security_Presentation_Plex_16x9_INTERIM_WIP" id="{499CD529-87FF-914B-8078-0857DE3B24A9}" vid="{EF2083B3-847E-7A40-A4ED-AFC9EE74482E}"/>
    </a:ext>
  </a:extLst>
</a:theme>
</file>

<file path=ppt/theme/theme4.xml><?xml version="1.0" encoding="utf-8"?>
<a:theme xmlns:a="http://schemas.openxmlformats.org/drawingml/2006/main" name="3_Light Background">
  <a:themeElements>
    <a:clrScheme name="2018">
      <a:dk1>
        <a:srgbClr val="000000"/>
      </a:dk1>
      <a:lt1>
        <a:srgbClr val="051243"/>
      </a:lt1>
      <a:dk2>
        <a:srgbClr val="F3F3F3"/>
      </a:dk2>
      <a:lt2>
        <a:srgbClr val="FFFFFF"/>
      </a:lt2>
      <a:accent1>
        <a:srgbClr val="6EA6FF"/>
      </a:accent1>
      <a:accent2>
        <a:srgbClr val="0F6DFF"/>
      </a:accent2>
      <a:accent3>
        <a:srgbClr val="0530AD"/>
      </a:accent3>
      <a:accent4>
        <a:srgbClr val="00BAB6"/>
      </a:accent4>
      <a:accent5>
        <a:srgbClr val="924CFC"/>
      </a:accent5>
      <a:accent6>
        <a:srgbClr val="D7306D"/>
      </a:accent6>
      <a:hlink>
        <a:srgbClr val="0F6DFF"/>
      </a:hlink>
      <a:folHlink>
        <a:srgbClr val="E0E0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square" lIns="0" tIns="0" rIns="0" bIns="0" rtlCol="0">
        <a:noAutofit/>
      </a:bodyPr>
      <a:lstStyle>
        <a:defPPr>
          <a:lnSpc>
            <a:spcPct val="105000"/>
          </a:lnSpc>
          <a:spcBef>
            <a:spcPts val="1000"/>
          </a:spcBef>
          <a:defRPr sz="2000" dirty="0" err="1" smtClean="0">
            <a:solidFill>
              <a:schemeClr val="tx1"/>
            </a:solidFill>
            <a:latin typeface="IBM Plex Sans" charset="0"/>
            <a:ea typeface="IBM Plex Sans" charset="0"/>
            <a:cs typeface="IBM Plex Sans"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Apresentação1" id="{F8F070C5-8E27-0E40-8060-0751D3E3B941}" vid="{3D1E2580-CDCB-B94D-88D9-A25308E26F91}"/>
    </a:ext>
  </a:extLst>
</a:theme>
</file>

<file path=ppt/theme/theme6.xml><?xml version="1.0" encoding="utf-8"?>
<a:theme xmlns:a="http://schemas.openxmlformats.org/drawingml/2006/main" name="2_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Apresentação1" id="{F8F070C5-8E27-0E40-8060-0751D3E3B941}" vid="{3D1E2580-CDCB-B94D-88D9-A25308E26F91}"/>
    </a:ext>
  </a:extLst>
</a:theme>
</file>

<file path=ppt/theme/theme7.xml><?xml version="1.0" encoding="utf-8"?>
<a:theme xmlns:a="http://schemas.openxmlformats.org/drawingml/2006/main" name="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32" id="{A91BCD0D-DC93-CA42-93F9-84BD1E7A1144}" vid="{EEF96BB1-B716-8543-98F4-81592B54C5B7}"/>
    </a:ext>
  </a:extLst>
</a:theme>
</file>

<file path=ppt/theme/theme8.xml><?xml version="1.0" encoding="utf-8"?>
<a:theme xmlns:a="http://schemas.openxmlformats.org/drawingml/2006/main" name="1_IBM 2019 Master template (light gray background)">
  <a:themeElements>
    <a:clrScheme name="Custom 5">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7" id="{457AFC92-4220-B845-BEF6-62B0C1957A10}" vid="{5D501B7F-0FE6-D34E-A6B2-13BD239B1F2B}"/>
    </a:ext>
  </a:extLst>
</a:theme>
</file>

<file path=ppt/theme/theme9.xml><?xml version="1.0" encoding="utf-8"?>
<a:theme xmlns:a="http://schemas.openxmlformats.org/drawingml/2006/main" name="3_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Apresentação1" id="{F8F070C5-8E27-0E40-8060-0751D3E3B941}" vid="{3D1E2580-CDCB-B94D-88D9-A25308E26F91}"/>
    </a:ext>
  </a:extLst>
</a:theme>
</file>

<file path=docProps/app.xml><?xml version="1.0" encoding="utf-8"?>
<Properties xmlns="http://schemas.openxmlformats.org/officeDocument/2006/extended-properties" xmlns:vt="http://schemas.openxmlformats.org/officeDocument/2006/docPropsVTypes">
  <Template>IBM Brand Template 2022</Template>
  <TotalTime>28731</TotalTime>
  <Words>1490</Words>
  <Application>Microsoft Office PowerPoint</Application>
  <PresentationFormat>On-screen Show (16:9)</PresentationFormat>
  <Paragraphs>299</Paragraphs>
  <Slides>24</Slides>
  <Notes>20</Notes>
  <HiddenSlides>0</HiddenSlides>
  <MMClips>1</MMClips>
  <ScaleCrop>false</ScaleCrop>
  <HeadingPairs>
    <vt:vector size="8" baseType="variant">
      <vt:variant>
        <vt:lpstr>Fonts Used</vt:lpstr>
      </vt:variant>
      <vt:variant>
        <vt:i4>21</vt:i4>
      </vt:variant>
      <vt:variant>
        <vt:lpstr>Theme</vt:lpstr>
      </vt:variant>
      <vt:variant>
        <vt:i4>9</vt:i4>
      </vt:variant>
      <vt:variant>
        <vt:lpstr>Embedded OLE Servers</vt:lpstr>
      </vt:variant>
      <vt:variant>
        <vt:i4>1</vt:i4>
      </vt:variant>
      <vt:variant>
        <vt:lpstr>Slide Titles</vt:lpstr>
      </vt:variant>
      <vt:variant>
        <vt:i4>24</vt:i4>
      </vt:variant>
    </vt:vector>
  </HeadingPairs>
  <TitlesOfParts>
    <vt:vector size="55" baseType="lpstr">
      <vt:lpstr>ＭＳ Ｐゴシック</vt:lpstr>
      <vt:lpstr>ＭＳ Ｐゴシック</vt:lpstr>
      <vt:lpstr>.AppleSystemUIFont</vt:lpstr>
      <vt:lpstr>Arial</vt:lpstr>
      <vt:lpstr>Arial Regular</vt:lpstr>
      <vt:lpstr>Calibri</vt:lpstr>
      <vt:lpstr>Helvetica Neue</vt:lpstr>
      <vt:lpstr>Helvetica Neue Light</vt:lpstr>
      <vt:lpstr>Helvetica Neue Medium</vt:lpstr>
      <vt:lpstr>HelvNeue Light for IBM</vt:lpstr>
      <vt:lpstr>IBM Plex Sans</vt:lpstr>
      <vt:lpstr>IBM Plex Sans ExtraLight</vt:lpstr>
      <vt:lpstr>IBM Plex Sans Light</vt:lpstr>
      <vt:lpstr>IBM Plex Sans Medium</vt:lpstr>
      <vt:lpstr>IBM Plex Sans SemiBold</vt:lpstr>
      <vt:lpstr>IBM Plex Sans Thin</vt:lpstr>
      <vt:lpstr>LucidaGrande</vt:lpstr>
      <vt:lpstr>Segoe UI</vt:lpstr>
      <vt:lpstr>System Font Regular</vt:lpstr>
      <vt:lpstr>Times New Roman</vt:lpstr>
      <vt:lpstr>Wingdings</vt:lpstr>
      <vt:lpstr>IBM Brand Template 2022</vt:lpstr>
      <vt:lpstr>1_IBM 2020 Master template (black background)</vt:lpstr>
      <vt:lpstr>1_IBMSecurity_Presentation_Plex_16x9_INTERIM_WIP</vt:lpstr>
      <vt:lpstr>3_Light Background</vt:lpstr>
      <vt:lpstr>1_IBM Brand Template 2022</vt:lpstr>
      <vt:lpstr>2_IBM Brand Template 2022</vt:lpstr>
      <vt:lpstr>IBM 2019 Master template (black background)</vt:lpstr>
      <vt:lpstr>1_IBM 2019 Master template (light gray background)</vt:lpstr>
      <vt:lpstr>3_IBM Brand Template 2022</vt:lpstr>
      <vt:lpstr>think-cell Slide</vt:lpstr>
      <vt:lpstr>PowerPoint Presentation</vt:lpstr>
      <vt:lpstr>PowerPoint Presentation</vt:lpstr>
      <vt:lpstr>PowerPoint Presentation</vt:lpstr>
      <vt:lpstr>Getting inspired…  </vt:lpstr>
      <vt:lpstr>PowerPoint Presentation</vt:lpstr>
      <vt:lpstr>Use Case   E&amp;Y  M&amp;A due diligence   Industry: Professional Services Geography: EMEA (United Kingdom)</vt:lpstr>
      <vt:lpstr> Our vision is to augment a worker’s ability to understand the corpus of complex, high value documents needed for business decisions</vt:lpstr>
      <vt:lpstr>PowerPoint Presentation</vt:lpstr>
      <vt:lpstr>PowerPoint Presentation</vt:lpstr>
      <vt:lpstr>PowerPoint Presentation</vt:lpstr>
      <vt:lpstr>PowerPoint Presentation</vt:lpstr>
      <vt:lpstr>PowerPoint Presentation</vt:lpstr>
      <vt:lpstr>Use Case   ContractPodAI  Contract Lifecycle Management   Industry: Legal Geography: EMEA (United Kingdom)</vt:lpstr>
      <vt:lpstr>However….</vt:lpstr>
      <vt:lpstr>IBM’s 3 Principles for Trust and Transparency</vt:lpstr>
      <vt:lpstr>What does it take to Trust a decision made by an AI? We started from these HUMAN-CENTRIC questions </vt:lpstr>
      <vt:lpstr>What is Trustworthy AI?</vt:lpstr>
      <vt:lpstr>AI Development Lifecycle A modular approach to address Trustworthy AI challenges across the lifecycle</vt:lpstr>
      <vt:lpstr>The call for transformation:   How to effectively manage risk, set efficient governance rules and comply with regulatory change</vt:lpstr>
      <vt:lpstr>PowerPoint Presentation</vt:lpstr>
      <vt:lpstr>Fully Integrated, Flexible Enterprise Risk Platform</vt:lpstr>
      <vt:lpstr>Use Case   Citibank  Understand risks and comply with regulations   Industry: Banking Geography: North America</vt:lpstr>
      <vt:lpstr>Take away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IBM Presentation Template — IBM Plex® variant</dc:title>
  <dc:creator>Selina S Kim</dc:creator>
  <cp:lastModifiedBy>Haleema Rashed Al Ajami</cp:lastModifiedBy>
  <cp:revision>341</cp:revision>
  <cp:lastPrinted>2019-04-25T15:14:05Z</cp:lastPrinted>
  <dcterms:created xsi:type="dcterms:W3CDTF">2022-02-23T15:51:33Z</dcterms:created>
  <dcterms:modified xsi:type="dcterms:W3CDTF">2022-12-07T17:43:59Z</dcterms:modified>
</cp:coreProperties>
</file>