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6" r:id="rId2"/>
    <p:sldId id="269" r:id="rId3"/>
    <p:sldId id="270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8" r:id="rId17"/>
    <p:sldId id="287" r:id="rId18"/>
    <p:sldId id="289" r:id="rId19"/>
    <p:sldId id="303" r:id="rId20"/>
    <p:sldId id="305" r:id="rId21"/>
    <p:sldId id="307" r:id="rId22"/>
    <p:sldId id="308" r:id="rId23"/>
    <p:sldId id="316" r:id="rId24"/>
    <p:sldId id="265" r:id="rId25"/>
    <p:sldId id="267" r:id="rId26"/>
    <p:sldId id="260" r:id="rId27"/>
    <p:sldId id="314" r:id="rId28"/>
    <p:sldId id="266" r:id="rId29"/>
    <p:sldId id="317" r:id="rId30"/>
    <p:sldId id="309" r:id="rId31"/>
    <p:sldId id="313" r:id="rId3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2BF4D6-935F-4443-B88D-A427AD2947B3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887985-A8AC-4FBE-B72E-91F24B2538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3FD8-40B8-4986-A9A1-65158A9C6ABD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64F48-B867-4381-AA97-507A693D9D80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7761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E8D6-E52C-42E7-A474-90587CA9FD9F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FE797-0672-45F7-8751-F82A701D6F84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95046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6939-ECC8-44B4-8E99-85F0E8B1D42E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994F-07FE-45E3-8F12-4F9F64F49319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8004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997E-CFD2-48A4-9DD6-967F05057BC3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16DFF-519E-42B4-B965-C47F77292B55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2152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A958-8FCC-4854-89EA-71954A2820B5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EDEA-50F1-46BB-895B-286E5FBC9207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62327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1F11-1DA3-4D33-B81D-7DA90BCAB0CE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AA96D3-2550-4CBD-9AB0-0B070A52898F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7279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2B73-1A3E-41C8-B225-7E269B28B55D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393B14-6FC4-45FB-8EF0-B012D5F37D71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4042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C430-555A-46BF-8215-F135644C9092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8654-DCD2-4B19-91F0-167CE93C7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25DC-5CFB-4F16-A06E-6243566258BB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EC369-BF99-4A9F-A15F-0A0B61745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8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3981-8458-4211-BCFE-09B29DB69D99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8F19-ACA8-4BC6-8512-41904B85F58D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25708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E0E8-AA2E-42B3-8EF9-D7DA987A1785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191C1-BFDA-4044-BAFB-4ADFB31F2A86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62341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3FF512D-901D-44EE-90BC-96A0CE7B6251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52996470-9FAD-4B5D-A193-AEC5B08F319C}" type="slidenum">
              <a:rPr lang="fr-CA" altLang="en-US"/>
              <a:pPr/>
              <a:t>‹#›</a:t>
            </a:fld>
            <a:endParaRPr lang="fr-CA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9" r:id="rId3"/>
    <p:sldLayoutId id="2147483733" r:id="rId4"/>
    <p:sldLayoutId id="2147483734" r:id="rId5"/>
    <p:sldLayoutId id="2147483740" r:id="rId6"/>
    <p:sldLayoutId id="2147483741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dar.io/sensitive-data-of-65000-entities-in-111-countries-leaked-due-to-a-single-misconfigured-data-buck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s://msrc-blog.microsoft.com/2022/10/19/investigation-regarding-misconfigured-microsoft-storage-location-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674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800" dirty="0">
                <a:solidFill>
                  <a:schemeClr val="bg1"/>
                </a:solidFill>
              </a:rPr>
              <a:t>Good Bad &amp; </a:t>
            </a:r>
            <a:r>
              <a:rPr lang="fr-CA" sz="4800" dirty="0" err="1">
                <a:solidFill>
                  <a:schemeClr val="bg1"/>
                </a:solidFill>
              </a:rPr>
              <a:t>Ugly</a:t>
            </a:r>
            <a:r>
              <a:rPr lang="fr-CA" sz="4800" dirty="0">
                <a:solidFill>
                  <a:schemeClr val="bg1"/>
                </a:solidFill>
              </a:rPr>
              <a:t/>
            </a:r>
            <a:br>
              <a:rPr lang="fr-CA" sz="4800" dirty="0">
                <a:solidFill>
                  <a:schemeClr val="bg1"/>
                </a:solidFill>
              </a:rPr>
            </a:br>
            <a:r>
              <a:rPr lang="fr-CA" sz="4800" dirty="0" err="1">
                <a:solidFill>
                  <a:schemeClr val="bg1"/>
                </a:solidFill>
              </a:rPr>
              <a:t>Why</a:t>
            </a:r>
            <a:r>
              <a:rPr lang="fr-CA" sz="4800" dirty="0">
                <a:solidFill>
                  <a:schemeClr val="bg1"/>
                </a:solidFill>
              </a:rPr>
              <a:t> </a:t>
            </a:r>
            <a:r>
              <a:rPr lang="fr-CA" sz="4800" dirty="0" err="1">
                <a:solidFill>
                  <a:schemeClr val="bg1"/>
                </a:solidFill>
              </a:rPr>
              <a:t>Should</a:t>
            </a:r>
            <a:r>
              <a:rPr lang="fr-CA" sz="4800" dirty="0">
                <a:solidFill>
                  <a:schemeClr val="bg1"/>
                </a:solidFill>
              </a:rPr>
              <a:t> I care</a:t>
            </a:r>
            <a:br>
              <a:rPr lang="fr-CA" sz="4800" dirty="0">
                <a:solidFill>
                  <a:schemeClr val="bg1"/>
                </a:solidFill>
              </a:rPr>
            </a:br>
            <a:r>
              <a:rPr lang="fr-CA" sz="4800" dirty="0" err="1">
                <a:solidFill>
                  <a:schemeClr val="bg1"/>
                </a:solidFill>
              </a:rPr>
              <a:t>Governance</a:t>
            </a:r>
            <a:r>
              <a:rPr lang="fr-CA" sz="4800" dirty="0">
                <a:solidFill>
                  <a:schemeClr val="bg1"/>
                </a:solidFill>
              </a:rPr>
              <a:t> of IA</a:t>
            </a:r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1187450" y="3933825"/>
            <a:ext cx="6400800" cy="1752600"/>
          </a:xfrm>
        </p:spPr>
        <p:txBody>
          <a:bodyPr/>
          <a:lstStyle/>
          <a:p>
            <a:pPr eaLnBrk="1" hangingPunct="1"/>
            <a:r>
              <a:rPr lang="fr-CA" altLang="en-US" sz="3600" smtClean="0">
                <a:solidFill>
                  <a:schemeClr val="bg1"/>
                </a:solidFill>
              </a:rPr>
              <a:t>Dr. Alok Tuteja, </a:t>
            </a:r>
          </a:p>
          <a:p>
            <a:pPr eaLnBrk="1" hangingPunct="1"/>
            <a:r>
              <a:rPr lang="fr-CA" altLang="en-US" sz="2000" smtClean="0">
                <a:solidFill>
                  <a:schemeClr val="bg1"/>
                </a:solidFill>
              </a:rPr>
              <a:t>Phd, DTM, CISA, CRISC, CGEIT, CISSP, CIA, PMP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415925" y="3227388"/>
            <a:ext cx="8312150" cy="32273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object 3"/>
          <p:cNvSpPr txBox="1">
            <a:spLocks noChangeArrowheads="1"/>
          </p:cNvSpPr>
          <p:nvPr/>
        </p:nvSpPr>
        <p:spPr bwMode="auto">
          <a:xfrm>
            <a:off x="1081088" y="1195388"/>
            <a:ext cx="69818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Niwa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first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fully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automated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hydroponic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system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that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attends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all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plants’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needs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water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them,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feed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them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make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sure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have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optimal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growing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conditions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24/7.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ChangeArrowheads="1"/>
          </p:cNvSpPr>
          <p:nvPr/>
        </p:nvSpPr>
        <p:spPr bwMode="auto">
          <a:xfrm>
            <a:off x="420688" y="403225"/>
            <a:ext cx="8307387" cy="2906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object 3"/>
          <p:cNvSpPr txBox="1">
            <a:spLocks noChangeArrowheads="1"/>
          </p:cNvSpPr>
          <p:nvPr/>
        </p:nvSpPr>
        <p:spPr bwMode="auto">
          <a:xfrm>
            <a:off x="857250" y="3884613"/>
            <a:ext cx="74358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 indent="-1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Mimo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baby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monitor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has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respiration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temperature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sensors,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providing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with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necessary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information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with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just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quick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peek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app.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can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also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check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their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movements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body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position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see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just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how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active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peaceful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are,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no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matter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where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baby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might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be.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ChangeArrowheads="1"/>
          </p:cNvSpPr>
          <p:nvPr/>
        </p:nvSpPr>
        <p:spPr bwMode="auto">
          <a:xfrm>
            <a:off x="415925" y="2889250"/>
            <a:ext cx="8312150" cy="3565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object 3"/>
          <p:cNvSpPr txBox="1">
            <a:spLocks noChangeArrowheads="1"/>
          </p:cNvSpPr>
          <p:nvPr/>
        </p:nvSpPr>
        <p:spPr bwMode="auto">
          <a:xfrm>
            <a:off x="415925" y="639763"/>
            <a:ext cx="8312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driver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exhibits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stress,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vehicle's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coordinated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sensors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soften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lights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music,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broaden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headlight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beams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compensate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loss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vision.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distressed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state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broadcast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warning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other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motorists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changing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color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vehicle's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windshield.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ChangeArrowheads="1"/>
          </p:cNvSpPr>
          <p:nvPr/>
        </p:nvSpPr>
        <p:spPr bwMode="auto">
          <a:xfrm>
            <a:off x="415925" y="403225"/>
            <a:ext cx="8312150" cy="3886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object 3"/>
          <p:cNvSpPr txBox="1">
            <a:spLocks noChangeArrowheads="1"/>
          </p:cNvSpPr>
          <p:nvPr/>
        </p:nvSpPr>
        <p:spPr bwMode="auto">
          <a:xfrm>
            <a:off x="809625" y="4572000"/>
            <a:ext cx="75263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Sparked,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Dutch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start-up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company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has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created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Systems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that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keeps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track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cow's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health.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sensor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attached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animal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reads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vital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signs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transmits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mass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data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wirelessly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computer,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which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crunches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numbers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sends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relevant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messages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farmer.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3"/>
          <p:cNvSpPr txBox="1">
            <a:spLocks noChangeArrowheads="1"/>
          </p:cNvSpPr>
          <p:nvPr/>
        </p:nvSpPr>
        <p:spPr bwMode="auto">
          <a:xfrm>
            <a:off x="1428750" y="6099175"/>
            <a:ext cx="70818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50"/>
              </a:spcBef>
              <a:buFontTx/>
              <a:buNone/>
            </a:pP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©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2014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KPMG,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Indian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partnership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and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member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firm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KPMG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network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independent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member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firms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affiliated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with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KPMG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International,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Swiss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cooperative.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All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rights</a:t>
            </a:r>
            <a:r>
              <a:rPr lang="en-US" altLang="en-US" sz="600" b="1" i="1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" b="1" i="1">
                <a:solidFill>
                  <a:srgbClr val="585858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reserved.</a:t>
            </a:r>
            <a:endParaRPr lang="en-US" altLang="en-US" sz="6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31747" name="object 4"/>
          <p:cNvSpPr>
            <a:spLocks noChangeArrowheads="1"/>
          </p:cNvSpPr>
          <p:nvPr/>
        </p:nvSpPr>
        <p:spPr bwMode="auto">
          <a:xfrm>
            <a:off x="415925" y="966788"/>
            <a:ext cx="4654550" cy="536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313" y="1187450"/>
            <a:ext cx="2139950" cy="261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1700" b="1" i="1" spc="-18" dirty="0">
                <a:solidFill>
                  <a:srgbClr val="0036A3"/>
                </a:solidFill>
                <a:latin typeface="Arial"/>
                <a:cs typeface="Arial"/>
              </a:rPr>
              <a:t>Th</a:t>
            </a:r>
            <a:r>
              <a:rPr sz="1700" b="1" i="1" spc="-13" dirty="0">
                <a:solidFill>
                  <a:srgbClr val="0036A3"/>
                </a:solidFill>
                <a:latin typeface="Arial"/>
                <a:cs typeface="Arial"/>
              </a:rPr>
              <a:t>e risk implications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749" name="object 6"/>
          <p:cNvSpPr>
            <a:spLocks/>
          </p:cNvSpPr>
          <p:nvPr/>
        </p:nvSpPr>
        <p:spPr bwMode="auto">
          <a:xfrm>
            <a:off x="2763838" y="5808663"/>
            <a:ext cx="550862" cy="211137"/>
          </a:xfrm>
          <a:custGeom>
            <a:avLst/>
            <a:gdLst>
              <a:gd name="T0" fmla="*/ 0 w 605789"/>
              <a:gd name="T1" fmla="*/ 163368 h 240029"/>
              <a:gd name="T2" fmla="*/ 455497 w 605789"/>
              <a:gd name="T3" fmla="*/ 163368 h 240029"/>
              <a:gd name="T4" fmla="*/ 455497 w 605789"/>
              <a:gd name="T5" fmla="*/ 0 h 240029"/>
              <a:gd name="T6" fmla="*/ 0 w 605789"/>
              <a:gd name="T7" fmla="*/ 0 h 240029"/>
              <a:gd name="T8" fmla="*/ 0 w 605789"/>
              <a:gd name="T9" fmla="*/ 163368 h 2400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789" h="240029">
                <a:moveTo>
                  <a:pt x="0" y="240029"/>
                </a:moveTo>
                <a:lnTo>
                  <a:pt x="605789" y="240029"/>
                </a:lnTo>
                <a:lnTo>
                  <a:pt x="605789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0" name="object 7"/>
          <p:cNvSpPr>
            <a:spLocks/>
          </p:cNvSpPr>
          <p:nvPr/>
        </p:nvSpPr>
        <p:spPr bwMode="auto">
          <a:xfrm>
            <a:off x="3457575" y="5737225"/>
            <a:ext cx="73025" cy="282575"/>
          </a:xfrm>
          <a:custGeom>
            <a:avLst/>
            <a:gdLst>
              <a:gd name="T0" fmla="*/ 58579 w 81279"/>
              <a:gd name="T1" fmla="*/ 0 h 320040"/>
              <a:gd name="T2" fmla="*/ 0 w 81279"/>
              <a:gd name="T3" fmla="*/ 55071 h 320040"/>
              <a:gd name="T4" fmla="*/ 0 w 81279"/>
              <a:gd name="T5" fmla="*/ 220288 h 320040"/>
              <a:gd name="T6" fmla="*/ 58579 w 81279"/>
              <a:gd name="T7" fmla="*/ 165216 h 320040"/>
              <a:gd name="T8" fmla="*/ 58579 w 81279"/>
              <a:gd name="T9" fmla="*/ 0 h 320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279" h="320040">
                <a:moveTo>
                  <a:pt x="80771" y="0"/>
                </a:moveTo>
                <a:lnTo>
                  <a:pt x="0" y="80009"/>
                </a:lnTo>
                <a:lnTo>
                  <a:pt x="0" y="320039"/>
                </a:lnTo>
                <a:lnTo>
                  <a:pt x="80771" y="240029"/>
                </a:lnTo>
                <a:lnTo>
                  <a:pt x="80771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object 8"/>
          <p:cNvSpPr>
            <a:spLocks/>
          </p:cNvSpPr>
          <p:nvPr/>
        </p:nvSpPr>
        <p:spPr bwMode="auto">
          <a:xfrm>
            <a:off x="2763838" y="5737225"/>
            <a:ext cx="766762" cy="71438"/>
          </a:xfrm>
          <a:custGeom>
            <a:avLst/>
            <a:gdLst>
              <a:gd name="T0" fmla="*/ 631829 w 844550"/>
              <a:gd name="T1" fmla="*/ 0 h 80009"/>
              <a:gd name="T2" fmla="*/ 59875 w 844550"/>
              <a:gd name="T3" fmla="*/ 0 h 80009"/>
              <a:gd name="T4" fmla="*/ 0 w 844550"/>
              <a:gd name="T5" fmla="*/ 56952 h 80009"/>
              <a:gd name="T6" fmla="*/ 571383 w 844550"/>
              <a:gd name="T7" fmla="*/ 56952 h 80009"/>
              <a:gd name="T8" fmla="*/ 631829 w 844550"/>
              <a:gd name="T9" fmla="*/ 0 h 80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80009">
                <a:moveTo>
                  <a:pt x="844295" y="0"/>
                </a:moveTo>
                <a:lnTo>
                  <a:pt x="80009" y="0"/>
                </a:lnTo>
                <a:lnTo>
                  <a:pt x="0" y="80009"/>
                </a:lnTo>
                <a:lnTo>
                  <a:pt x="763523" y="80009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2" name="object 9"/>
          <p:cNvSpPr>
            <a:spLocks/>
          </p:cNvSpPr>
          <p:nvPr/>
        </p:nvSpPr>
        <p:spPr bwMode="auto">
          <a:xfrm>
            <a:off x="3314700" y="5668963"/>
            <a:ext cx="590550" cy="350837"/>
          </a:xfrm>
          <a:custGeom>
            <a:avLst/>
            <a:gdLst>
              <a:gd name="T0" fmla="*/ 0 w 649604"/>
              <a:gd name="T1" fmla="*/ 271378 h 398779"/>
              <a:gd name="T2" fmla="*/ 487773 w 649604"/>
              <a:gd name="T3" fmla="*/ 271378 h 398779"/>
              <a:gd name="T4" fmla="*/ 487773 w 649604"/>
              <a:gd name="T5" fmla="*/ 0 h 398779"/>
              <a:gd name="T6" fmla="*/ 0 w 649604"/>
              <a:gd name="T7" fmla="*/ 0 h 398779"/>
              <a:gd name="T8" fmla="*/ 0 w 649604"/>
              <a:gd name="T9" fmla="*/ 271378 h 398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9604" h="398779">
                <a:moveTo>
                  <a:pt x="0" y="398525"/>
                </a:moveTo>
                <a:lnTo>
                  <a:pt x="649223" y="398525"/>
                </a:lnTo>
                <a:lnTo>
                  <a:pt x="649223" y="0"/>
                </a:lnTo>
                <a:lnTo>
                  <a:pt x="0" y="0"/>
                </a:lnTo>
                <a:lnTo>
                  <a:pt x="0" y="39852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object 10"/>
          <p:cNvSpPr>
            <a:spLocks/>
          </p:cNvSpPr>
          <p:nvPr/>
        </p:nvSpPr>
        <p:spPr bwMode="auto">
          <a:xfrm>
            <a:off x="3960813" y="5551488"/>
            <a:ext cx="120650" cy="468312"/>
          </a:xfrm>
          <a:custGeom>
            <a:avLst/>
            <a:gdLst>
              <a:gd name="T0" fmla="*/ 98763 w 133350"/>
              <a:gd name="T1" fmla="*/ 0 h 531495"/>
              <a:gd name="T2" fmla="*/ 0 w 133350"/>
              <a:gd name="T3" fmla="*/ 90700 h 531495"/>
              <a:gd name="T4" fmla="*/ 0 w 133350"/>
              <a:gd name="T5" fmla="*/ 363325 h 531495"/>
              <a:gd name="T6" fmla="*/ 98763 w 133350"/>
              <a:gd name="T7" fmla="*/ 272624 h 531495"/>
              <a:gd name="T8" fmla="*/ 98763 w 133350"/>
              <a:gd name="T9" fmla="*/ 0 h 531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350" h="531495">
                <a:moveTo>
                  <a:pt x="133349" y="0"/>
                </a:moveTo>
                <a:lnTo>
                  <a:pt x="0" y="132587"/>
                </a:lnTo>
                <a:lnTo>
                  <a:pt x="0" y="531113"/>
                </a:lnTo>
                <a:lnTo>
                  <a:pt x="133349" y="398525"/>
                </a:lnTo>
                <a:lnTo>
                  <a:pt x="133349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4" name="object 11"/>
          <p:cNvSpPr>
            <a:spLocks/>
          </p:cNvSpPr>
          <p:nvPr/>
        </p:nvSpPr>
        <p:spPr bwMode="auto">
          <a:xfrm>
            <a:off x="3314700" y="5551488"/>
            <a:ext cx="766763" cy="117475"/>
          </a:xfrm>
          <a:custGeom>
            <a:avLst/>
            <a:gdLst>
              <a:gd name="T0" fmla="*/ 631832 w 844550"/>
              <a:gd name="T1" fmla="*/ 0 h 132714"/>
              <a:gd name="T2" fmla="*/ 99222 w 844550"/>
              <a:gd name="T3" fmla="*/ 0 h 132714"/>
              <a:gd name="T4" fmla="*/ 0 w 844550"/>
              <a:gd name="T5" fmla="*/ 91958 h 132714"/>
              <a:gd name="T6" fmla="*/ 532039 w 844550"/>
              <a:gd name="T7" fmla="*/ 91958 h 132714"/>
              <a:gd name="T8" fmla="*/ 631832 w 844550"/>
              <a:gd name="T9" fmla="*/ 0 h 132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132714">
                <a:moveTo>
                  <a:pt x="844295" y="0"/>
                </a:moveTo>
                <a:lnTo>
                  <a:pt x="132587" y="0"/>
                </a:lnTo>
                <a:lnTo>
                  <a:pt x="0" y="132587"/>
                </a:lnTo>
                <a:lnTo>
                  <a:pt x="710945" y="132587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5" name="object 12"/>
          <p:cNvSpPr>
            <a:spLocks/>
          </p:cNvSpPr>
          <p:nvPr/>
        </p:nvSpPr>
        <p:spPr bwMode="auto">
          <a:xfrm>
            <a:off x="3903663" y="5411788"/>
            <a:ext cx="512762" cy="608012"/>
          </a:xfrm>
          <a:custGeom>
            <a:avLst/>
            <a:gdLst>
              <a:gd name="T0" fmla="*/ 0 w 562610"/>
              <a:gd name="T1" fmla="*/ 472640 h 689609"/>
              <a:gd name="T2" fmla="*/ 425732 w 562610"/>
              <a:gd name="T3" fmla="*/ 472640 h 689609"/>
              <a:gd name="T4" fmla="*/ 425732 w 562610"/>
              <a:gd name="T5" fmla="*/ 0 h 689609"/>
              <a:gd name="T6" fmla="*/ 0 w 562610"/>
              <a:gd name="T7" fmla="*/ 0 h 689609"/>
              <a:gd name="T8" fmla="*/ 0 w 562610"/>
              <a:gd name="T9" fmla="*/ 472640 h 689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610" h="689609">
                <a:moveTo>
                  <a:pt x="0" y="689609"/>
                </a:moveTo>
                <a:lnTo>
                  <a:pt x="562355" y="689609"/>
                </a:lnTo>
                <a:lnTo>
                  <a:pt x="562355" y="0"/>
                </a:lnTo>
                <a:lnTo>
                  <a:pt x="0" y="0"/>
                </a:lnTo>
                <a:lnTo>
                  <a:pt x="0" y="68960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6" name="object 13"/>
          <p:cNvSpPr>
            <a:spLocks/>
          </p:cNvSpPr>
          <p:nvPr/>
        </p:nvSpPr>
        <p:spPr bwMode="auto">
          <a:xfrm>
            <a:off x="4479925" y="5226050"/>
            <a:ext cx="192088" cy="793750"/>
          </a:xfrm>
          <a:custGeom>
            <a:avLst/>
            <a:gdLst>
              <a:gd name="T0" fmla="*/ 158229 w 211454"/>
              <a:gd name="T1" fmla="*/ 0 h 901065"/>
              <a:gd name="T2" fmla="*/ 0 w 211454"/>
              <a:gd name="T3" fmla="*/ 144284 h 901065"/>
              <a:gd name="T4" fmla="*/ 0 w 211454"/>
              <a:gd name="T5" fmla="*/ 615679 h 901065"/>
              <a:gd name="T6" fmla="*/ 158229 w 211454"/>
              <a:gd name="T7" fmla="*/ 471396 h 901065"/>
              <a:gd name="T8" fmla="*/ 158229 w 211454"/>
              <a:gd name="T9" fmla="*/ 0 h 90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54" h="901065">
                <a:moveTo>
                  <a:pt x="211073" y="0"/>
                </a:moveTo>
                <a:lnTo>
                  <a:pt x="0" y="211073"/>
                </a:lnTo>
                <a:lnTo>
                  <a:pt x="0" y="900683"/>
                </a:lnTo>
                <a:lnTo>
                  <a:pt x="211073" y="689609"/>
                </a:lnTo>
                <a:lnTo>
                  <a:pt x="21107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7" name="object 14"/>
          <p:cNvSpPr>
            <a:spLocks/>
          </p:cNvSpPr>
          <p:nvPr/>
        </p:nvSpPr>
        <p:spPr bwMode="auto">
          <a:xfrm>
            <a:off x="3903663" y="5226050"/>
            <a:ext cx="768350" cy="185738"/>
          </a:xfrm>
          <a:custGeom>
            <a:avLst/>
            <a:gdLst>
              <a:gd name="T0" fmla="*/ 635763 w 844550"/>
              <a:gd name="T1" fmla="*/ 0 h 211454"/>
              <a:gd name="T2" fmla="*/ 158940 w 844550"/>
              <a:gd name="T3" fmla="*/ 0 h 211454"/>
              <a:gd name="T4" fmla="*/ 0 w 844550"/>
              <a:gd name="T5" fmla="*/ 143049 h 211454"/>
              <a:gd name="T6" fmla="*/ 476822 w 844550"/>
              <a:gd name="T7" fmla="*/ 143049 h 211454"/>
              <a:gd name="T8" fmla="*/ 635763 w 844550"/>
              <a:gd name="T9" fmla="*/ 0 h 21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11454">
                <a:moveTo>
                  <a:pt x="844295" y="0"/>
                </a:moveTo>
                <a:lnTo>
                  <a:pt x="211073" y="0"/>
                </a:lnTo>
                <a:lnTo>
                  <a:pt x="0" y="211073"/>
                </a:lnTo>
                <a:lnTo>
                  <a:pt x="633221" y="211073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8" name="object 15"/>
          <p:cNvSpPr>
            <a:spLocks/>
          </p:cNvSpPr>
          <p:nvPr/>
        </p:nvSpPr>
        <p:spPr bwMode="auto">
          <a:xfrm>
            <a:off x="4414838" y="5019675"/>
            <a:ext cx="512762" cy="1000125"/>
          </a:xfrm>
          <a:custGeom>
            <a:avLst/>
            <a:gdLst>
              <a:gd name="T0" fmla="*/ 0 w 563245"/>
              <a:gd name="T1" fmla="*/ 777599 h 1134109"/>
              <a:gd name="T2" fmla="*/ 424867 w 563245"/>
              <a:gd name="T3" fmla="*/ 777599 h 1134109"/>
              <a:gd name="T4" fmla="*/ 424867 w 563245"/>
              <a:gd name="T5" fmla="*/ 0 h 1134109"/>
              <a:gd name="T6" fmla="*/ 0 w 563245"/>
              <a:gd name="T7" fmla="*/ 0 h 1134109"/>
              <a:gd name="T8" fmla="*/ 0 w 563245"/>
              <a:gd name="T9" fmla="*/ 777599 h 1134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245" h="1134109">
                <a:moveTo>
                  <a:pt x="0" y="1133855"/>
                </a:moveTo>
                <a:lnTo>
                  <a:pt x="563117" y="1133855"/>
                </a:lnTo>
                <a:lnTo>
                  <a:pt x="563117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9" name="object 16"/>
          <p:cNvSpPr>
            <a:spLocks/>
          </p:cNvSpPr>
          <p:nvPr/>
        </p:nvSpPr>
        <p:spPr bwMode="auto">
          <a:xfrm>
            <a:off x="4991100" y="4833938"/>
            <a:ext cx="192088" cy="1185862"/>
          </a:xfrm>
          <a:custGeom>
            <a:avLst/>
            <a:gdLst>
              <a:gd name="T0" fmla="*/ 158229 w 211454"/>
              <a:gd name="T1" fmla="*/ 0 h 1344929"/>
              <a:gd name="T2" fmla="*/ 0 w 211454"/>
              <a:gd name="T3" fmla="*/ 144690 h 1344929"/>
              <a:gd name="T4" fmla="*/ 0 w 211454"/>
              <a:gd name="T5" fmla="*/ 921942 h 1344929"/>
              <a:gd name="T6" fmla="*/ 158229 w 211454"/>
              <a:gd name="T7" fmla="*/ 777252 h 1344929"/>
              <a:gd name="T8" fmla="*/ 158229 w 211454"/>
              <a:gd name="T9" fmla="*/ 0 h 1344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54" h="1344929">
                <a:moveTo>
                  <a:pt x="211073" y="0"/>
                </a:moveTo>
                <a:lnTo>
                  <a:pt x="0" y="211073"/>
                </a:lnTo>
                <a:lnTo>
                  <a:pt x="0" y="1344929"/>
                </a:lnTo>
                <a:lnTo>
                  <a:pt x="211073" y="1133855"/>
                </a:lnTo>
                <a:lnTo>
                  <a:pt x="21107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0" name="object 17"/>
          <p:cNvSpPr>
            <a:spLocks/>
          </p:cNvSpPr>
          <p:nvPr/>
        </p:nvSpPr>
        <p:spPr bwMode="auto">
          <a:xfrm>
            <a:off x="4414838" y="4833938"/>
            <a:ext cx="768350" cy="185737"/>
          </a:xfrm>
          <a:custGeom>
            <a:avLst/>
            <a:gdLst>
              <a:gd name="T0" fmla="*/ 635763 w 844550"/>
              <a:gd name="T1" fmla="*/ 0 h 211454"/>
              <a:gd name="T2" fmla="*/ 158940 w 844550"/>
              <a:gd name="T3" fmla="*/ 0 h 211454"/>
              <a:gd name="T4" fmla="*/ 0 w 844550"/>
              <a:gd name="T5" fmla="*/ 143047 h 211454"/>
              <a:gd name="T6" fmla="*/ 476822 w 844550"/>
              <a:gd name="T7" fmla="*/ 143047 h 211454"/>
              <a:gd name="T8" fmla="*/ 635763 w 844550"/>
              <a:gd name="T9" fmla="*/ 0 h 21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11454">
                <a:moveTo>
                  <a:pt x="844295" y="0"/>
                </a:moveTo>
                <a:lnTo>
                  <a:pt x="211073" y="0"/>
                </a:lnTo>
                <a:lnTo>
                  <a:pt x="0" y="211073"/>
                </a:lnTo>
                <a:lnTo>
                  <a:pt x="633221" y="211073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1" name="object 18"/>
          <p:cNvSpPr>
            <a:spLocks/>
          </p:cNvSpPr>
          <p:nvPr/>
        </p:nvSpPr>
        <p:spPr bwMode="auto">
          <a:xfrm>
            <a:off x="4927600" y="4616450"/>
            <a:ext cx="544513" cy="1403350"/>
          </a:xfrm>
          <a:custGeom>
            <a:avLst/>
            <a:gdLst>
              <a:gd name="T0" fmla="*/ 0 w 600075"/>
              <a:gd name="T1" fmla="*/ 1091238 h 1591309"/>
              <a:gd name="T2" fmla="*/ 448061 w 600075"/>
              <a:gd name="T3" fmla="*/ 1091238 h 1591309"/>
              <a:gd name="T4" fmla="*/ 448061 w 600075"/>
              <a:gd name="T5" fmla="*/ 0 h 1591309"/>
              <a:gd name="T6" fmla="*/ 0 w 600075"/>
              <a:gd name="T7" fmla="*/ 0 h 1591309"/>
              <a:gd name="T8" fmla="*/ 0 w 600075"/>
              <a:gd name="T9" fmla="*/ 1091238 h 1591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0075" h="1591309">
                <a:moveTo>
                  <a:pt x="0" y="1591055"/>
                </a:moveTo>
                <a:lnTo>
                  <a:pt x="599693" y="1591055"/>
                </a:lnTo>
                <a:lnTo>
                  <a:pt x="599693" y="0"/>
                </a:lnTo>
                <a:lnTo>
                  <a:pt x="0" y="0"/>
                </a:lnTo>
                <a:lnTo>
                  <a:pt x="0" y="159105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2" name="object 19"/>
          <p:cNvSpPr>
            <a:spLocks/>
          </p:cNvSpPr>
          <p:nvPr/>
        </p:nvSpPr>
        <p:spPr bwMode="auto">
          <a:xfrm>
            <a:off x="5502275" y="4430713"/>
            <a:ext cx="192088" cy="1589087"/>
          </a:xfrm>
          <a:custGeom>
            <a:avLst/>
            <a:gdLst>
              <a:gd name="T0" fmla="*/ 159084 w 210820"/>
              <a:gd name="T1" fmla="*/ 0 h 1802129"/>
              <a:gd name="T2" fmla="*/ 0 w 210820"/>
              <a:gd name="T3" fmla="*/ 144716 h 1802129"/>
              <a:gd name="T4" fmla="*/ 0 w 210820"/>
              <a:gd name="T5" fmla="*/ 1235581 h 1802129"/>
              <a:gd name="T6" fmla="*/ 159084 w 210820"/>
              <a:gd name="T7" fmla="*/ 1090865 h 1802129"/>
              <a:gd name="T8" fmla="*/ 159084 w 210820"/>
              <a:gd name="T9" fmla="*/ 0 h 1802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0820" h="1802129">
                <a:moveTo>
                  <a:pt x="210311" y="0"/>
                </a:moveTo>
                <a:lnTo>
                  <a:pt x="0" y="211073"/>
                </a:lnTo>
                <a:lnTo>
                  <a:pt x="0" y="1802129"/>
                </a:lnTo>
                <a:lnTo>
                  <a:pt x="210311" y="1591055"/>
                </a:lnTo>
                <a:lnTo>
                  <a:pt x="210311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3" name="object 20"/>
          <p:cNvSpPr>
            <a:spLocks/>
          </p:cNvSpPr>
          <p:nvPr/>
        </p:nvSpPr>
        <p:spPr bwMode="auto">
          <a:xfrm>
            <a:off x="4927600" y="4430713"/>
            <a:ext cx="766763" cy="185737"/>
          </a:xfrm>
          <a:custGeom>
            <a:avLst/>
            <a:gdLst>
              <a:gd name="T0" fmla="*/ 632690 w 843914"/>
              <a:gd name="T1" fmla="*/ 0 h 211454"/>
              <a:gd name="T2" fmla="*/ 158315 w 843914"/>
              <a:gd name="T3" fmla="*/ 0 h 211454"/>
              <a:gd name="T4" fmla="*/ 0 w 843914"/>
              <a:gd name="T5" fmla="*/ 143047 h 211454"/>
              <a:gd name="T6" fmla="*/ 474946 w 843914"/>
              <a:gd name="T7" fmla="*/ 143047 h 211454"/>
              <a:gd name="T8" fmla="*/ 632690 w 843914"/>
              <a:gd name="T9" fmla="*/ 0 h 21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3914" h="211454">
                <a:moveTo>
                  <a:pt x="843533" y="0"/>
                </a:moveTo>
                <a:lnTo>
                  <a:pt x="211073" y="0"/>
                </a:lnTo>
                <a:lnTo>
                  <a:pt x="0" y="211073"/>
                </a:lnTo>
                <a:lnTo>
                  <a:pt x="633221" y="211073"/>
                </a:lnTo>
                <a:lnTo>
                  <a:pt x="84353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4" name="object 21"/>
          <p:cNvSpPr>
            <a:spLocks/>
          </p:cNvSpPr>
          <p:nvPr/>
        </p:nvSpPr>
        <p:spPr bwMode="auto">
          <a:xfrm>
            <a:off x="5472113" y="4294188"/>
            <a:ext cx="542925" cy="1725612"/>
          </a:xfrm>
          <a:custGeom>
            <a:avLst/>
            <a:gdLst>
              <a:gd name="T0" fmla="*/ 0 w 596265"/>
              <a:gd name="T1" fmla="*/ 1342191 h 1956434"/>
              <a:gd name="T2" fmla="*/ 449845 w 596265"/>
              <a:gd name="T3" fmla="*/ 1342191 h 1956434"/>
              <a:gd name="T4" fmla="*/ 449845 w 596265"/>
              <a:gd name="T5" fmla="*/ 0 h 1956434"/>
              <a:gd name="T6" fmla="*/ 0 w 596265"/>
              <a:gd name="T7" fmla="*/ 0 h 1956434"/>
              <a:gd name="T8" fmla="*/ 0 w 596265"/>
              <a:gd name="T9" fmla="*/ 1342191 h 1956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6265" h="1956434">
                <a:moveTo>
                  <a:pt x="0" y="1956053"/>
                </a:moveTo>
                <a:lnTo>
                  <a:pt x="595883" y="1956053"/>
                </a:lnTo>
                <a:lnTo>
                  <a:pt x="595883" y="0"/>
                </a:lnTo>
                <a:lnTo>
                  <a:pt x="0" y="0"/>
                </a:lnTo>
                <a:lnTo>
                  <a:pt x="0" y="195605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5" name="object 22"/>
          <p:cNvSpPr>
            <a:spLocks/>
          </p:cNvSpPr>
          <p:nvPr/>
        </p:nvSpPr>
        <p:spPr bwMode="auto">
          <a:xfrm>
            <a:off x="6046788" y="4108450"/>
            <a:ext cx="193675" cy="1911350"/>
          </a:xfrm>
          <a:custGeom>
            <a:avLst/>
            <a:gdLst>
              <a:gd name="T0" fmla="*/ 162183 w 211454"/>
              <a:gd name="T1" fmla="*/ 0 h 2167254"/>
              <a:gd name="T2" fmla="*/ 0 w 211454"/>
              <a:gd name="T3" fmla="*/ 144785 h 2167254"/>
              <a:gd name="T4" fmla="*/ 0 w 211454"/>
              <a:gd name="T5" fmla="*/ 1486537 h 2167254"/>
              <a:gd name="T6" fmla="*/ 162183 w 211454"/>
              <a:gd name="T7" fmla="*/ 1341751 h 2167254"/>
              <a:gd name="T8" fmla="*/ 162183 w 211454"/>
              <a:gd name="T9" fmla="*/ 0 h 2167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54" h="2167254">
                <a:moveTo>
                  <a:pt x="211073" y="0"/>
                </a:moveTo>
                <a:lnTo>
                  <a:pt x="0" y="211073"/>
                </a:lnTo>
                <a:lnTo>
                  <a:pt x="0" y="2167127"/>
                </a:lnTo>
                <a:lnTo>
                  <a:pt x="211073" y="1956053"/>
                </a:lnTo>
                <a:lnTo>
                  <a:pt x="21107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6" name="object 23"/>
          <p:cNvSpPr>
            <a:spLocks/>
          </p:cNvSpPr>
          <p:nvPr/>
        </p:nvSpPr>
        <p:spPr bwMode="auto">
          <a:xfrm>
            <a:off x="5472113" y="4108450"/>
            <a:ext cx="768350" cy="185738"/>
          </a:xfrm>
          <a:custGeom>
            <a:avLst/>
            <a:gdLst>
              <a:gd name="T0" fmla="*/ 636624 w 843915"/>
              <a:gd name="T1" fmla="*/ 0 h 211454"/>
              <a:gd name="T2" fmla="*/ 158725 w 843915"/>
              <a:gd name="T3" fmla="*/ 0 h 211454"/>
              <a:gd name="T4" fmla="*/ 0 w 843915"/>
              <a:gd name="T5" fmla="*/ 143049 h 211454"/>
              <a:gd name="T6" fmla="*/ 477325 w 843915"/>
              <a:gd name="T7" fmla="*/ 143049 h 211454"/>
              <a:gd name="T8" fmla="*/ 636624 w 843915"/>
              <a:gd name="T9" fmla="*/ 0 h 21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3915" h="211454">
                <a:moveTo>
                  <a:pt x="843533" y="0"/>
                </a:moveTo>
                <a:lnTo>
                  <a:pt x="210311" y="0"/>
                </a:lnTo>
                <a:lnTo>
                  <a:pt x="0" y="211073"/>
                </a:lnTo>
                <a:lnTo>
                  <a:pt x="632459" y="211073"/>
                </a:lnTo>
                <a:lnTo>
                  <a:pt x="84353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7" name="object 24"/>
          <p:cNvSpPr>
            <a:spLocks/>
          </p:cNvSpPr>
          <p:nvPr/>
        </p:nvSpPr>
        <p:spPr bwMode="auto">
          <a:xfrm>
            <a:off x="6015038" y="3984625"/>
            <a:ext cx="511175" cy="2035175"/>
          </a:xfrm>
          <a:custGeom>
            <a:avLst/>
            <a:gdLst>
              <a:gd name="T0" fmla="*/ 0 w 562609"/>
              <a:gd name="T1" fmla="*/ 1582851 h 2307590"/>
              <a:gd name="T2" fmla="*/ 421793 w 562609"/>
              <a:gd name="T3" fmla="*/ 1582851 h 2307590"/>
              <a:gd name="T4" fmla="*/ 421793 w 562609"/>
              <a:gd name="T5" fmla="*/ 0 h 2307590"/>
              <a:gd name="T6" fmla="*/ 0 w 562609"/>
              <a:gd name="T7" fmla="*/ 0 h 2307590"/>
              <a:gd name="T8" fmla="*/ 0 w 562609"/>
              <a:gd name="T9" fmla="*/ 1582851 h 2307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609" h="2307590">
                <a:moveTo>
                  <a:pt x="0" y="2307335"/>
                </a:moveTo>
                <a:lnTo>
                  <a:pt x="562355" y="2307335"/>
                </a:lnTo>
                <a:lnTo>
                  <a:pt x="562355" y="0"/>
                </a:lnTo>
                <a:lnTo>
                  <a:pt x="0" y="0"/>
                </a:lnTo>
                <a:lnTo>
                  <a:pt x="0" y="230733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8" name="object 25"/>
          <p:cNvSpPr>
            <a:spLocks/>
          </p:cNvSpPr>
          <p:nvPr/>
        </p:nvSpPr>
        <p:spPr bwMode="auto">
          <a:xfrm>
            <a:off x="6589713" y="3798888"/>
            <a:ext cx="192087" cy="2220912"/>
          </a:xfrm>
          <a:custGeom>
            <a:avLst/>
            <a:gdLst>
              <a:gd name="T0" fmla="*/ 158227 w 211454"/>
              <a:gd name="T1" fmla="*/ 0 h 2518409"/>
              <a:gd name="T2" fmla="*/ 0 w 211454"/>
              <a:gd name="T3" fmla="*/ 144760 h 2518409"/>
              <a:gd name="T4" fmla="*/ 0 w 211454"/>
              <a:gd name="T5" fmla="*/ 1727196 h 2518409"/>
              <a:gd name="T6" fmla="*/ 158227 w 211454"/>
              <a:gd name="T7" fmla="*/ 1582436 h 2518409"/>
              <a:gd name="T8" fmla="*/ 158227 w 211454"/>
              <a:gd name="T9" fmla="*/ 0 h 2518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54" h="2518409">
                <a:moveTo>
                  <a:pt x="211073" y="0"/>
                </a:moveTo>
                <a:lnTo>
                  <a:pt x="0" y="211073"/>
                </a:lnTo>
                <a:lnTo>
                  <a:pt x="0" y="2518409"/>
                </a:lnTo>
                <a:lnTo>
                  <a:pt x="211073" y="2307335"/>
                </a:lnTo>
                <a:lnTo>
                  <a:pt x="21107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9" name="object 26"/>
          <p:cNvSpPr>
            <a:spLocks/>
          </p:cNvSpPr>
          <p:nvPr/>
        </p:nvSpPr>
        <p:spPr bwMode="auto">
          <a:xfrm>
            <a:off x="6015038" y="3798888"/>
            <a:ext cx="766762" cy="185737"/>
          </a:xfrm>
          <a:custGeom>
            <a:avLst/>
            <a:gdLst>
              <a:gd name="T0" fmla="*/ 631829 w 844550"/>
              <a:gd name="T1" fmla="*/ 0 h 211454"/>
              <a:gd name="T2" fmla="*/ 157957 w 844550"/>
              <a:gd name="T3" fmla="*/ 0 h 211454"/>
              <a:gd name="T4" fmla="*/ 0 w 844550"/>
              <a:gd name="T5" fmla="*/ 143047 h 211454"/>
              <a:gd name="T6" fmla="*/ 473873 w 844550"/>
              <a:gd name="T7" fmla="*/ 143047 h 211454"/>
              <a:gd name="T8" fmla="*/ 631829 w 844550"/>
              <a:gd name="T9" fmla="*/ 0 h 21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11454">
                <a:moveTo>
                  <a:pt x="844295" y="0"/>
                </a:moveTo>
                <a:lnTo>
                  <a:pt x="211073" y="0"/>
                </a:lnTo>
                <a:lnTo>
                  <a:pt x="0" y="211073"/>
                </a:lnTo>
                <a:lnTo>
                  <a:pt x="633221" y="211073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0" name="object 27"/>
          <p:cNvSpPr>
            <a:spLocks/>
          </p:cNvSpPr>
          <p:nvPr/>
        </p:nvSpPr>
        <p:spPr bwMode="auto">
          <a:xfrm>
            <a:off x="6526213" y="3632200"/>
            <a:ext cx="511175" cy="2389188"/>
          </a:xfrm>
          <a:custGeom>
            <a:avLst/>
            <a:gdLst>
              <a:gd name="T0" fmla="*/ 0 w 563245"/>
              <a:gd name="T1" fmla="*/ 1861637 h 2706370"/>
              <a:gd name="T2" fmla="*/ 420935 w 563245"/>
              <a:gd name="T3" fmla="*/ 1861637 h 2706370"/>
              <a:gd name="T4" fmla="*/ 420935 w 563245"/>
              <a:gd name="T5" fmla="*/ 0 h 2706370"/>
              <a:gd name="T6" fmla="*/ 0 w 563245"/>
              <a:gd name="T7" fmla="*/ 0 h 2706370"/>
              <a:gd name="T8" fmla="*/ 0 w 563245"/>
              <a:gd name="T9" fmla="*/ 1861637 h 2706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245" h="2706370">
                <a:moveTo>
                  <a:pt x="0" y="2705861"/>
                </a:moveTo>
                <a:lnTo>
                  <a:pt x="563117" y="2705861"/>
                </a:lnTo>
                <a:lnTo>
                  <a:pt x="563117" y="0"/>
                </a:lnTo>
                <a:lnTo>
                  <a:pt x="0" y="0"/>
                </a:lnTo>
                <a:lnTo>
                  <a:pt x="0" y="270586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1" name="object 28"/>
          <p:cNvSpPr>
            <a:spLocks/>
          </p:cNvSpPr>
          <p:nvPr/>
        </p:nvSpPr>
        <p:spPr bwMode="auto">
          <a:xfrm>
            <a:off x="7100888" y="3446463"/>
            <a:ext cx="192087" cy="2573337"/>
          </a:xfrm>
          <a:custGeom>
            <a:avLst/>
            <a:gdLst>
              <a:gd name="T0" fmla="*/ 158227 w 211454"/>
              <a:gd name="T1" fmla="*/ 0 h 2917190"/>
              <a:gd name="T2" fmla="*/ 0 w 211454"/>
              <a:gd name="T3" fmla="*/ 144887 h 2917190"/>
              <a:gd name="T4" fmla="*/ 0 w 211454"/>
              <a:gd name="T5" fmla="*/ 2002270 h 2917190"/>
              <a:gd name="T6" fmla="*/ 158227 w 211454"/>
              <a:gd name="T7" fmla="*/ 1857383 h 2917190"/>
              <a:gd name="T8" fmla="*/ 158227 w 211454"/>
              <a:gd name="T9" fmla="*/ 0 h 2917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54" h="2917190">
                <a:moveTo>
                  <a:pt x="211073" y="0"/>
                </a:moveTo>
                <a:lnTo>
                  <a:pt x="0" y="211073"/>
                </a:lnTo>
                <a:lnTo>
                  <a:pt x="0" y="2916935"/>
                </a:lnTo>
                <a:lnTo>
                  <a:pt x="211073" y="2705861"/>
                </a:lnTo>
                <a:lnTo>
                  <a:pt x="21107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2" name="object 29"/>
          <p:cNvSpPr>
            <a:spLocks/>
          </p:cNvSpPr>
          <p:nvPr/>
        </p:nvSpPr>
        <p:spPr bwMode="auto">
          <a:xfrm>
            <a:off x="6526213" y="3446463"/>
            <a:ext cx="766762" cy="187325"/>
          </a:xfrm>
          <a:custGeom>
            <a:avLst/>
            <a:gdLst>
              <a:gd name="T0" fmla="*/ 631829 w 844550"/>
              <a:gd name="T1" fmla="*/ 0 h 211454"/>
              <a:gd name="T2" fmla="*/ 157957 w 844550"/>
              <a:gd name="T3" fmla="*/ 0 h 211454"/>
              <a:gd name="T4" fmla="*/ 0 w 844550"/>
              <a:gd name="T5" fmla="*/ 146748 h 211454"/>
              <a:gd name="T6" fmla="*/ 473873 w 844550"/>
              <a:gd name="T7" fmla="*/ 146748 h 211454"/>
              <a:gd name="T8" fmla="*/ 631829 w 844550"/>
              <a:gd name="T9" fmla="*/ 0 h 21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11454">
                <a:moveTo>
                  <a:pt x="844295" y="0"/>
                </a:moveTo>
                <a:lnTo>
                  <a:pt x="211073" y="0"/>
                </a:lnTo>
                <a:lnTo>
                  <a:pt x="0" y="211073"/>
                </a:lnTo>
                <a:lnTo>
                  <a:pt x="633221" y="211073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3" name="object 30"/>
          <p:cNvSpPr>
            <a:spLocks/>
          </p:cNvSpPr>
          <p:nvPr/>
        </p:nvSpPr>
        <p:spPr bwMode="auto">
          <a:xfrm>
            <a:off x="7037388" y="3248025"/>
            <a:ext cx="539750" cy="2771775"/>
          </a:xfrm>
          <a:custGeom>
            <a:avLst/>
            <a:gdLst>
              <a:gd name="T0" fmla="*/ 0 w 593090"/>
              <a:gd name="T1" fmla="*/ 2157694 h 3141345"/>
              <a:gd name="T2" fmla="*/ 446838 w 593090"/>
              <a:gd name="T3" fmla="*/ 2157694 h 3141345"/>
              <a:gd name="T4" fmla="*/ 446838 w 593090"/>
              <a:gd name="T5" fmla="*/ 0 h 3141345"/>
              <a:gd name="T6" fmla="*/ 0 w 593090"/>
              <a:gd name="T7" fmla="*/ 0 h 3141345"/>
              <a:gd name="T8" fmla="*/ 0 w 593090"/>
              <a:gd name="T9" fmla="*/ 2157694 h 3141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3090" h="3141345">
                <a:moveTo>
                  <a:pt x="0" y="3140963"/>
                </a:moveTo>
                <a:lnTo>
                  <a:pt x="592835" y="3140963"/>
                </a:lnTo>
                <a:lnTo>
                  <a:pt x="592835" y="0"/>
                </a:lnTo>
                <a:lnTo>
                  <a:pt x="0" y="0"/>
                </a:lnTo>
                <a:lnTo>
                  <a:pt x="0" y="314096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4" name="object 31"/>
          <p:cNvSpPr>
            <a:spLocks/>
          </p:cNvSpPr>
          <p:nvPr/>
        </p:nvSpPr>
        <p:spPr bwMode="auto">
          <a:xfrm>
            <a:off x="7613650" y="3062288"/>
            <a:ext cx="192088" cy="2957512"/>
          </a:xfrm>
          <a:custGeom>
            <a:avLst/>
            <a:gdLst>
              <a:gd name="T0" fmla="*/ 158229 w 211454"/>
              <a:gd name="T1" fmla="*/ 0 h 3352165"/>
              <a:gd name="T2" fmla="*/ 0 w 211454"/>
              <a:gd name="T3" fmla="*/ 144956 h 3352165"/>
              <a:gd name="T4" fmla="*/ 0 w 211454"/>
              <a:gd name="T5" fmla="*/ 2302036 h 3352165"/>
              <a:gd name="T6" fmla="*/ 158229 w 211454"/>
              <a:gd name="T7" fmla="*/ 2157079 h 3352165"/>
              <a:gd name="T8" fmla="*/ 158229 w 211454"/>
              <a:gd name="T9" fmla="*/ 0 h 3352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54" h="3352165">
                <a:moveTo>
                  <a:pt x="211073" y="0"/>
                </a:moveTo>
                <a:lnTo>
                  <a:pt x="0" y="211073"/>
                </a:lnTo>
                <a:lnTo>
                  <a:pt x="0" y="3352037"/>
                </a:lnTo>
                <a:lnTo>
                  <a:pt x="211073" y="3140963"/>
                </a:lnTo>
                <a:lnTo>
                  <a:pt x="21107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5" name="object 32"/>
          <p:cNvSpPr>
            <a:spLocks/>
          </p:cNvSpPr>
          <p:nvPr/>
        </p:nvSpPr>
        <p:spPr bwMode="auto">
          <a:xfrm>
            <a:off x="7037388" y="3062288"/>
            <a:ext cx="768350" cy="187325"/>
          </a:xfrm>
          <a:custGeom>
            <a:avLst/>
            <a:gdLst>
              <a:gd name="T0" fmla="*/ 635763 w 844550"/>
              <a:gd name="T1" fmla="*/ 0 h 211454"/>
              <a:gd name="T2" fmla="*/ 158940 w 844550"/>
              <a:gd name="T3" fmla="*/ 0 h 211454"/>
              <a:gd name="T4" fmla="*/ 0 w 844550"/>
              <a:gd name="T5" fmla="*/ 146748 h 211454"/>
              <a:gd name="T6" fmla="*/ 476822 w 844550"/>
              <a:gd name="T7" fmla="*/ 146748 h 211454"/>
              <a:gd name="T8" fmla="*/ 635763 w 844550"/>
              <a:gd name="T9" fmla="*/ 0 h 211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11454">
                <a:moveTo>
                  <a:pt x="844295" y="0"/>
                </a:moveTo>
                <a:lnTo>
                  <a:pt x="211073" y="0"/>
                </a:lnTo>
                <a:lnTo>
                  <a:pt x="0" y="211073"/>
                </a:lnTo>
                <a:lnTo>
                  <a:pt x="633221" y="211073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6" name="object 33"/>
          <p:cNvSpPr>
            <a:spLocks/>
          </p:cNvSpPr>
          <p:nvPr/>
        </p:nvSpPr>
        <p:spPr bwMode="auto">
          <a:xfrm>
            <a:off x="7577138" y="2928938"/>
            <a:ext cx="574675" cy="3090862"/>
          </a:xfrm>
          <a:custGeom>
            <a:avLst/>
            <a:gdLst>
              <a:gd name="T0" fmla="*/ 0 w 633729"/>
              <a:gd name="T1" fmla="*/ 2404899 h 3503929"/>
              <a:gd name="T2" fmla="*/ 472184 w 633729"/>
              <a:gd name="T3" fmla="*/ 2404899 h 3503929"/>
              <a:gd name="T4" fmla="*/ 472184 w 633729"/>
              <a:gd name="T5" fmla="*/ 0 h 3503929"/>
              <a:gd name="T6" fmla="*/ 0 w 633729"/>
              <a:gd name="T7" fmla="*/ 0 h 3503929"/>
              <a:gd name="T8" fmla="*/ 0 w 633729"/>
              <a:gd name="T9" fmla="*/ 2404899 h 3503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729" h="3503929">
                <a:moveTo>
                  <a:pt x="0" y="3503675"/>
                </a:moveTo>
                <a:lnTo>
                  <a:pt x="633221" y="3503675"/>
                </a:lnTo>
                <a:lnTo>
                  <a:pt x="633221" y="0"/>
                </a:lnTo>
                <a:lnTo>
                  <a:pt x="0" y="0"/>
                </a:lnTo>
                <a:lnTo>
                  <a:pt x="0" y="350367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7" name="object 34"/>
          <p:cNvSpPr>
            <a:spLocks/>
          </p:cNvSpPr>
          <p:nvPr/>
        </p:nvSpPr>
        <p:spPr bwMode="auto">
          <a:xfrm>
            <a:off x="8151813" y="2743200"/>
            <a:ext cx="192087" cy="3276600"/>
          </a:xfrm>
          <a:custGeom>
            <a:avLst/>
            <a:gdLst>
              <a:gd name="T0" fmla="*/ 158227 w 211454"/>
              <a:gd name="T1" fmla="*/ 0 h 3714115"/>
              <a:gd name="T2" fmla="*/ 0 w 211454"/>
              <a:gd name="T3" fmla="*/ 144400 h 3714115"/>
              <a:gd name="T4" fmla="*/ 0 w 211454"/>
              <a:gd name="T5" fmla="*/ 2550026 h 3714115"/>
              <a:gd name="T6" fmla="*/ 158227 w 211454"/>
              <a:gd name="T7" fmla="*/ 2405103 h 3714115"/>
              <a:gd name="T8" fmla="*/ 158227 w 211454"/>
              <a:gd name="T9" fmla="*/ 0 h 3714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54" h="3714115">
                <a:moveTo>
                  <a:pt x="211073" y="0"/>
                </a:moveTo>
                <a:lnTo>
                  <a:pt x="0" y="210311"/>
                </a:lnTo>
                <a:lnTo>
                  <a:pt x="0" y="3713987"/>
                </a:lnTo>
                <a:lnTo>
                  <a:pt x="211073" y="3502913"/>
                </a:lnTo>
                <a:lnTo>
                  <a:pt x="211073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8" name="object 35"/>
          <p:cNvSpPr>
            <a:spLocks/>
          </p:cNvSpPr>
          <p:nvPr/>
        </p:nvSpPr>
        <p:spPr bwMode="auto">
          <a:xfrm>
            <a:off x="7577138" y="2743200"/>
            <a:ext cx="766762" cy="185738"/>
          </a:xfrm>
          <a:custGeom>
            <a:avLst/>
            <a:gdLst>
              <a:gd name="T0" fmla="*/ 631829 w 844550"/>
              <a:gd name="T1" fmla="*/ 0 h 210820"/>
              <a:gd name="T2" fmla="*/ 157957 w 844550"/>
              <a:gd name="T3" fmla="*/ 0 h 210820"/>
              <a:gd name="T4" fmla="*/ 0 w 844550"/>
              <a:gd name="T5" fmla="*/ 143823 h 210820"/>
              <a:gd name="T6" fmla="*/ 473873 w 844550"/>
              <a:gd name="T7" fmla="*/ 143823 h 210820"/>
              <a:gd name="T8" fmla="*/ 631829 w 844550"/>
              <a:gd name="T9" fmla="*/ 0 h 2108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4550" h="210820">
                <a:moveTo>
                  <a:pt x="844295" y="0"/>
                </a:moveTo>
                <a:lnTo>
                  <a:pt x="211073" y="0"/>
                </a:lnTo>
                <a:lnTo>
                  <a:pt x="0" y="210311"/>
                </a:lnTo>
                <a:lnTo>
                  <a:pt x="633221" y="210311"/>
                </a:lnTo>
                <a:lnTo>
                  <a:pt x="8442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36"/>
          <p:cNvSpPr txBox="1"/>
          <p:nvPr/>
        </p:nvSpPr>
        <p:spPr>
          <a:xfrm>
            <a:off x="1216025" y="5111750"/>
            <a:ext cx="1360488" cy="306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53289" indent="-141892" eaLnBrk="1" hangingPunct="1">
              <a:buClr>
                <a:srgbClr val="585858"/>
              </a:buClr>
              <a:buFont typeface="Wingdings"/>
              <a:buChar char=""/>
              <a:tabLst>
                <a:tab pos="153859" algn="l"/>
              </a:tabLst>
              <a:defRPr/>
            </a:pP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Loss</a:t>
            </a:r>
            <a:r>
              <a:rPr sz="10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o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f</a:t>
            </a:r>
            <a:r>
              <a:rPr sz="1000" spc="-31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customer</a:t>
            </a:r>
            <a:r>
              <a:rPr sz="1000" spc="-4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conf</a:t>
            </a:r>
            <a:endParaRPr sz="1000">
              <a:latin typeface="Candara"/>
              <a:cs typeface="Candara"/>
            </a:endParaRPr>
          </a:p>
          <a:p>
            <a:pPr marL="153289" indent="-141892" eaLnBrk="1" hangingPunct="1">
              <a:spcBef>
                <a:spcPts val="4"/>
              </a:spcBef>
              <a:buClr>
                <a:srgbClr val="585858"/>
              </a:buClr>
              <a:buFont typeface="Wingdings"/>
              <a:buChar char=""/>
              <a:tabLst>
                <a:tab pos="153859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Regulator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y</a:t>
            </a:r>
            <a:r>
              <a:rPr sz="1000" spc="-4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warn</a:t>
            </a:r>
            <a:r>
              <a:rPr sz="1000" spc="-9" dirty="0">
                <a:solidFill>
                  <a:srgbClr val="585858"/>
                </a:solidFill>
                <a:latin typeface="Candara"/>
                <a:cs typeface="Candara"/>
              </a:rPr>
              <a:t>i</a:t>
            </a: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n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g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5400" y="4075113"/>
            <a:ext cx="4886325" cy="1268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04593" indent="-141892" eaLnBrk="1" hangingPunct="1">
              <a:buClr>
                <a:srgbClr val="585858"/>
              </a:buClr>
              <a:buFont typeface="Wingdings"/>
              <a:buChar char=""/>
              <a:tabLst>
                <a:tab pos="405162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Regulator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y</a:t>
            </a:r>
            <a:r>
              <a:rPr sz="1000" spc="-4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Action</a:t>
            </a:r>
            <a:endParaRPr sz="1000">
              <a:latin typeface="Candara"/>
              <a:cs typeface="Candara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spcBef>
                <a:spcPts val="857"/>
              </a:spcBef>
              <a:defRPr/>
            </a:pP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idence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2550" y="2339975"/>
            <a:ext cx="4829175" cy="1858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530045" indent="-142462" eaLnBrk="1" hangingPunct="1">
              <a:buClr>
                <a:srgbClr val="585858"/>
              </a:buClr>
              <a:buFont typeface="Wingdings"/>
              <a:buChar char=""/>
              <a:tabLst>
                <a:tab pos="1530614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Managemen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t</a:t>
            </a:r>
            <a:r>
              <a:rPr sz="1000" spc="-5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Jo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b</a:t>
            </a:r>
            <a:r>
              <a:rPr sz="1000" spc="-31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at</a:t>
            </a:r>
            <a:r>
              <a:rPr sz="10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stake</a:t>
            </a:r>
            <a:endParaRPr sz="1000">
              <a:latin typeface="Candara"/>
              <a:cs typeface="Candara"/>
            </a:endParaRPr>
          </a:p>
          <a:p>
            <a:pPr marL="1530045" indent="-142462" eaLnBrk="1" hangingPunct="1">
              <a:spcBef>
                <a:spcPts val="4"/>
              </a:spcBef>
              <a:buClr>
                <a:srgbClr val="585858"/>
              </a:buClr>
              <a:buFont typeface="Wingdings"/>
              <a:buChar char=""/>
              <a:tabLst>
                <a:tab pos="1530614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Busines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s</a:t>
            </a:r>
            <a:r>
              <a:rPr sz="1000" spc="-58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Loss</a:t>
            </a:r>
            <a:endParaRPr sz="1000">
              <a:latin typeface="Candara"/>
              <a:cs typeface="Candara"/>
            </a:endParaRPr>
          </a:p>
          <a:p>
            <a:pPr marL="1530045" indent="-142462" eaLnBrk="1" hangingPunct="1">
              <a:spcBef>
                <a:spcPts val="9"/>
              </a:spcBef>
              <a:buClr>
                <a:srgbClr val="585858"/>
              </a:buClr>
              <a:buFont typeface="Wingdings"/>
              <a:buChar char=""/>
              <a:tabLst>
                <a:tab pos="1530614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Reputationa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</a:t>
            </a:r>
            <a:r>
              <a:rPr sz="1000" spc="-5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Loss</a:t>
            </a:r>
            <a:endParaRPr sz="1000">
              <a:latin typeface="Candara"/>
              <a:cs typeface="Candara"/>
            </a:endParaRPr>
          </a:p>
          <a:p>
            <a:pPr marL="1530045" indent="-142462" eaLnBrk="1" hangingPunct="1">
              <a:spcBef>
                <a:spcPts val="9"/>
              </a:spcBef>
              <a:buClr>
                <a:srgbClr val="585858"/>
              </a:buClr>
              <a:buFont typeface="Wingdings"/>
              <a:buChar char=""/>
              <a:tabLst>
                <a:tab pos="1530614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Regulator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y</a:t>
            </a:r>
            <a:r>
              <a:rPr sz="1000" spc="-4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actions:</a:t>
            </a:r>
            <a:r>
              <a:rPr sz="1000" spc="-5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Civi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</a:t>
            </a:r>
            <a:r>
              <a:rPr sz="10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and</a:t>
            </a:r>
            <a:r>
              <a:rPr sz="10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Crimina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</a:t>
            </a:r>
            <a:r>
              <a:rPr sz="1000" spc="-4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Penalty</a:t>
            </a:r>
            <a:endParaRPr sz="1000">
              <a:latin typeface="Candara"/>
              <a:cs typeface="Candara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sz="1100">
              <a:latin typeface="Times New Roman"/>
              <a:cs typeface="Times New Roman"/>
            </a:endParaRPr>
          </a:p>
          <a:p>
            <a:pPr marL="349317" indent="-142462" eaLnBrk="1" hangingPunct="1">
              <a:spcBef>
                <a:spcPts val="713"/>
              </a:spcBef>
              <a:buClr>
                <a:srgbClr val="585858"/>
              </a:buClr>
              <a:buFont typeface="Wingdings"/>
              <a:buChar char=""/>
              <a:tabLst>
                <a:tab pos="349887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Financia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</a:t>
            </a:r>
            <a:r>
              <a:rPr sz="1000" spc="-5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Loss</a:t>
            </a:r>
            <a:endParaRPr sz="1000">
              <a:latin typeface="Candara"/>
              <a:cs typeface="Candara"/>
            </a:endParaRPr>
          </a:p>
          <a:p>
            <a:pPr marL="349317" indent="-142462" eaLnBrk="1" hangingPunct="1">
              <a:spcBef>
                <a:spcPts val="4"/>
              </a:spcBef>
              <a:buClr>
                <a:srgbClr val="585858"/>
              </a:buClr>
              <a:buFont typeface="Wingdings"/>
              <a:buChar char=""/>
              <a:tabLst>
                <a:tab pos="349887" algn="l"/>
              </a:tabLst>
              <a:defRPr/>
            </a:pPr>
            <a:r>
              <a:rPr sz="1000" spc="-4" dirty="0">
                <a:solidFill>
                  <a:srgbClr val="585858"/>
                </a:solidFill>
                <a:latin typeface="Candara"/>
                <a:cs typeface="Candara"/>
              </a:rPr>
              <a:t>Reputationa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</a:t>
            </a:r>
            <a:r>
              <a:rPr sz="1000" spc="-5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585858"/>
                </a:solidFill>
                <a:latin typeface="Candara"/>
                <a:cs typeface="Candara"/>
              </a:rPr>
              <a:t>Loss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1782" name="object 39"/>
          <p:cNvSpPr txBox="1">
            <a:spLocks noChangeArrowheads="1"/>
          </p:cNvSpPr>
          <p:nvPr/>
        </p:nvSpPr>
        <p:spPr bwMode="auto">
          <a:xfrm>
            <a:off x="5478463" y="1479550"/>
            <a:ext cx="2493962" cy="7223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6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Changing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Privacy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Landscape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with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awareness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amongst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customers,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users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and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stringent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regulatory</a:t>
            </a: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requirements</a:t>
            </a:r>
            <a:endParaRPr lang="en-US" altLang="en-US" sz="11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31783" name="object 40"/>
          <p:cNvSpPr>
            <a:spLocks noChangeArrowheads="1"/>
          </p:cNvSpPr>
          <p:nvPr/>
        </p:nvSpPr>
        <p:spPr bwMode="auto">
          <a:xfrm>
            <a:off x="1282700" y="4656138"/>
            <a:ext cx="774700" cy="3714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84" name="object 41"/>
          <p:cNvSpPr>
            <a:spLocks noChangeArrowheads="1"/>
          </p:cNvSpPr>
          <p:nvPr/>
        </p:nvSpPr>
        <p:spPr bwMode="auto">
          <a:xfrm>
            <a:off x="1257300" y="3773488"/>
            <a:ext cx="1085850" cy="4175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85" name="object 42"/>
          <p:cNvSpPr>
            <a:spLocks noChangeArrowheads="1"/>
          </p:cNvSpPr>
          <p:nvPr/>
        </p:nvSpPr>
        <p:spPr bwMode="auto">
          <a:xfrm>
            <a:off x="1195388" y="3471863"/>
            <a:ext cx="1398587" cy="279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86" name="object 43"/>
          <p:cNvSpPr>
            <a:spLocks noChangeArrowheads="1"/>
          </p:cNvSpPr>
          <p:nvPr/>
        </p:nvSpPr>
        <p:spPr bwMode="auto">
          <a:xfrm>
            <a:off x="3244850" y="2428875"/>
            <a:ext cx="468313" cy="355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87" name="object 44"/>
          <p:cNvSpPr>
            <a:spLocks noChangeArrowheads="1"/>
          </p:cNvSpPr>
          <p:nvPr/>
        </p:nvSpPr>
        <p:spPr bwMode="auto">
          <a:xfrm>
            <a:off x="3205163" y="2076450"/>
            <a:ext cx="585787" cy="2667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88" name="object 45"/>
          <p:cNvSpPr>
            <a:spLocks/>
          </p:cNvSpPr>
          <p:nvPr/>
        </p:nvSpPr>
        <p:spPr bwMode="auto">
          <a:xfrm>
            <a:off x="735013" y="4683125"/>
            <a:ext cx="1001712" cy="0"/>
          </a:xfrm>
          <a:custGeom>
            <a:avLst/>
            <a:gdLst>
              <a:gd name="T0" fmla="*/ 0 w 1102360"/>
              <a:gd name="T1" fmla="*/ 826763 w 11023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02360">
                <a:moveTo>
                  <a:pt x="0" y="0"/>
                </a:moveTo>
                <a:lnTo>
                  <a:pt x="1101851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89" name="object 46"/>
          <p:cNvSpPr>
            <a:spLocks/>
          </p:cNvSpPr>
          <p:nvPr/>
        </p:nvSpPr>
        <p:spPr bwMode="auto">
          <a:xfrm>
            <a:off x="1738313" y="4676775"/>
            <a:ext cx="1093787" cy="0"/>
          </a:xfrm>
          <a:custGeom>
            <a:avLst/>
            <a:gdLst>
              <a:gd name="T0" fmla="*/ 0 w 1203325"/>
              <a:gd name="T1" fmla="*/ 903621 w 12033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03325">
                <a:moveTo>
                  <a:pt x="0" y="0"/>
                </a:moveTo>
                <a:lnTo>
                  <a:pt x="1203197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0" name="object 47"/>
          <p:cNvSpPr>
            <a:spLocks/>
          </p:cNvSpPr>
          <p:nvPr/>
        </p:nvSpPr>
        <p:spPr bwMode="auto">
          <a:xfrm>
            <a:off x="2835275" y="4670425"/>
            <a:ext cx="1093788" cy="0"/>
          </a:xfrm>
          <a:custGeom>
            <a:avLst/>
            <a:gdLst>
              <a:gd name="T0" fmla="*/ 0 w 1203325"/>
              <a:gd name="T1" fmla="*/ 903624 w 12033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03325">
                <a:moveTo>
                  <a:pt x="0" y="0"/>
                </a:moveTo>
                <a:lnTo>
                  <a:pt x="1203197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1" name="object 48"/>
          <p:cNvSpPr>
            <a:spLocks/>
          </p:cNvSpPr>
          <p:nvPr/>
        </p:nvSpPr>
        <p:spPr bwMode="auto">
          <a:xfrm>
            <a:off x="3932238" y="4664075"/>
            <a:ext cx="1198562" cy="0"/>
          </a:xfrm>
          <a:custGeom>
            <a:avLst/>
            <a:gdLst>
              <a:gd name="T0" fmla="*/ 0 w 1317625"/>
              <a:gd name="T1" fmla="*/ 991644 w 13176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17625">
                <a:moveTo>
                  <a:pt x="0" y="0"/>
                </a:moveTo>
                <a:lnTo>
                  <a:pt x="1317497" y="0"/>
                </a:lnTo>
              </a:path>
            </a:pathLst>
          </a:custGeom>
          <a:noFill/>
          <a:ln w="11937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2" name="object 49"/>
          <p:cNvSpPr>
            <a:spLocks/>
          </p:cNvSpPr>
          <p:nvPr/>
        </p:nvSpPr>
        <p:spPr bwMode="auto">
          <a:xfrm>
            <a:off x="5132388" y="4660900"/>
            <a:ext cx="20637" cy="0"/>
          </a:xfrm>
          <a:custGeom>
            <a:avLst/>
            <a:gdLst>
              <a:gd name="T0" fmla="*/ 0 w 21589"/>
              <a:gd name="T1" fmla="*/ 18635 w 215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noFill/>
          <a:ln w="5079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3" name="object 50"/>
          <p:cNvSpPr>
            <a:spLocks/>
          </p:cNvSpPr>
          <p:nvPr/>
        </p:nvSpPr>
        <p:spPr bwMode="auto">
          <a:xfrm>
            <a:off x="735013" y="3246438"/>
            <a:ext cx="735012" cy="0"/>
          </a:xfrm>
          <a:custGeom>
            <a:avLst/>
            <a:gdLst>
              <a:gd name="T0" fmla="*/ 0 w 809625"/>
              <a:gd name="T1" fmla="*/ 605495 w 8096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09625">
                <a:moveTo>
                  <a:pt x="0" y="0"/>
                </a:moveTo>
                <a:lnTo>
                  <a:pt x="809243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4" name="object 51"/>
          <p:cNvSpPr>
            <a:spLocks/>
          </p:cNvSpPr>
          <p:nvPr/>
        </p:nvSpPr>
        <p:spPr bwMode="auto">
          <a:xfrm>
            <a:off x="1473200" y="3252788"/>
            <a:ext cx="758825" cy="0"/>
          </a:xfrm>
          <a:custGeom>
            <a:avLst/>
            <a:gdLst>
              <a:gd name="T0" fmla="*/ 0 w 834389"/>
              <a:gd name="T1" fmla="*/ 627607 w 8343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4389">
                <a:moveTo>
                  <a:pt x="0" y="0"/>
                </a:moveTo>
                <a:lnTo>
                  <a:pt x="834389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5" name="object 52"/>
          <p:cNvSpPr>
            <a:spLocks/>
          </p:cNvSpPr>
          <p:nvPr/>
        </p:nvSpPr>
        <p:spPr bwMode="auto">
          <a:xfrm>
            <a:off x="2235200" y="3259138"/>
            <a:ext cx="747713" cy="0"/>
          </a:xfrm>
          <a:custGeom>
            <a:avLst/>
            <a:gdLst>
              <a:gd name="T0" fmla="*/ 0 w 822325"/>
              <a:gd name="T1" fmla="*/ 618088 w 8223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325">
                <a:moveTo>
                  <a:pt x="0" y="0"/>
                </a:moveTo>
                <a:lnTo>
                  <a:pt x="822197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6" name="object 53"/>
          <p:cNvSpPr>
            <a:spLocks/>
          </p:cNvSpPr>
          <p:nvPr/>
        </p:nvSpPr>
        <p:spPr bwMode="auto">
          <a:xfrm>
            <a:off x="2986088" y="3263900"/>
            <a:ext cx="758825" cy="0"/>
          </a:xfrm>
          <a:custGeom>
            <a:avLst/>
            <a:gdLst>
              <a:gd name="T0" fmla="*/ 0 w 835660"/>
              <a:gd name="T1" fmla="*/ 625318 w 8356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5660">
                <a:moveTo>
                  <a:pt x="0" y="0"/>
                </a:moveTo>
                <a:lnTo>
                  <a:pt x="835151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7" name="object 54"/>
          <p:cNvSpPr>
            <a:spLocks/>
          </p:cNvSpPr>
          <p:nvPr/>
        </p:nvSpPr>
        <p:spPr bwMode="auto">
          <a:xfrm>
            <a:off x="3748088" y="3270250"/>
            <a:ext cx="747712" cy="0"/>
          </a:xfrm>
          <a:custGeom>
            <a:avLst/>
            <a:gdLst>
              <a:gd name="T0" fmla="*/ 0 w 822325"/>
              <a:gd name="T1" fmla="*/ 618085 w 8223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325">
                <a:moveTo>
                  <a:pt x="0" y="0"/>
                </a:moveTo>
                <a:lnTo>
                  <a:pt x="822197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8" name="object 55"/>
          <p:cNvSpPr>
            <a:spLocks/>
          </p:cNvSpPr>
          <p:nvPr/>
        </p:nvSpPr>
        <p:spPr bwMode="auto">
          <a:xfrm>
            <a:off x="4497388" y="3276600"/>
            <a:ext cx="760412" cy="0"/>
          </a:xfrm>
          <a:custGeom>
            <a:avLst/>
            <a:gdLst>
              <a:gd name="T0" fmla="*/ 0 w 835660"/>
              <a:gd name="T1" fmla="*/ 629249 w 8356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5660">
                <a:moveTo>
                  <a:pt x="0" y="0"/>
                </a:moveTo>
                <a:lnTo>
                  <a:pt x="835151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9" name="object 56"/>
          <p:cNvSpPr>
            <a:spLocks/>
          </p:cNvSpPr>
          <p:nvPr/>
        </p:nvSpPr>
        <p:spPr bwMode="auto">
          <a:xfrm>
            <a:off x="5259388" y="3282950"/>
            <a:ext cx="747712" cy="0"/>
          </a:xfrm>
          <a:custGeom>
            <a:avLst/>
            <a:gdLst>
              <a:gd name="T0" fmla="*/ 0 w 822325"/>
              <a:gd name="T1" fmla="*/ 618085 w 8223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325">
                <a:moveTo>
                  <a:pt x="0" y="0"/>
                </a:moveTo>
                <a:lnTo>
                  <a:pt x="822197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0" name="object 57"/>
          <p:cNvSpPr>
            <a:spLocks/>
          </p:cNvSpPr>
          <p:nvPr/>
        </p:nvSpPr>
        <p:spPr bwMode="auto">
          <a:xfrm>
            <a:off x="6010275" y="3289300"/>
            <a:ext cx="747713" cy="0"/>
          </a:xfrm>
          <a:custGeom>
            <a:avLst/>
            <a:gdLst>
              <a:gd name="T0" fmla="*/ 0 w 822959"/>
              <a:gd name="T1" fmla="*/ 617232 w 822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59">
                <a:moveTo>
                  <a:pt x="0" y="0"/>
                </a:moveTo>
                <a:lnTo>
                  <a:pt x="822959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1" name="object 58"/>
          <p:cNvSpPr>
            <a:spLocks/>
          </p:cNvSpPr>
          <p:nvPr/>
        </p:nvSpPr>
        <p:spPr bwMode="auto">
          <a:xfrm>
            <a:off x="6761163" y="3294063"/>
            <a:ext cx="433387" cy="0"/>
          </a:xfrm>
          <a:custGeom>
            <a:avLst/>
            <a:gdLst>
              <a:gd name="T0" fmla="*/ 0 w 476250"/>
              <a:gd name="T1" fmla="*/ 358886 w 4762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76250">
                <a:moveTo>
                  <a:pt x="0" y="0"/>
                </a:moveTo>
                <a:lnTo>
                  <a:pt x="476249" y="0"/>
                </a:lnTo>
              </a:path>
            </a:pathLst>
          </a:custGeom>
          <a:noFill/>
          <a:ln w="8127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2" name="object 59"/>
          <p:cNvSpPr>
            <a:spLocks/>
          </p:cNvSpPr>
          <p:nvPr/>
        </p:nvSpPr>
        <p:spPr bwMode="auto">
          <a:xfrm>
            <a:off x="735013" y="6065838"/>
            <a:ext cx="1036637" cy="0"/>
          </a:xfrm>
          <a:custGeom>
            <a:avLst/>
            <a:gdLst>
              <a:gd name="T0" fmla="*/ 0 w 1140460"/>
              <a:gd name="T1" fmla="*/ 856103 w 11404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40460">
                <a:moveTo>
                  <a:pt x="0" y="0"/>
                </a:moveTo>
                <a:lnTo>
                  <a:pt x="1139951" y="0"/>
                </a:lnTo>
              </a:path>
            </a:pathLst>
          </a:custGeom>
          <a:noFill/>
          <a:ln w="111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3" name="object 60"/>
          <p:cNvSpPr>
            <a:spLocks/>
          </p:cNvSpPr>
          <p:nvPr/>
        </p:nvSpPr>
        <p:spPr bwMode="auto">
          <a:xfrm>
            <a:off x="1773238" y="6059488"/>
            <a:ext cx="1012825" cy="0"/>
          </a:xfrm>
          <a:custGeom>
            <a:avLst/>
            <a:gdLst>
              <a:gd name="T0" fmla="*/ 0 w 1114425"/>
              <a:gd name="T1" fmla="*/ 836282 w 11144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14425">
                <a:moveTo>
                  <a:pt x="0" y="0"/>
                </a:moveTo>
                <a:lnTo>
                  <a:pt x="1114043" y="0"/>
                </a:lnTo>
              </a:path>
            </a:pathLst>
          </a:custGeom>
          <a:noFill/>
          <a:ln w="10413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4" name="object 61"/>
          <p:cNvSpPr>
            <a:spLocks noChangeArrowheads="1"/>
          </p:cNvSpPr>
          <p:nvPr/>
        </p:nvSpPr>
        <p:spPr bwMode="auto">
          <a:xfrm>
            <a:off x="2622550" y="2379663"/>
            <a:ext cx="4829175" cy="338931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805" name="object 62"/>
          <p:cNvSpPr>
            <a:spLocks/>
          </p:cNvSpPr>
          <p:nvPr/>
        </p:nvSpPr>
        <p:spPr bwMode="auto">
          <a:xfrm>
            <a:off x="735013" y="1987550"/>
            <a:ext cx="315912" cy="1192213"/>
          </a:xfrm>
          <a:custGeom>
            <a:avLst/>
            <a:gdLst>
              <a:gd name="T0" fmla="*/ 0 w 348615"/>
              <a:gd name="T1" fmla="*/ 927876 h 1351279"/>
              <a:gd name="T2" fmla="*/ 259137 w 348615"/>
              <a:gd name="T3" fmla="*/ 927876 h 1351279"/>
              <a:gd name="T4" fmla="*/ 259137 w 348615"/>
              <a:gd name="T5" fmla="*/ 0 h 1351279"/>
              <a:gd name="T6" fmla="*/ 0 w 348615"/>
              <a:gd name="T7" fmla="*/ 0 h 1351279"/>
              <a:gd name="T8" fmla="*/ 0 w 348615"/>
              <a:gd name="T9" fmla="*/ 927876 h 1351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615" h="1351279">
                <a:moveTo>
                  <a:pt x="0" y="1351025"/>
                </a:moveTo>
                <a:lnTo>
                  <a:pt x="348233" y="1351025"/>
                </a:lnTo>
                <a:lnTo>
                  <a:pt x="348233" y="0"/>
                </a:lnTo>
                <a:lnTo>
                  <a:pt x="0" y="0"/>
                </a:lnTo>
                <a:lnTo>
                  <a:pt x="0" y="13510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object 63"/>
          <p:cNvSpPr txBox="1"/>
          <p:nvPr/>
        </p:nvSpPr>
        <p:spPr>
          <a:xfrm>
            <a:off x="818457" y="2046116"/>
            <a:ext cx="400110" cy="1074084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1397" eaLnBrk="1" hangingPunct="1">
              <a:defRPr/>
            </a:pPr>
            <a:r>
              <a:rPr sz="1300" spc="-4" dirty="0">
                <a:solidFill>
                  <a:srgbClr val="FFFFFF"/>
                </a:solidFill>
                <a:latin typeface="Candara"/>
                <a:cs typeface="Candara"/>
              </a:rPr>
              <a:t>201</a:t>
            </a:r>
            <a:r>
              <a:rPr sz="1300" dirty="0">
                <a:solidFill>
                  <a:srgbClr val="FFFFFF"/>
                </a:solidFill>
                <a:latin typeface="Candara"/>
                <a:cs typeface="Candara"/>
              </a:rPr>
              <a:t>0</a:t>
            </a:r>
            <a:r>
              <a:rPr sz="1300" spc="-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Candara"/>
                <a:cs typeface="Candara"/>
              </a:rPr>
              <a:t>&amp;</a:t>
            </a:r>
            <a:r>
              <a:rPr sz="13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Candara"/>
                <a:cs typeface="Candara"/>
              </a:rPr>
              <a:t>onwards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31807" name="object 64"/>
          <p:cNvSpPr>
            <a:spLocks/>
          </p:cNvSpPr>
          <p:nvPr/>
        </p:nvSpPr>
        <p:spPr bwMode="auto">
          <a:xfrm>
            <a:off x="719138" y="3311525"/>
            <a:ext cx="331787" cy="1227138"/>
          </a:xfrm>
          <a:custGeom>
            <a:avLst/>
            <a:gdLst>
              <a:gd name="T0" fmla="*/ 0 w 364490"/>
              <a:gd name="T1" fmla="*/ 955530 h 1390650"/>
              <a:gd name="T2" fmla="*/ 274728 w 364490"/>
              <a:gd name="T3" fmla="*/ 955530 h 1390650"/>
              <a:gd name="T4" fmla="*/ 274728 w 364490"/>
              <a:gd name="T5" fmla="*/ 0 h 1390650"/>
              <a:gd name="T6" fmla="*/ 0 w 364490"/>
              <a:gd name="T7" fmla="*/ 0 h 1390650"/>
              <a:gd name="T8" fmla="*/ 0 w 364490"/>
              <a:gd name="T9" fmla="*/ 955530 h 1390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490" h="1390650">
                <a:moveTo>
                  <a:pt x="0" y="1390649"/>
                </a:moveTo>
                <a:lnTo>
                  <a:pt x="364235" y="1390649"/>
                </a:lnTo>
                <a:lnTo>
                  <a:pt x="364235" y="0"/>
                </a:lnTo>
                <a:lnTo>
                  <a:pt x="0" y="0"/>
                </a:lnTo>
                <a:lnTo>
                  <a:pt x="0" y="1390649"/>
                </a:lnTo>
                <a:close/>
              </a:path>
            </a:pathLst>
          </a:custGeom>
          <a:solidFill>
            <a:srgbClr val="3B1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object 65"/>
          <p:cNvSpPr txBox="1"/>
          <p:nvPr/>
        </p:nvSpPr>
        <p:spPr>
          <a:xfrm>
            <a:off x="811530" y="3715871"/>
            <a:ext cx="400110" cy="4191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1397" eaLnBrk="1" hangingPunct="1">
              <a:defRPr/>
            </a:pPr>
            <a:r>
              <a:rPr sz="1300" dirty="0">
                <a:solidFill>
                  <a:srgbClr val="FFFFFF"/>
                </a:solidFill>
                <a:latin typeface="Candara"/>
                <a:cs typeface="Candara"/>
              </a:rPr>
              <a:t>2000s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31809" name="object 66"/>
          <p:cNvSpPr>
            <a:spLocks/>
          </p:cNvSpPr>
          <p:nvPr/>
        </p:nvSpPr>
        <p:spPr bwMode="auto">
          <a:xfrm>
            <a:off x="735013" y="4778375"/>
            <a:ext cx="331787" cy="1162050"/>
          </a:xfrm>
          <a:custGeom>
            <a:avLst/>
            <a:gdLst>
              <a:gd name="T0" fmla="*/ 0 w 365759"/>
              <a:gd name="T1" fmla="*/ 905323 h 1316354"/>
              <a:gd name="T2" fmla="*/ 273016 w 365759"/>
              <a:gd name="T3" fmla="*/ 905323 h 1316354"/>
              <a:gd name="T4" fmla="*/ 273016 w 365759"/>
              <a:gd name="T5" fmla="*/ 0 h 1316354"/>
              <a:gd name="T6" fmla="*/ 0 w 365759"/>
              <a:gd name="T7" fmla="*/ 0 h 1316354"/>
              <a:gd name="T8" fmla="*/ 0 w 365759"/>
              <a:gd name="T9" fmla="*/ 905323 h 1316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759" h="1316354">
                <a:moveTo>
                  <a:pt x="0" y="1315973"/>
                </a:moveTo>
                <a:lnTo>
                  <a:pt x="365759" y="1315973"/>
                </a:lnTo>
                <a:lnTo>
                  <a:pt x="365759" y="0"/>
                </a:lnTo>
                <a:lnTo>
                  <a:pt x="0" y="0"/>
                </a:lnTo>
                <a:lnTo>
                  <a:pt x="0" y="1315973"/>
                </a:lnTo>
                <a:close/>
              </a:path>
            </a:pathLst>
          </a:custGeom>
          <a:solidFill>
            <a:srgbClr val="005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object 67"/>
          <p:cNvSpPr txBox="1"/>
          <p:nvPr/>
        </p:nvSpPr>
        <p:spPr>
          <a:xfrm>
            <a:off x="826077" y="5158484"/>
            <a:ext cx="400110" cy="40117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1397" eaLnBrk="1" hangingPunct="1">
              <a:defRPr/>
            </a:pPr>
            <a:r>
              <a:rPr sz="1300" dirty="0">
                <a:solidFill>
                  <a:srgbClr val="FFFFFF"/>
                </a:solidFill>
                <a:latin typeface="Candara"/>
                <a:cs typeface="Candara"/>
              </a:rPr>
              <a:t>1990s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1375" y="1757363"/>
            <a:ext cx="2414588" cy="261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1700" b="1" spc="-13" dirty="0">
                <a:solidFill>
                  <a:srgbClr val="9E3039"/>
                </a:solidFill>
                <a:latin typeface="Arial"/>
                <a:cs typeface="Arial"/>
              </a:rPr>
              <a:t>Security</a:t>
            </a:r>
            <a:r>
              <a:rPr sz="1700" b="1" spc="-18" dirty="0">
                <a:solidFill>
                  <a:srgbClr val="9E3039"/>
                </a:solidFill>
                <a:latin typeface="Arial"/>
                <a:cs typeface="Arial"/>
              </a:rPr>
              <a:t> Realignment…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/>
          </p:cNvSpPr>
          <p:nvPr/>
        </p:nvSpPr>
        <p:spPr bwMode="auto">
          <a:xfrm>
            <a:off x="415925" y="403225"/>
            <a:ext cx="8312150" cy="6051550"/>
          </a:xfrm>
          <a:custGeom>
            <a:avLst/>
            <a:gdLst>
              <a:gd name="T0" fmla="*/ 0 w 9144000"/>
              <a:gd name="T1" fmla="*/ 4711996 h 6858000"/>
              <a:gd name="T2" fmla="*/ 6868590 w 9144000"/>
              <a:gd name="T3" fmla="*/ 4711996 h 6858000"/>
              <a:gd name="T4" fmla="*/ 6868590 w 9144000"/>
              <a:gd name="T5" fmla="*/ 0 h 6858000"/>
              <a:gd name="T6" fmla="*/ 0 w 9144000"/>
              <a:gd name="T7" fmla="*/ 0 h 6858000"/>
              <a:gd name="T8" fmla="*/ 0 w 9144000"/>
              <a:gd name="T9" fmla="*/ 4711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object 3"/>
          <p:cNvSpPr txBox="1">
            <a:spLocks noChangeArrowheads="1"/>
          </p:cNvSpPr>
          <p:nvPr/>
        </p:nvSpPr>
        <p:spPr bwMode="auto">
          <a:xfrm>
            <a:off x="900113" y="3462338"/>
            <a:ext cx="73453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ts val="2588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“Transformational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is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overused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word,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but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do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believe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it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properly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applies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to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these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technologies,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particularly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to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their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on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clandestine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tradecraft.”</a:t>
            </a:r>
            <a:endParaRPr lang="en-US" altLang="en-US" sz="220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796" name="object 4"/>
          <p:cNvSpPr txBox="1">
            <a:spLocks noChangeArrowheads="1"/>
          </p:cNvSpPr>
          <p:nvPr/>
        </p:nvSpPr>
        <p:spPr bwMode="auto">
          <a:xfrm>
            <a:off x="4946650" y="4826000"/>
            <a:ext cx="25765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584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David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Petraeus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Former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Director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CIA</a:t>
            </a:r>
            <a:endParaRPr lang="en-US" altLang="en-US" sz="180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797" name="object 5"/>
          <p:cNvSpPr>
            <a:spLocks noChangeArrowheads="1"/>
          </p:cNvSpPr>
          <p:nvPr/>
        </p:nvSpPr>
        <p:spPr bwMode="auto">
          <a:xfrm>
            <a:off x="415925" y="1290638"/>
            <a:ext cx="8312150" cy="1714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object 3"/>
          <p:cNvSpPr txBox="1">
            <a:spLocks noChangeArrowheads="1"/>
          </p:cNvSpPr>
          <p:nvPr/>
        </p:nvSpPr>
        <p:spPr bwMode="auto">
          <a:xfrm>
            <a:off x="323850" y="3190875"/>
            <a:ext cx="8424863" cy="3114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1113" indent="1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indent="0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rgbClr val="1F2324"/>
                </a:solidFill>
                <a:latin typeface="DejaVu Sans Condensed"/>
              </a:rPr>
              <a:t>On October 19th, security firm </a:t>
            </a:r>
            <a:r>
              <a:rPr lang="en-US" sz="2200" b="1" dirty="0" err="1">
                <a:solidFill>
                  <a:srgbClr val="1F2324"/>
                </a:solidFill>
                <a:latin typeface="DejaVu Sans Condensed"/>
                <a:hlinkClick r:id="rId3"/>
              </a:rPr>
              <a:t>SOCRadar</a:t>
            </a:r>
            <a:r>
              <a:rPr lang="en-US" sz="2200" b="1" dirty="0">
                <a:solidFill>
                  <a:srgbClr val="1F2324"/>
                </a:solidFill>
                <a:latin typeface="DejaVu Sans Condensed"/>
                <a:hlinkClick r:id="rId3"/>
              </a:rPr>
              <a:t> identified</a:t>
            </a:r>
            <a:r>
              <a:rPr lang="en-US" sz="2200" b="1" dirty="0">
                <a:solidFill>
                  <a:srgbClr val="1F2324"/>
                </a:solidFill>
                <a:latin typeface="DejaVu Sans Condensed"/>
              </a:rPr>
              <a:t> over 2.4 terabytes of exposed data on a misconfigured Microsoft endpoint. By </a:t>
            </a:r>
            <a:r>
              <a:rPr lang="en-US" sz="2200" b="1" dirty="0" err="1">
                <a:solidFill>
                  <a:srgbClr val="1F2324"/>
                </a:solidFill>
                <a:latin typeface="DejaVu Sans Condensed"/>
              </a:rPr>
              <a:t>SOCRadar’s</a:t>
            </a:r>
            <a:r>
              <a:rPr lang="en-US" sz="2200" b="1" dirty="0">
                <a:solidFill>
                  <a:srgbClr val="1F2324"/>
                </a:solidFill>
                <a:latin typeface="DejaVu Sans Condensed"/>
              </a:rPr>
              <a:t> account, this data pertained to over 65,000 companies and 548,000 users, and included customer emails, project information, and signed documents.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rgbClr val="1F2324"/>
                </a:solidFill>
                <a:latin typeface="DejaVu Sans Condensed"/>
              </a:rPr>
              <a:t>Microsoft acknowledged the data leak </a:t>
            </a:r>
            <a:r>
              <a:rPr lang="en-US" sz="2200" b="1" dirty="0">
                <a:solidFill>
                  <a:srgbClr val="1F2324"/>
                </a:solidFill>
                <a:latin typeface="DejaVu Sans Condensed"/>
                <a:hlinkClick r:id="rId4"/>
              </a:rPr>
              <a:t>in a blog post</a:t>
            </a:r>
            <a:r>
              <a:rPr lang="en-US" sz="2200" b="1" dirty="0">
                <a:solidFill>
                  <a:srgbClr val="1F2324"/>
                </a:solidFill>
                <a:latin typeface="DejaVu Sans Condensed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were</a:t>
            </a:r>
            <a:r>
              <a:rPr lang="en-US" altLang="en-US" sz="2200" b="1" dirty="0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affected.</a:t>
            </a:r>
            <a:endParaRPr lang="en-US" altLang="en-US" sz="2200" dirty="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  <p:pic>
        <p:nvPicPr>
          <p:cNvPr id="35843" name="Picture 5" descr="Microsoft Unveils a New Look - The Official Microsoft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58324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3"/>
          <p:cNvSpPr txBox="1">
            <a:spLocks noChangeArrowheads="1"/>
          </p:cNvSpPr>
          <p:nvPr/>
        </p:nvSpPr>
        <p:spPr bwMode="auto">
          <a:xfrm>
            <a:off x="839788" y="3468688"/>
            <a:ext cx="74644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2022,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9.7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million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accounts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Medibank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</a:rPr>
              <a:t>customers, including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credit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debit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card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information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were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stolen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cyber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hackers.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5" descr="Medibank says all customers' personal data compromised by cyber attack -  AB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2088"/>
            <a:ext cx="626427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 txBox="1">
            <a:spLocks noChangeArrowheads="1"/>
          </p:cNvSpPr>
          <p:nvPr/>
        </p:nvSpPr>
        <p:spPr bwMode="auto">
          <a:xfrm>
            <a:off x="817563" y="3852863"/>
            <a:ext cx="75104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One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costliest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cyber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attacks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history,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data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breach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Epsilon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world’s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largest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provider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marketing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handling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services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industry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giants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such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JP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Morgan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Chase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other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major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financial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services,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retailers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other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major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companies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2011,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has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estimated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damage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cost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that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ranged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from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$225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million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$4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billion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dollars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.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  <p:sp>
        <p:nvSpPr>
          <p:cNvPr id="39939" name="object 3"/>
          <p:cNvSpPr>
            <a:spLocks noChangeArrowheads="1"/>
          </p:cNvSpPr>
          <p:nvPr/>
        </p:nvSpPr>
        <p:spPr bwMode="auto">
          <a:xfrm>
            <a:off x="415925" y="403225"/>
            <a:ext cx="8312150" cy="3135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/>
          <p:cNvSpPr>
            <a:spLocks/>
          </p:cNvSpPr>
          <p:nvPr/>
        </p:nvSpPr>
        <p:spPr bwMode="auto">
          <a:xfrm>
            <a:off x="415925" y="403225"/>
            <a:ext cx="8312150" cy="6051550"/>
          </a:xfrm>
          <a:custGeom>
            <a:avLst/>
            <a:gdLst>
              <a:gd name="T0" fmla="*/ 0 w 9144000"/>
              <a:gd name="T1" fmla="*/ 4711996 h 6858000"/>
              <a:gd name="T2" fmla="*/ 6868590 w 9144000"/>
              <a:gd name="T3" fmla="*/ 4711996 h 6858000"/>
              <a:gd name="T4" fmla="*/ 6868590 w 9144000"/>
              <a:gd name="T5" fmla="*/ 0 h 6858000"/>
              <a:gd name="T6" fmla="*/ 0 w 9144000"/>
              <a:gd name="T7" fmla="*/ 0 h 6858000"/>
              <a:gd name="T8" fmla="*/ 0 w 9144000"/>
              <a:gd name="T9" fmla="*/ 4711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object 3"/>
          <p:cNvSpPr>
            <a:spLocks noChangeArrowheads="1"/>
          </p:cNvSpPr>
          <p:nvPr/>
        </p:nvSpPr>
        <p:spPr bwMode="auto">
          <a:xfrm>
            <a:off x="415925" y="892175"/>
            <a:ext cx="8312150" cy="1714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3713" y="3462338"/>
            <a:ext cx="3076575" cy="338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2200" spc="-58" dirty="0">
                <a:solidFill>
                  <a:srgbClr val="FFFFFF"/>
                </a:solidFill>
                <a:latin typeface="Traditional Arabic"/>
                <a:cs typeface="Traditional Arabic"/>
              </a:rPr>
              <a:t>“Yo</a:t>
            </a:r>
            <a:r>
              <a:rPr sz="2200" spc="-49" dirty="0">
                <a:solidFill>
                  <a:srgbClr val="FFFFFF"/>
                </a:solidFill>
                <a:latin typeface="Traditional Arabic"/>
                <a:cs typeface="Traditional Arabic"/>
              </a:rPr>
              <a:t>u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aditional Arabic"/>
                <a:cs typeface="Traditional Arabic"/>
              </a:rPr>
              <a:t>can’t</a:t>
            </a:r>
            <a:r>
              <a:rPr sz="2200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9" dirty="0">
                <a:solidFill>
                  <a:srgbClr val="FFFFFF"/>
                </a:solidFill>
                <a:latin typeface="Traditional Arabic"/>
                <a:cs typeface="Traditional Arabic"/>
              </a:rPr>
              <a:t>rus</a:t>
            </a:r>
            <a:r>
              <a:rPr sz="2200" spc="-63" dirty="0">
                <a:solidFill>
                  <a:srgbClr val="FFFFFF"/>
                </a:solidFill>
                <a:latin typeface="Traditional Arabic"/>
                <a:cs typeface="Traditional Arabic"/>
              </a:rPr>
              <a:t>h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4" dirty="0">
                <a:solidFill>
                  <a:srgbClr val="FFFFFF"/>
                </a:solidFill>
                <a:latin typeface="Traditional Arabic"/>
                <a:cs typeface="Traditional Arabic"/>
              </a:rPr>
              <a:t>perfection”</a:t>
            </a:r>
            <a:endParaRPr sz="2200">
              <a:latin typeface="Traditional Arabic"/>
              <a:cs typeface="Traditional Arab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828800" y="525463"/>
            <a:ext cx="6770688" cy="5807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700" y="2997200"/>
            <a:ext cx="2405063" cy="676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2200" b="1" spc="-4" dirty="0">
                <a:solidFill>
                  <a:srgbClr val="FFC000"/>
                </a:solidFill>
                <a:latin typeface="Arial"/>
                <a:cs typeface="Arial"/>
              </a:rPr>
              <a:t>Wh</a:t>
            </a:r>
            <a:r>
              <a:rPr sz="2200" b="1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2200" b="1" spc="-9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4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200" b="1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200" b="1" spc="-9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4" dirty="0">
                <a:solidFill>
                  <a:srgbClr val="FFC000"/>
                </a:solidFill>
                <a:latin typeface="Arial"/>
                <a:cs typeface="Arial"/>
              </a:rPr>
              <a:t>yo</a:t>
            </a:r>
            <a:r>
              <a:rPr sz="2200" b="1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2200" b="1" spc="-9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4" dirty="0">
                <a:solidFill>
                  <a:srgbClr val="FFC000"/>
                </a:solidFill>
                <a:latin typeface="Arial"/>
                <a:cs typeface="Arial"/>
              </a:rPr>
              <a:t>care?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2"/>
          <p:cNvSpPr txBox="1">
            <a:spLocks noChangeArrowheads="1"/>
          </p:cNvSpPr>
          <p:nvPr/>
        </p:nvSpPr>
        <p:spPr bwMode="auto">
          <a:xfrm>
            <a:off x="795338" y="866775"/>
            <a:ext cx="394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Challenges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Several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barriers,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however,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have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the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potential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to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slow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the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development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of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IoT.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5338" y="1862138"/>
            <a:ext cx="3373437" cy="1112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9115" indent="-307718" eaLnBrk="1" hangingPunct="1">
              <a:buFont typeface="Arial"/>
              <a:buChar char="•"/>
              <a:tabLst>
                <a:tab pos="319115" algn="l"/>
              </a:tabLst>
              <a:defRPr/>
            </a:pPr>
            <a:r>
              <a:rPr b="1" spc="-45" dirty="0">
                <a:latin typeface="DejaVu Sans Condensed"/>
                <a:cs typeface="DejaVu Sans Condensed"/>
              </a:rPr>
              <a:t>Deployment</a:t>
            </a:r>
            <a:r>
              <a:rPr b="1" spc="31" dirty="0">
                <a:latin typeface="Times New Roman"/>
                <a:cs typeface="Times New Roman"/>
              </a:rPr>
              <a:t> </a:t>
            </a:r>
            <a:r>
              <a:rPr b="1" spc="-31" dirty="0">
                <a:latin typeface="DejaVu Sans Condensed"/>
                <a:cs typeface="DejaVu Sans Condensed"/>
              </a:rPr>
              <a:t>of</a:t>
            </a:r>
            <a:r>
              <a:rPr b="1" spc="22" dirty="0">
                <a:latin typeface="Times New Roman"/>
                <a:cs typeface="Times New Roman"/>
              </a:rPr>
              <a:t> </a:t>
            </a:r>
            <a:r>
              <a:rPr b="1" spc="-63" dirty="0">
                <a:latin typeface="DejaVu Sans Condensed"/>
                <a:cs typeface="DejaVu Sans Condensed"/>
              </a:rPr>
              <a:t>IPv6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85" dirty="0">
                <a:latin typeface="DejaVu Sans Condensed"/>
                <a:cs typeface="DejaVu Sans Condensed"/>
              </a:rPr>
              <a:t>Sensor</a:t>
            </a:r>
            <a:r>
              <a:rPr b="1" spc="22" dirty="0">
                <a:latin typeface="Times New Roman"/>
                <a:cs typeface="Times New Roman"/>
              </a:rPr>
              <a:t> </a:t>
            </a:r>
            <a:r>
              <a:rPr b="1" spc="-76" dirty="0">
                <a:latin typeface="DejaVu Sans Condensed"/>
                <a:cs typeface="DejaVu Sans Condensed"/>
              </a:rPr>
              <a:t>energy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58" dirty="0">
                <a:latin typeface="DejaVu Sans Condensed"/>
                <a:cs typeface="DejaVu Sans Condensed"/>
              </a:rPr>
              <a:t>Lac</a:t>
            </a:r>
            <a:r>
              <a:rPr b="1" spc="-54" dirty="0">
                <a:latin typeface="DejaVu Sans Condensed"/>
                <a:cs typeface="DejaVu Sans Condensed"/>
              </a:rPr>
              <a:t>k</a:t>
            </a:r>
            <a:r>
              <a:rPr b="1" spc="36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DejaVu Sans Condensed"/>
                <a:cs typeface="DejaVu Sans Condensed"/>
              </a:rPr>
              <a:t>o</a:t>
            </a:r>
            <a:r>
              <a:rPr b="1" spc="-22" dirty="0">
                <a:latin typeface="DejaVu Sans Condensed"/>
                <a:cs typeface="DejaVu Sans Condensed"/>
              </a:rPr>
              <a:t>f</a:t>
            </a:r>
            <a:r>
              <a:rPr b="1" spc="22" dirty="0">
                <a:latin typeface="Times New Roman"/>
                <a:cs typeface="Times New Roman"/>
              </a:rPr>
              <a:t> </a:t>
            </a:r>
            <a:r>
              <a:rPr b="1" spc="-36" dirty="0">
                <a:latin typeface="DejaVu Sans Condensed"/>
                <a:cs typeface="DejaVu Sans Condensed"/>
              </a:rPr>
              <a:t>Commo</a:t>
            </a:r>
            <a:r>
              <a:rPr b="1" spc="-27" dirty="0">
                <a:latin typeface="DejaVu Sans Condensed"/>
                <a:cs typeface="DejaVu Sans Condensed"/>
              </a:rPr>
              <a:t>n</a:t>
            </a:r>
            <a:r>
              <a:rPr b="1" spc="27" dirty="0">
                <a:latin typeface="Times New Roman"/>
                <a:cs typeface="Times New Roman"/>
              </a:rPr>
              <a:t> </a:t>
            </a:r>
            <a:r>
              <a:rPr b="1" spc="-76" dirty="0">
                <a:latin typeface="DejaVu Sans Condensed"/>
                <a:cs typeface="DejaVu Sans Condensed"/>
              </a:rPr>
              <a:t>Standards</a:t>
            </a:r>
            <a:endParaRPr dirty="0">
              <a:latin typeface="DejaVu Sans Condensed"/>
              <a:cs typeface="DejaVu Sans Condensed"/>
            </a:endParaRPr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5265738" y="652463"/>
            <a:ext cx="3292475" cy="26749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object 5"/>
          <p:cNvSpPr txBox="1">
            <a:spLocks noChangeArrowheads="1"/>
          </p:cNvSpPr>
          <p:nvPr/>
        </p:nvSpPr>
        <p:spPr bwMode="auto">
          <a:xfrm>
            <a:off x="5564188" y="3522663"/>
            <a:ext cx="29194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534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efficiency of a new piezoelectric nanogenerator has increased by almost 40 times, one step closer toward the commercialization of flexible energy harvesters that can supply power infinitely to wearable, implantable electronic devices.</a:t>
            </a:r>
          </a:p>
        </p:txBody>
      </p:sp>
      <p:sp>
        <p:nvSpPr>
          <p:cNvPr id="44038" name="object 6"/>
          <p:cNvSpPr>
            <a:spLocks noChangeArrowheads="1"/>
          </p:cNvSpPr>
          <p:nvPr/>
        </p:nvSpPr>
        <p:spPr bwMode="auto">
          <a:xfrm>
            <a:off x="5265738" y="4506913"/>
            <a:ext cx="3292475" cy="1704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3"/>
          <p:cNvSpPr>
            <a:spLocks/>
          </p:cNvSpPr>
          <p:nvPr/>
        </p:nvSpPr>
        <p:spPr bwMode="auto">
          <a:xfrm>
            <a:off x="415925" y="636588"/>
            <a:ext cx="8312150" cy="5586412"/>
          </a:xfrm>
          <a:custGeom>
            <a:avLst/>
            <a:gdLst>
              <a:gd name="T0" fmla="*/ 0 w 9144000"/>
              <a:gd name="T1" fmla="*/ 4350329 h 6330315"/>
              <a:gd name="T2" fmla="*/ 6868590 w 9144000"/>
              <a:gd name="T3" fmla="*/ 4350329 h 6330315"/>
              <a:gd name="T4" fmla="*/ 6868590 w 9144000"/>
              <a:gd name="T5" fmla="*/ 0 h 6330315"/>
              <a:gd name="T6" fmla="*/ 0 w 9144000"/>
              <a:gd name="T7" fmla="*/ 0 h 6330315"/>
              <a:gd name="T8" fmla="*/ 0 w 9144000"/>
              <a:gd name="T9" fmla="*/ 4350329 h 633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330315">
                <a:moveTo>
                  <a:pt x="0" y="6329933"/>
                </a:moveTo>
                <a:lnTo>
                  <a:pt x="9143999" y="6329933"/>
                </a:lnTo>
                <a:lnTo>
                  <a:pt x="9143999" y="0"/>
                </a:lnTo>
                <a:lnTo>
                  <a:pt x="0" y="0"/>
                </a:lnTo>
                <a:lnTo>
                  <a:pt x="0" y="6329933"/>
                </a:lnTo>
                <a:close/>
              </a:path>
            </a:pathLst>
          </a:custGeom>
          <a:solidFill>
            <a:srgbClr val="CC6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object 4"/>
          <p:cNvSpPr>
            <a:spLocks/>
          </p:cNvSpPr>
          <p:nvPr/>
        </p:nvSpPr>
        <p:spPr bwMode="auto">
          <a:xfrm>
            <a:off x="415925" y="631825"/>
            <a:ext cx="8312150" cy="5595938"/>
          </a:xfrm>
          <a:custGeom>
            <a:avLst/>
            <a:gdLst>
              <a:gd name="T0" fmla="*/ 2289 w 9144000"/>
              <a:gd name="T1" fmla="*/ 4004167 h 6341109"/>
              <a:gd name="T2" fmla="*/ 2289 w 9144000"/>
              <a:gd name="T3" fmla="*/ 3617680 h 6341109"/>
              <a:gd name="T4" fmla="*/ 2289 w 9144000"/>
              <a:gd name="T5" fmla="*/ 3179349 h 6341109"/>
              <a:gd name="T6" fmla="*/ 4006 w 9144000"/>
              <a:gd name="T7" fmla="*/ 2837376 h 6341109"/>
              <a:gd name="T8" fmla="*/ 0 w 9144000"/>
              <a:gd name="T9" fmla="*/ 2400091 h 6341109"/>
              <a:gd name="T10" fmla="*/ 4006 w 9144000"/>
              <a:gd name="T11" fmla="*/ 2035076 h 6341109"/>
              <a:gd name="T12" fmla="*/ 0 w 9144000"/>
              <a:gd name="T13" fmla="*/ 1647543 h 6341109"/>
              <a:gd name="T14" fmla="*/ 2289 w 9144000"/>
              <a:gd name="T15" fmla="*/ 1254771 h 6341109"/>
              <a:gd name="T16" fmla="*/ 2289 w 9144000"/>
              <a:gd name="T17" fmla="*/ 868285 h 6341109"/>
              <a:gd name="T18" fmla="*/ 2289 w 9144000"/>
              <a:gd name="T19" fmla="*/ 429952 h 6341109"/>
              <a:gd name="T20" fmla="*/ 4006 w 9144000"/>
              <a:gd name="T21" fmla="*/ 87979 h 6341109"/>
              <a:gd name="T22" fmla="*/ 283901 w 9144000"/>
              <a:gd name="T23" fmla="*/ 6807 h 6341109"/>
              <a:gd name="T24" fmla="*/ 607870 w 9144000"/>
              <a:gd name="T25" fmla="*/ 1570 h 6341109"/>
              <a:gd name="T26" fmla="*/ 935272 w 9144000"/>
              <a:gd name="T27" fmla="*/ 0 h 6341109"/>
              <a:gd name="T28" fmla="*/ 1285570 w 9144000"/>
              <a:gd name="T29" fmla="*/ 6807 h 6341109"/>
              <a:gd name="T30" fmla="*/ 1609539 w 9144000"/>
              <a:gd name="T31" fmla="*/ 1570 h 6341109"/>
              <a:gd name="T32" fmla="*/ 1936942 w 9144000"/>
              <a:gd name="T33" fmla="*/ 0 h 6341109"/>
              <a:gd name="T34" fmla="*/ 2287240 w 9144000"/>
              <a:gd name="T35" fmla="*/ 6807 h 6341109"/>
              <a:gd name="T36" fmla="*/ 2611209 w 9144000"/>
              <a:gd name="T37" fmla="*/ 1570 h 6341109"/>
              <a:gd name="T38" fmla="*/ 2938611 w 9144000"/>
              <a:gd name="T39" fmla="*/ 0 h 6341109"/>
              <a:gd name="T40" fmla="*/ 3288910 w 9144000"/>
              <a:gd name="T41" fmla="*/ 6807 h 6341109"/>
              <a:gd name="T42" fmla="*/ 3612878 w 9144000"/>
              <a:gd name="T43" fmla="*/ 1570 h 6341109"/>
              <a:gd name="T44" fmla="*/ 3940281 w 9144000"/>
              <a:gd name="T45" fmla="*/ 0 h 6341109"/>
              <a:gd name="T46" fmla="*/ 4290579 w 9144000"/>
              <a:gd name="T47" fmla="*/ 6807 h 6341109"/>
              <a:gd name="T48" fmla="*/ 4614549 w 9144000"/>
              <a:gd name="T49" fmla="*/ 1570 h 6341109"/>
              <a:gd name="T50" fmla="*/ 4941950 w 9144000"/>
              <a:gd name="T51" fmla="*/ 0 h 6341109"/>
              <a:gd name="T52" fmla="*/ 5292249 w 9144000"/>
              <a:gd name="T53" fmla="*/ 6807 h 6341109"/>
              <a:gd name="T54" fmla="*/ 5616217 w 9144000"/>
              <a:gd name="T55" fmla="*/ 1570 h 6341109"/>
              <a:gd name="T56" fmla="*/ 5943621 w 9144000"/>
              <a:gd name="T57" fmla="*/ 0 h 6341109"/>
              <a:gd name="T58" fmla="*/ 6293918 w 9144000"/>
              <a:gd name="T59" fmla="*/ 6807 h 6341109"/>
              <a:gd name="T60" fmla="*/ 6617888 w 9144000"/>
              <a:gd name="T61" fmla="*/ 1570 h 6341109"/>
              <a:gd name="T62" fmla="*/ 6865156 w 9144000"/>
              <a:gd name="T63" fmla="*/ 118878 h 6341109"/>
              <a:gd name="T64" fmla="*/ 6868591 w 9144000"/>
              <a:gd name="T65" fmla="*/ 506936 h 6341109"/>
              <a:gd name="T66" fmla="*/ 6866873 w 9144000"/>
              <a:gd name="T67" fmla="*/ 899707 h 6341109"/>
              <a:gd name="T68" fmla="*/ 6866873 w 9144000"/>
              <a:gd name="T69" fmla="*/ 1285670 h 6341109"/>
              <a:gd name="T70" fmla="*/ 6868590 w 9144000"/>
              <a:gd name="T71" fmla="*/ 1678440 h 6341109"/>
              <a:gd name="T72" fmla="*/ 6865156 w 9144000"/>
              <a:gd name="T73" fmla="*/ 2065974 h 6341109"/>
              <a:gd name="T74" fmla="*/ 6868591 w 9144000"/>
              <a:gd name="T75" fmla="*/ 2431513 h 6341109"/>
              <a:gd name="T76" fmla="*/ 6865156 w 9144000"/>
              <a:gd name="T77" fmla="*/ 2868274 h 6341109"/>
              <a:gd name="T78" fmla="*/ 6868591 w 9144000"/>
              <a:gd name="T79" fmla="*/ 3256332 h 6341109"/>
              <a:gd name="T80" fmla="*/ 6866873 w 9144000"/>
              <a:gd name="T81" fmla="*/ 3649102 h 6341109"/>
              <a:gd name="T82" fmla="*/ 6866873 w 9144000"/>
              <a:gd name="T83" fmla="*/ 4035065 h 6341109"/>
              <a:gd name="T84" fmla="*/ 6788457 w 9144000"/>
              <a:gd name="T85" fmla="*/ 4356090 h 6341109"/>
              <a:gd name="T86" fmla="*/ 6464489 w 9144000"/>
              <a:gd name="T87" fmla="*/ 4350853 h 6341109"/>
              <a:gd name="T88" fmla="*/ 6165705 w 9144000"/>
              <a:gd name="T89" fmla="*/ 4356090 h 6341109"/>
              <a:gd name="T90" fmla="*/ 5786787 w 9144000"/>
              <a:gd name="T91" fmla="*/ 4356090 h 6341109"/>
              <a:gd name="T92" fmla="*/ 5462819 w 9144000"/>
              <a:gd name="T93" fmla="*/ 4350853 h 6341109"/>
              <a:gd name="T94" fmla="*/ 5164036 w 9144000"/>
              <a:gd name="T95" fmla="*/ 4356090 h 6341109"/>
              <a:gd name="T96" fmla="*/ 4785118 w 9144000"/>
              <a:gd name="T97" fmla="*/ 4356090 h 6341109"/>
              <a:gd name="T98" fmla="*/ 4461150 w 9144000"/>
              <a:gd name="T99" fmla="*/ 4350853 h 6341109"/>
              <a:gd name="T100" fmla="*/ 4162365 w 9144000"/>
              <a:gd name="T101" fmla="*/ 4356090 h 6341109"/>
              <a:gd name="T102" fmla="*/ 3783448 w 9144000"/>
              <a:gd name="T103" fmla="*/ 4356090 h 6341109"/>
              <a:gd name="T104" fmla="*/ 3459480 w 9144000"/>
              <a:gd name="T105" fmla="*/ 4350853 h 6341109"/>
              <a:gd name="T106" fmla="*/ 3160696 w 9144000"/>
              <a:gd name="T107" fmla="*/ 4356090 h 6341109"/>
              <a:gd name="T108" fmla="*/ 2781779 w 9144000"/>
              <a:gd name="T109" fmla="*/ 4356090 h 6341109"/>
              <a:gd name="T110" fmla="*/ 2457810 w 9144000"/>
              <a:gd name="T111" fmla="*/ 4350853 h 6341109"/>
              <a:gd name="T112" fmla="*/ 2159026 w 9144000"/>
              <a:gd name="T113" fmla="*/ 4356090 h 6341109"/>
              <a:gd name="T114" fmla="*/ 1780109 w 9144000"/>
              <a:gd name="T115" fmla="*/ 4356090 h 6341109"/>
              <a:gd name="T116" fmla="*/ 1456141 w 9144000"/>
              <a:gd name="T117" fmla="*/ 4350853 h 6341109"/>
              <a:gd name="T118" fmla="*/ 1157357 w 9144000"/>
              <a:gd name="T119" fmla="*/ 4356090 h 6341109"/>
              <a:gd name="T120" fmla="*/ 778440 w 9144000"/>
              <a:gd name="T121" fmla="*/ 4356090 h 6341109"/>
              <a:gd name="T122" fmla="*/ 454471 w 9144000"/>
              <a:gd name="T123" fmla="*/ 4350853 h 6341109"/>
              <a:gd name="T124" fmla="*/ 155687 w 9144000"/>
              <a:gd name="T125" fmla="*/ 4356090 h 6341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144000" h="6341109">
                <a:moveTo>
                  <a:pt x="3047" y="6292595"/>
                </a:moveTo>
                <a:lnTo>
                  <a:pt x="0" y="6292595"/>
                </a:lnTo>
                <a:lnTo>
                  <a:pt x="0" y="6340601"/>
                </a:lnTo>
                <a:lnTo>
                  <a:pt x="5333" y="6340601"/>
                </a:lnTo>
                <a:lnTo>
                  <a:pt x="7619" y="6338315"/>
                </a:lnTo>
                <a:lnTo>
                  <a:pt x="7619" y="6332981"/>
                </a:lnTo>
                <a:lnTo>
                  <a:pt x="5333" y="6330695"/>
                </a:lnTo>
                <a:lnTo>
                  <a:pt x="3047" y="6330695"/>
                </a:lnTo>
                <a:lnTo>
                  <a:pt x="5333" y="6328409"/>
                </a:lnTo>
                <a:lnTo>
                  <a:pt x="5333" y="6294881"/>
                </a:lnTo>
                <a:lnTo>
                  <a:pt x="3047" y="6292595"/>
                </a:lnTo>
                <a:close/>
              </a:path>
              <a:path w="9144000" h="6341109">
                <a:moveTo>
                  <a:pt x="3047" y="6226301"/>
                </a:moveTo>
                <a:lnTo>
                  <a:pt x="0" y="6226301"/>
                </a:lnTo>
                <a:lnTo>
                  <a:pt x="0" y="6264401"/>
                </a:lnTo>
                <a:lnTo>
                  <a:pt x="3047" y="6264401"/>
                </a:lnTo>
                <a:lnTo>
                  <a:pt x="5333" y="6262115"/>
                </a:lnTo>
                <a:lnTo>
                  <a:pt x="5333" y="6227825"/>
                </a:lnTo>
                <a:lnTo>
                  <a:pt x="3047" y="6226301"/>
                </a:lnTo>
                <a:close/>
              </a:path>
              <a:path w="9144000" h="6341109">
                <a:moveTo>
                  <a:pt x="3047" y="6159245"/>
                </a:moveTo>
                <a:lnTo>
                  <a:pt x="0" y="6159245"/>
                </a:lnTo>
                <a:lnTo>
                  <a:pt x="0" y="6197345"/>
                </a:lnTo>
                <a:lnTo>
                  <a:pt x="3047" y="6197345"/>
                </a:lnTo>
                <a:lnTo>
                  <a:pt x="5333" y="6195059"/>
                </a:lnTo>
                <a:lnTo>
                  <a:pt x="5333" y="6161531"/>
                </a:lnTo>
                <a:lnTo>
                  <a:pt x="3047" y="6159245"/>
                </a:lnTo>
                <a:close/>
              </a:path>
              <a:path w="9144000" h="6341109">
                <a:moveTo>
                  <a:pt x="3047" y="6092951"/>
                </a:moveTo>
                <a:lnTo>
                  <a:pt x="0" y="6092951"/>
                </a:lnTo>
                <a:lnTo>
                  <a:pt x="0" y="6131051"/>
                </a:lnTo>
                <a:lnTo>
                  <a:pt x="3047" y="6131051"/>
                </a:lnTo>
                <a:lnTo>
                  <a:pt x="5333" y="6128765"/>
                </a:lnTo>
                <a:lnTo>
                  <a:pt x="5333" y="6094475"/>
                </a:lnTo>
                <a:lnTo>
                  <a:pt x="3047" y="6092951"/>
                </a:lnTo>
                <a:close/>
              </a:path>
              <a:path w="9144000" h="6341109">
                <a:moveTo>
                  <a:pt x="3047" y="6025895"/>
                </a:moveTo>
                <a:lnTo>
                  <a:pt x="0" y="6025895"/>
                </a:lnTo>
                <a:lnTo>
                  <a:pt x="0" y="6063995"/>
                </a:lnTo>
                <a:lnTo>
                  <a:pt x="3047" y="6063995"/>
                </a:lnTo>
                <a:lnTo>
                  <a:pt x="5333" y="6061709"/>
                </a:lnTo>
                <a:lnTo>
                  <a:pt x="5333" y="6028181"/>
                </a:lnTo>
                <a:lnTo>
                  <a:pt x="3047" y="6025895"/>
                </a:lnTo>
                <a:close/>
              </a:path>
              <a:path w="9144000" h="6341109">
                <a:moveTo>
                  <a:pt x="3047" y="5959601"/>
                </a:moveTo>
                <a:lnTo>
                  <a:pt x="0" y="5959601"/>
                </a:lnTo>
                <a:lnTo>
                  <a:pt x="0" y="5997701"/>
                </a:lnTo>
                <a:lnTo>
                  <a:pt x="3047" y="5997701"/>
                </a:lnTo>
                <a:lnTo>
                  <a:pt x="5333" y="5995415"/>
                </a:lnTo>
                <a:lnTo>
                  <a:pt x="5333" y="5961125"/>
                </a:lnTo>
                <a:lnTo>
                  <a:pt x="3047" y="5959601"/>
                </a:lnTo>
                <a:close/>
              </a:path>
              <a:path w="9144000" h="6341109">
                <a:moveTo>
                  <a:pt x="3047" y="5892545"/>
                </a:moveTo>
                <a:lnTo>
                  <a:pt x="0" y="5892545"/>
                </a:lnTo>
                <a:lnTo>
                  <a:pt x="0" y="5930645"/>
                </a:lnTo>
                <a:lnTo>
                  <a:pt x="3047" y="5930645"/>
                </a:lnTo>
                <a:lnTo>
                  <a:pt x="5333" y="5928359"/>
                </a:lnTo>
                <a:lnTo>
                  <a:pt x="5333" y="5894831"/>
                </a:lnTo>
                <a:lnTo>
                  <a:pt x="3047" y="5892545"/>
                </a:lnTo>
                <a:close/>
              </a:path>
              <a:path w="9144000" h="6341109">
                <a:moveTo>
                  <a:pt x="3047" y="5826251"/>
                </a:moveTo>
                <a:lnTo>
                  <a:pt x="0" y="5826251"/>
                </a:lnTo>
                <a:lnTo>
                  <a:pt x="0" y="5864351"/>
                </a:lnTo>
                <a:lnTo>
                  <a:pt x="3047" y="5864351"/>
                </a:lnTo>
                <a:lnTo>
                  <a:pt x="5333" y="5862065"/>
                </a:lnTo>
                <a:lnTo>
                  <a:pt x="5333" y="5827775"/>
                </a:lnTo>
                <a:lnTo>
                  <a:pt x="3047" y="5826251"/>
                </a:lnTo>
                <a:close/>
              </a:path>
              <a:path w="9144000" h="6341109">
                <a:moveTo>
                  <a:pt x="3047" y="5759195"/>
                </a:moveTo>
                <a:lnTo>
                  <a:pt x="0" y="5759195"/>
                </a:lnTo>
                <a:lnTo>
                  <a:pt x="0" y="5797295"/>
                </a:lnTo>
                <a:lnTo>
                  <a:pt x="3047" y="5797295"/>
                </a:lnTo>
                <a:lnTo>
                  <a:pt x="5333" y="5795009"/>
                </a:lnTo>
                <a:lnTo>
                  <a:pt x="5333" y="5761481"/>
                </a:lnTo>
                <a:lnTo>
                  <a:pt x="3047" y="5759195"/>
                </a:lnTo>
                <a:close/>
              </a:path>
              <a:path w="9144000" h="6341109">
                <a:moveTo>
                  <a:pt x="3047" y="5692901"/>
                </a:moveTo>
                <a:lnTo>
                  <a:pt x="0" y="5692901"/>
                </a:lnTo>
                <a:lnTo>
                  <a:pt x="0" y="5731001"/>
                </a:lnTo>
                <a:lnTo>
                  <a:pt x="3047" y="5731001"/>
                </a:lnTo>
                <a:lnTo>
                  <a:pt x="5333" y="5728715"/>
                </a:lnTo>
                <a:lnTo>
                  <a:pt x="5333" y="5694425"/>
                </a:lnTo>
                <a:lnTo>
                  <a:pt x="3047" y="5692901"/>
                </a:lnTo>
                <a:close/>
              </a:path>
              <a:path w="9144000" h="6341109">
                <a:moveTo>
                  <a:pt x="3047" y="5625845"/>
                </a:moveTo>
                <a:lnTo>
                  <a:pt x="0" y="5625845"/>
                </a:lnTo>
                <a:lnTo>
                  <a:pt x="0" y="5663945"/>
                </a:lnTo>
                <a:lnTo>
                  <a:pt x="3047" y="5663945"/>
                </a:lnTo>
                <a:lnTo>
                  <a:pt x="5333" y="5661659"/>
                </a:lnTo>
                <a:lnTo>
                  <a:pt x="5333" y="5628131"/>
                </a:lnTo>
                <a:lnTo>
                  <a:pt x="3047" y="5625845"/>
                </a:lnTo>
                <a:close/>
              </a:path>
              <a:path w="9144000" h="6341109">
                <a:moveTo>
                  <a:pt x="3047" y="5559551"/>
                </a:moveTo>
                <a:lnTo>
                  <a:pt x="0" y="5559551"/>
                </a:lnTo>
                <a:lnTo>
                  <a:pt x="0" y="5597651"/>
                </a:lnTo>
                <a:lnTo>
                  <a:pt x="3047" y="5597651"/>
                </a:lnTo>
                <a:lnTo>
                  <a:pt x="5333" y="5595365"/>
                </a:lnTo>
                <a:lnTo>
                  <a:pt x="5333" y="5561075"/>
                </a:lnTo>
                <a:lnTo>
                  <a:pt x="3047" y="5559551"/>
                </a:lnTo>
                <a:close/>
              </a:path>
              <a:path w="9144000" h="6341109">
                <a:moveTo>
                  <a:pt x="3047" y="5492495"/>
                </a:moveTo>
                <a:lnTo>
                  <a:pt x="0" y="5492495"/>
                </a:lnTo>
                <a:lnTo>
                  <a:pt x="0" y="5530595"/>
                </a:lnTo>
                <a:lnTo>
                  <a:pt x="3047" y="5530595"/>
                </a:lnTo>
                <a:lnTo>
                  <a:pt x="5333" y="5528309"/>
                </a:lnTo>
                <a:lnTo>
                  <a:pt x="5333" y="5494781"/>
                </a:lnTo>
                <a:lnTo>
                  <a:pt x="3047" y="5492495"/>
                </a:lnTo>
                <a:close/>
              </a:path>
              <a:path w="9144000" h="6341109">
                <a:moveTo>
                  <a:pt x="3047" y="5426201"/>
                </a:moveTo>
                <a:lnTo>
                  <a:pt x="0" y="5426201"/>
                </a:lnTo>
                <a:lnTo>
                  <a:pt x="0" y="5464301"/>
                </a:lnTo>
                <a:lnTo>
                  <a:pt x="3047" y="5464301"/>
                </a:lnTo>
                <a:lnTo>
                  <a:pt x="5333" y="5462015"/>
                </a:lnTo>
                <a:lnTo>
                  <a:pt x="5333" y="5427725"/>
                </a:lnTo>
                <a:lnTo>
                  <a:pt x="3047" y="5426201"/>
                </a:lnTo>
                <a:close/>
              </a:path>
              <a:path w="9144000" h="6341109">
                <a:moveTo>
                  <a:pt x="3047" y="5359145"/>
                </a:moveTo>
                <a:lnTo>
                  <a:pt x="0" y="5359145"/>
                </a:lnTo>
                <a:lnTo>
                  <a:pt x="0" y="5397245"/>
                </a:lnTo>
                <a:lnTo>
                  <a:pt x="3047" y="5397245"/>
                </a:lnTo>
                <a:lnTo>
                  <a:pt x="5333" y="5394959"/>
                </a:lnTo>
                <a:lnTo>
                  <a:pt x="5333" y="5361431"/>
                </a:lnTo>
                <a:lnTo>
                  <a:pt x="3047" y="5359145"/>
                </a:lnTo>
                <a:close/>
              </a:path>
              <a:path w="9144000" h="6341109">
                <a:moveTo>
                  <a:pt x="3047" y="5292851"/>
                </a:moveTo>
                <a:lnTo>
                  <a:pt x="0" y="5292851"/>
                </a:lnTo>
                <a:lnTo>
                  <a:pt x="0" y="5330951"/>
                </a:lnTo>
                <a:lnTo>
                  <a:pt x="3047" y="5330951"/>
                </a:lnTo>
                <a:lnTo>
                  <a:pt x="5333" y="5328665"/>
                </a:lnTo>
                <a:lnTo>
                  <a:pt x="5333" y="5294375"/>
                </a:lnTo>
                <a:lnTo>
                  <a:pt x="3047" y="5292851"/>
                </a:lnTo>
                <a:close/>
              </a:path>
              <a:path w="9144000" h="6341109">
                <a:moveTo>
                  <a:pt x="3047" y="5225795"/>
                </a:moveTo>
                <a:lnTo>
                  <a:pt x="0" y="5225795"/>
                </a:lnTo>
                <a:lnTo>
                  <a:pt x="0" y="5263895"/>
                </a:lnTo>
                <a:lnTo>
                  <a:pt x="3047" y="5263895"/>
                </a:lnTo>
                <a:lnTo>
                  <a:pt x="5333" y="5261609"/>
                </a:lnTo>
                <a:lnTo>
                  <a:pt x="5333" y="5228081"/>
                </a:lnTo>
                <a:lnTo>
                  <a:pt x="3047" y="5225795"/>
                </a:lnTo>
                <a:close/>
              </a:path>
              <a:path w="9144000" h="6341109">
                <a:moveTo>
                  <a:pt x="3047" y="5159501"/>
                </a:moveTo>
                <a:lnTo>
                  <a:pt x="0" y="5159501"/>
                </a:lnTo>
                <a:lnTo>
                  <a:pt x="0" y="5197601"/>
                </a:lnTo>
                <a:lnTo>
                  <a:pt x="3047" y="5197601"/>
                </a:lnTo>
                <a:lnTo>
                  <a:pt x="5333" y="5195315"/>
                </a:lnTo>
                <a:lnTo>
                  <a:pt x="5333" y="5161025"/>
                </a:lnTo>
                <a:lnTo>
                  <a:pt x="3047" y="5159501"/>
                </a:lnTo>
                <a:close/>
              </a:path>
              <a:path w="9144000" h="6341109">
                <a:moveTo>
                  <a:pt x="3047" y="5092445"/>
                </a:moveTo>
                <a:lnTo>
                  <a:pt x="0" y="5092445"/>
                </a:lnTo>
                <a:lnTo>
                  <a:pt x="0" y="5130545"/>
                </a:lnTo>
                <a:lnTo>
                  <a:pt x="3047" y="5130545"/>
                </a:lnTo>
                <a:lnTo>
                  <a:pt x="5333" y="5128259"/>
                </a:lnTo>
                <a:lnTo>
                  <a:pt x="5333" y="5094731"/>
                </a:lnTo>
                <a:lnTo>
                  <a:pt x="3047" y="5092445"/>
                </a:lnTo>
                <a:close/>
              </a:path>
              <a:path w="9144000" h="6341109">
                <a:moveTo>
                  <a:pt x="3047" y="5026151"/>
                </a:moveTo>
                <a:lnTo>
                  <a:pt x="0" y="5026151"/>
                </a:lnTo>
                <a:lnTo>
                  <a:pt x="0" y="5064251"/>
                </a:lnTo>
                <a:lnTo>
                  <a:pt x="3047" y="5064251"/>
                </a:lnTo>
                <a:lnTo>
                  <a:pt x="5333" y="5061965"/>
                </a:lnTo>
                <a:lnTo>
                  <a:pt x="5333" y="5027675"/>
                </a:lnTo>
                <a:lnTo>
                  <a:pt x="3047" y="5026151"/>
                </a:lnTo>
                <a:close/>
              </a:path>
              <a:path w="9144000" h="6341109">
                <a:moveTo>
                  <a:pt x="3047" y="4959095"/>
                </a:moveTo>
                <a:lnTo>
                  <a:pt x="0" y="4959095"/>
                </a:lnTo>
                <a:lnTo>
                  <a:pt x="0" y="4997195"/>
                </a:lnTo>
                <a:lnTo>
                  <a:pt x="3047" y="4997195"/>
                </a:lnTo>
                <a:lnTo>
                  <a:pt x="5333" y="4994909"/>
                </a:lnTo>
                <a:lnTo>
                  <a:pt x="5333" y="4961381"/>
                </a:lnTo>
                <a:lnTo>
                  <a:pt x="3047" y="4959095"/>
                </a:lnTo>
                <a:close/>
              </a:path>
              <a:path w="9144000" h="6341109">
                <a:moveTo>
                  <a:pt x="3047" y="4892801"/>
                </a:moveTo>
                <a:lnTo>
                  <a:pt x="0" y="4892801"/>
                </a:lnTo>
                <a:lnTo>
                  <a:pt x="0" y="4930901"/>
                </a:lnTo>
                <a:lnTo>
                  <a:pt x="3047" y="4930901"/>
                </a:lnTo>
                <a:lnTo>
                  <a:pt x="5333" y="4928615"/>
                </a:lnTo>
                <a:lnTo>
                  <a:pt x="5333" y="4894325"/>
                </a:lnTo>
                <a:lnTo>
                  <a:pt x="3047" y="4892801"/>
                </a:lnTo>
                <a:close/>
              </a:path>
              <a:path w="9144000" h="6341109">
                <a:moveTo>
                  <a:pt x="3047" y="4825745"/>
                </a:moveTo>
                <a:lnTo>
                  <a:pt x="0" y="4825745"/>
                </a:lnTo>
                <a:lnTo>
                  <a:pt x="0" y="4863845"/>
                </a:lnTo>
                <a:lnTo>
                  <a:pt x="3047" y="4863845"/>
                </a:lnTo>
                <a:lnTo>
                  <a:pt x="5333" y="4861559"/>
                </a:lnTo>
                <a:lnTo>
                  <a:pt x="5333" y="4828031"/>
                </a:lnTo>
                <a:lnTo>
                  <a:pt x="3047" y="4825745"/>
                </a:lnTo>
                <a:close/>
              </a:path>
              <a:path w="9144000" h="6341109">
                <a:moveTo>
                  <a:pt x="3047" y="4759451"/>
                </a:moveTo>
                <a:lnTo>
                  <a:pt x="0" y="4759451"/>
                </a:lnTo>
                <a:lnTo>
                  <a:pt x="0" y="4797551"/>
                </a:lnTo>
                <a:lnTo>
                  <a:pt x="3047" y="4797551"/>
                </a:lnTo>
                <a:lnTo>
                  <a:pt x="5333" y="4795265"/>
                </a:lnTo>
                <a:lnTo>
                  <a:pt x="5333" y="4760975"/>
                </a:lnTo>
                <a:lnTo>
                  <a:pt x="3047" y="4759451"/>
                </a:lnTo>
                <a:close/>
              </a:path>
              <a:path w="9144000" h="6341109">
                <a:moveTo>
                  <a:pt x="3047" y="4692395"/>
                </a:moveTo>
                <a:lnTo>
                  <a:pt x="0" y="4692395"/>
                </a:lnTo>
                <a:lnTo>
                  <a:pt x="0" y="4730495"/>
                </a:lnTo>
                <a:lnTo>
                  <a:pt x="3047" y="4730495"/>
                </a:lnTo>
                <a:lnTo>
                  <a:pt x="5333" y="4728209"/>
                </a:lnTo>
                <a:lnTo>
                  <a:pt x="5333" y="4694681"/>
                </a:lnTo>
                <a:lnTo>
                  <a:pt x="3047" y="4692395"/>
                </a:lnTo>
                <a:close/>
              </a:path>
              <a:path w="9144000" h="6341109">
                <a:moveTo>
                  <a:pt x="3047" y="4626101"/>
                </a:moveTo>
                <a:lnTo>
                  <a:pt x="0" y="4626101"/>
                </a:lnTo>
                <a:lnTo>
                  <a:pt x="0" y="4664201"/>
                </a:lnTo>
                <a:lnTo>
                  <a:pt x="3047" y="4664201"/>
                </a:lnTo>
                <a:lnTo>
                  <a:pt x="5333" y="4661915"/>
                </a:lnTo>
                <a:lnTo>
                  <a:pt x="5333" y="4627625"/>
                </a:lnTo>
                <a:lnTo>
                  <a:pt x="3047" y="4626101"/>
                </a:lnTo>
                <a:close/>
              </a:path>
              <a:path w="9144000" h="6341109">
                <a:moveTo>
                  <a:pt x="3047" y="4559045"/>
                </a:moveTo>
                <a:lnTo>
                  <a:pt x="0" y="4559045"/>
                </a:lnTo>
                <a:lnTo>
                  <a:pt x="0" y="4597145"/>
                </a:lnTo>
                <a:lnTo>
                  <a:pt x="3047" y="4597145"/>
                </a:lnTo>
                <a:lnTo>
                  <a:pt x="5333" y="4594859"/>
                </a:lnTo>
                <a:lnTo>
                  <a:pt x="5333" y="4561331"/>
                </a:lnTo>
                <a:lnTo>
                  <a:pt x="3047" y="4559045"/>
                </a:lnTo>
                <a:close/>
              </a:path>
              <a:path w="9144000" h="6341109">
                <a:moveTo>
                  <a:pt x="3047" y="4492751"/>
                </a:moveTo>
                <a:lnTo>
                  <a:pt x="0" y="4492751"/>
                </a:lnTo>
                <a:lnTo>
                  <a:pt x="0" y="4530851"/>
                </a:lnTo>
                <a:lnTo>
                  <a:pt x="3047" y="4530851"/>
                </a:lnTo>
                <a:lnTo>
                  <a:pt x="5333" y="4528565"/>
                </a:lnTo>
                <a:lnTo>
                  <a:pt x="5333" y="4494275"/>
                </a:lnTo>
                <a:lnTo>
                  <a:pt x="3047" y="4492751"/>
                </a:lnTo>
                <a:close/>
              </a:path>
              <a:path w="9144000" h="6341109">
                <a:moveTo>
                  <a:pt x="3047" y="4425695"/>
                </a:moveTo>
                <a:lnTo>
                  <a:pt x="0" y="4425695"/>
                </a:lnTo>
                <a:lnTo>
                  <a:pt x="0" y="4463795"/>
                </a:lnTo>
                <a:lnTo>
                  <a:pt x="3047" y="4463795"/>
                </a:lnTo>
                <a:lnTo>
                  <a:pt x="5333" y="4461509"/>
                </a:lnTo>
                <a:lnTo>
                  <a:pt x="5333" y="4427981"/>
                </a:lnTo>
                <a:lnTo>
                  <a:pt x="3047" y="4425695"/>
                </a:lnTo>
                <a:close/>
              </a:path>
              <a:path w="9144000" h="6341109">
                <a:moveTo>
                  <a:pt x="3047" y="4359401"/>
                </a:moveTo>
                <a:lnTo>
                  <a:pt x="0" y="4359401"/>
                </a:lnTo>
                <a:lnTo>
                  <a:pt x="0" y="4397501"/>
                </a:lnTo>
                <a:lnTo>
                  <a:pt x="3047" y="4397501"/>
                </a:lnTo>
                <a:lnTo>
                  <a:pt x="5333" y="4395215"/>
                </a:lnTo>
                <a:lnTo>
                  <a:pt x="5333" y="4360925"/>
                </a:lnTo>
                <a:lnTo>
                  <a:pt x="3047" y="4359401"/>
                </a:lnTo>
                <a:close/>
              </a:path>
              <a:path w="9144000" h="6341109">
                <a:moveTo>
                  <a:pt x="3047" y="4292345"/>
                </a:moveTo>
                <a:lnTo>
                  <a:pt x="0" y="4292345"/>
                </a:lnTo>
                <a:lnTo>
                  <a:pt x="0" y="4330445"/>
                </a:lnTo>
                <a:lnTo>
                  <a:pt x="3047" y="4330445"/>
                </a:lnTo>
                <a:lnTo>
                  <a:pt x="5333" y="4328159"/>
                </a:lnTo>
                <a:lnTo>
                  <a:pt x="5333" y="4294631"/>
                </a:lnTo>
                <a:lnTo>
                  <a:pt x="3047" y="4292345"/>
                </a:lnTo>
                <a:close/>
              </a:path>
              <a:path w="9144000" h="6341109">
                <a:moveTo>
                  <a:pt x="3047" y="4226051"/>
                </a:moveTo>
                <a:lnTo>
                  <a:pt x="0" y="4226051"/>
                </a:lnTo>
                <a:lnTo>
                  <a:pt x="0" y="4264151"/>
                </a:lnTo>
                <a:lnTo>
                  <a:pt x="3047" y="4264151"/>
                </a:lnTo>
                <a:lnTo>
                  <a:pt x="5333" y="4261865"/>
                </a:lnTo>
                <a:lnTo>
                  <a:pt x="5333" y="4227575"/>
                </a:lnTo>
                <a:lnTo>
                  <a:pt x="3047" y="4226051"/>
                </a:lnTo>
                <a:close/>
              </a:path>
              <a:path w="9144000" h="6341109">
                <a:moveTo>
                  <a:pt x="3047" y="4158995"/>
                </a:moveTo>
                <a:lnTo>
                  <a:pt x="0" y="4158995"/>
                </a:lnTo>
                <a:lnTo>
                  <a:pt x="0" y="4197095"/>
                </a:lnTo>
                <a:lnTo>
                  <a:pt x="3047" y="4197095"/>
                </a:lnTo>
                <a:lnTo>
                  <a:pt x="5333" y="4194809"/>
                </a:lnTo>
                <a:lnTo>
                  <a:pt x="5333" y="4161281"/>
                </a:lnTo>
                <a:lnTo>
                  <a:pt x="3047" y="4158995"/>
                </a:lnTo>
                <a:close/>
              </a:path>
              <a:path w="9144000" h="6341109">
                <a:moveTo>
                  <a:pt x="3047" y="4092701"/>
                </a:moveTo>
                <a:lnTo>
                  <a:pt x="0" y="4092701"/>
                </a:lnTo>
                <a:lnTo>
                  <a:pt x="0" y="4130801"/>
                </a:lnTo>
                <a:lnTo>
                  <a:pt x="3047" y="4130801"/>
                </a:lnTo>
                <a:lnTo>
                  <a:pt x="5333" y="4128515"/>
                </a:lnTo>
                <a:lnTo>
                  <a:pt x="5333" y="4094225"/>
                </a:lnTo>
                <a:lnTo>
                  <a:pt x="3047" y="4092701"/>
                </a:lnTo>
                <a:close/>
              </a:path>
              <a:path w="9144000" h="6341109">
                <a:moveTo>
                  <a:pt x="3047" y="4025645"/>
                </a:moveTo>
                <a:lnTo>
                  <a:pt x="0" y="4025645"/>
                </a:lnTo>
                <a:lnTo>
                  <a:pt x="0" y="4063745"/>
                </a:lnTo>
                <a:lnTo>
                  <a:pt x="3047" y="4063745"/>
                </a:lnTo>
                <a:lnTo>
                  <a:pt x="5333" y="4061459"/>
                </a:lnTo>
                <a:lnTo>
                  <a:pt x="5333" y="4027931"/>
                </a:lnTo>
                <a:lnTo>
                  <a:pt x="3047" y="4025645"/>
                </a:lnTo>
                <a:close/>
              </a:path>
              <a:path w="9144000" h="6341109">
                <a:moveTo>
                  <a:pt x="3047" y="3959351"/>
                </a:moveTo>
                <a:lnTo>
                  <a:pt x="0" y="3959351"/>
                </a:lnTo>
                <a:lnTo>
                  <a:pt x="0" y="3997451"/>
                </a:lnTo>
                <a:lnTo>
                  <a:pt x="3047" y="3997451"/>
                </a:lnTo>
                <a:lnTo>
                  <a:pt x="5333" y="3995165"/>
                </a:lnTo>
                <a:lnTo>
                  <a:pt x="5333" y="3960875"/>
                </a:lnTo>
                <a:lnTo>
                  <a:pt x="3047" y="3959351"/>
                </a:lnTo>
                <a:close/>
              </a:path>
              <a:path w="9144000" h="6341109">
                <a:moveTo>
                  <a:pt x="3047" y="3892295"/>
                </a:moveTo>
                <a:lnTo>
                  <a:pt x="0" y="3892295"/>
                </a:lnTo>
                <a:lnTo>
                  <a:pt x="0" y="3930395"/>
                </a:lnTo>
                <a:lnTo>
                  <a:pt x="3047" y="3930395"/>
                </a:lnTo>
                <a:lnTo>
                  <a:pt x="5333" y="3928109"/>
                </a:lnTo>
                <a:lnTo>
                  <a:pt x="5333" y="3894581"/>
                </a:lnTo>
                <a:lnTo>
                  <a:pt x="3047" y="3892295"/>
                </a:lnTo>
                <a:close/>
              </a:path>
              <a:path w="9144000" h="6341109">
                <a:moveTo>
                  <a:pt x="3047" y="3826001"/>
                </a:moveTo>
                <a:lnTo>
                  <a:pt x="0" y="3826001"/>
                </a:lnTo>
                <a:lnTo>
                  <a:pt x="0" y="3864101"/>
                </a:lnTo>
                <a:lnTo>
                  <a:pt x="3047" y="3864101"/>
                </a:lnTo>
                <a:lnTo>
                  <a:pt x="5333" y="3861815"/>
                </a:lnTo>
                <a:lnTo>
                  <a:pt x="5333" y="3827525"/>
                </a:lnTo>
                <a:lnTo>
                  <a:pt x="3047" y="3826001"/>
                </a:lnTo>
                <a:close/>
              </a:path>
              <a:path w="9144000" h="6341109">
                <a:moveTo>
                  <a:pt x="3047" y="3758945"/>
                </a:moveTo>
                <a:lnTo>
                  <a:pt x="0" y="3758945"/>
                </a:lnTo>
                <a:lnTo>
                  <a:pt x="0" y="3797045"/>
                </a:lnTo>
                <a:lnTo>
                  <a:pt x="3047" y="3797045"/>
                </a:lnTo>
                <a:lnTo>
                  <a:pt x="5333" y="3794759"/>
                </a:lnTo>
                <a:lnTo>
                  <a:pt x="5333" y="3761231"/>
                </a:lnTo>
                <a:lnTo>
                  <a:pt x="3047" y="3758945"/>
                </a:lnTo>
                <a:close/>
              </a:path>
              <a:path w="9144000" h="6341109">
                <a:moveTo>
                  <a:pt x="3047" y="3692651"/>
                </a:moveTo>
                <a:lnTo>
                  <a:pt x="0" y="3692651"/>
                </a:lnTo>
                <a:lnTo>
                  <a:pt x="0" y="3730751"/>
                </a:lnTo>
                <a:lnTo>
                  <a:pt x="3047" y="3730751"/>
                </a:lnTo>
                <a:lnTo>
                  <a:pt x="5333" y="3728465"/>
                </a:lnTo>
                <a:lnTo>
                  <a:pt x="5333" y="3694175"/>
                </a:lnTo>
                <a:lnTo>
                  <a:pt x="3047" y="3692651"/>
                </a:lnTo>
                <a:close/>
              </a:path>
              <a:path w="9144000" h="6341109">
                <a:moveTo>
                  <a:pt x="3047" y="3625595"/>
                </a:moveTo>
                <a:lnTo>
                  <a:pt x="0" y="3625595"/>
                </a:lnTo>
                <a:lnTo>
                  <a:pt x="0" y="3663695"/>
                </a:lnTo>
                <a:lnTo>
                  <a:pt x="3047" y="3663695"/>
                </a:lnTo>
                <a:lnTo>
                  <a:pt x="5333" y="3661409"/>
                </a:lnTo>
                <a:lnTo>
                  <a:pt x="5333" y="3627881"/>
                </a:lnTo>
                <a:lnTo>
                  <a:pt x="3047" y="3625595"/>
                </a:lnTo>
                <a:close/>
              </a:path>
              <a:path w="9144000" h="6341109">
                <a:moveTo>
                  <a:pt x="3047" y="3559301"/>
                </a:moveTo>
                <a:lnTo>
                  <a:pt x="0" y="3559301"/>
                </a:lnTo>
                <a:lnTo>
                  <a:pt x="0" y="3597401"/>
                </a:lnTo>
                <a:lnTo>
                  <a:pt x="3047" y="3597401"/>
                </a:lnTo>
                <a:lnTo>
                  <a:pt x="5333" y="3595115"/>
                </a:lnTo>
                <a:lnTo>
                  <a:pt x="5333" y="3560825"/>
                </a:lnTo>
                <a:lnTo>
                  <a:pt x="3047" y="3559301"/>
                </a:lnTo>
                <a:close/>
              </a:path>
              <a:path w="9144000" h="6341109">
                <a:moveTo>
                  <a:pt x="3047" y="3492245"/>
                </a:moveTo>
                <a:lnTo>
                  <a:pt x="0" y="3492245"/>
                </a:lnTo>
                <a:lnTo>
                  <a:pt x="0" y="3530345"/>
                </a:lnTo>
                <a:lnTo>
                  <a:pt x="3047" y="3530345"/>
                </a:lnTo>
                <a:lnTo>
                  <a:pt x="5333" y="3528059"/>
                </a:lnTo>
                <a:lnTo>
                  <a:pt x="5333" y="3494531"/>
                </a:lnTo>
                <a:lnTo>
                  <a:pt x="3047" y="3492245"/>
                </a:lnTo>
                <a:close/>
              </a:path>
              <a:path w="9144000" h="6341109">
                <a:moveTo>
                  <a:pt x="3047" y="3425951"/>
                </a:moveTo>
                <a:lnTo>
                  <a:pt x="0" y="3425951"/>
                </a:lnTo>
                <a:lnTo>
                  <a:pt x="0" y="3464051"/>
                </a:lnTo>
                <a:lnTo>
                  <a:pt x="3047" y="3464051"/>
                </a:lnTo>
                <a:lnTo>
                  <a:pt x="5333" y="3461765"/>
                </a:lnTo>
                <a:lnTo>
                  <a:pt x="5333" y="3427475"/>
                </a:lnTo>
                <a:lnTo>
                  <a:pt x="3047" y="3425951"/>
                </a:lnTo>
                <a:close/>
              </a:path>
              <a:path w="9144000" h="6341109">
                <a:moveTo>
                  <a:pt x="3047" y="3358895"/>
                </a:moveTo>
                <a:lnTo>
                  <a:pt x="0" y="3358895"/>
                </a:lnTo>
                <a:lnTo>
                  <a:pt x="0" y="3396995"/>
                </a:lnTo>
                <a:lnTo>
                  <a:pt x="3047" y="3396995"/>
                </a:lnTo>
                <a:lnTo>
                  <a:pt x="5333" y="3394709"/>
                </a:lnTo>
                <a:lnTo>
                  <a:pt x="5333" y="3361181"/>
                </a:lnTo>
                <a:lnTo>
                  <a:pt x="3047" y="3358895"/>
                </a:lnTo>
                <a:close/>
              </a:path>
              <a:path w="9144000" h="6341109">
                <a:moveTo>
                  <a:pt x="3047" y="3292601"/>
                </a:moveTo>
                <a:lnTo>
                  <a:pt x="0" y="3292601"/>
                </a:lnTo>
                <a:lnTo>
                  <a:pt x="0" y="3330701"/>
                </a:lnTo>
                <a:lnTo>
                  <a:pt x="3047" y="3330701"/>
                </a:lnTo>
                <a:lnTo>
                  <a:pt x="5333" y="3328415"/>
                </a:lnTo>
                <a:lnTo>
                  <a:pt x="5333" y="3294125"/>
                </a:lnTo>
                <a:lnTo>
                  <a:pt x="3047" y="3292601"/>
                </a:lnTo>
                <a:close/>
              </a:path>
              <a:path w="9144000" h="6341109">
                <a:moveTo>
                  <a:pt x="3047" y="3225545"/>
                </a:moveTo>
                <a:lnTo>
                  <a:pt x="0" y="3225545"/>
                </a:lnTo>
                <a:lnTo>
                  <a:pt x="0" y="3263645"/>
                </a:lnTo>
                <a:lnTo>
                  <a:pt x="3047" y="3263645"/>
                </a:lnTo>
                <a:lnTo>
                  <a:pt x="5333" y="3261359"/>
                </a:lnTo>
                <a:lnTo>
                  <a:pt x="5333" y="3227831"/>
                </a:lnTo>
                <a:lnTo>
                  <a:pt x="3047" y="3225545"/>
                </a:lnTo>
                <a:close/>
              </a:path>
              <a:path w="9144000" h="6341109">
                <a:moveTo>
                  <a:pt x="3047" y="3159251"/>
                </a:moveTo>
                <a:lnTo>
                  <a:pt x="0" y="3159251"/>
                </a:lnTo>
                <a:lnTo>
                  <a:pt x="0" y="3197351"/>
                </a:lnTo>
                <a:lnTo>
                  <a:pt x="3047" y="3197351"/>
                </a:lnTo>
                <a:lnTo>
                  <a:pt x="5333" y="3195065"/>
                </a:lnTo>
                <a:lnTo>
                  <a:pt x="5333" y="3160775"/>
                </a:lnTo>
                <a:lnTo>
                  <a:pt x="3047" y="3159251"/>
                </a:lnTo>
                <a:close/>
              </a:path>
              <a:path w="9144000" h="6341109">
                <a:moveTo>
                  <a:pt x="3047" y="3092195"/>
                </a:moveTo>
                <a:lnTo>
                  <a:pt x="0" y="3092195"/>
                </a:lnTo>
                <a:lnTo>
                  <a:pt x="0" y="3130295"/>
                </a:lnTo>
                <a:lnTo>
                  <a:pt x="3047" y="3130295"/>
                </a:lnTo>
                <a:lnTo>
                  <a:pt x="5333" y="3128009"/>
                </a:lnTo>
                <a:lnTo>
                  <a:pt x="5333" y="3094481"/>
                </a:lnTo>
                <a:lnTo>
                  <a:pt x="3047" y="3092195"/>
                </a:lnTo>
                <a:close/>
              </a:path>
              <a:path w="9144000" h="6341109">
                <a:moveTo>
                  <a:pt x="3047" y="3025901"/>
                </a:moveTo>
                <a:lnTo>
                  <a:pt x="0" y="3025901"/>
                </a:lnTo>
                <a:lnTo>
                  <a:pt x="0" y="3064001"/>
                </a:lnTo>
                <a:lnTo>
                  <a:pt x="3047" y="3064001"/>
                </a:lnTo>
                <a:lnTo>
                  <a:pt x="5333" y="3061715"/>
                </a:lnTo>
                <a:lnTo>
                  <a:pt x="5333" y="3027425"/>
                </a:lnTo>
                <a:lnTo>
                  <a:pt x="3047" y="3025901"/>
                </a:lnTo>
                <a:close/>
              </a:path>
              <a:path w="9144000" h="6341109">
                <a:moveTo>
                  <a:pt x="3047" y="2958845"/>
                </a:moveTo>
                <a:lnTo>
                  <a:pt x="0" y="2958845"/>
                </a:lnTo>
                <a:lnTo>
                  <a:pt x="0" y="2996945"/>
                </a:lnTo>
                <a:lnTo>
                  <a:pt x="3047" y="2996945"/>
                </a:lnTo>
                <a:lnTo>
                  <a:pt x="5333" y="2994659"/>
                </a:lnTo>
                <a:lnTo>
                  <a:pt x="5333" y="2961131"/>
                </a:lnTo>
                <a:lnTo>
                  <a:pt x="3047" y="2958845"/>
                </a:lnTo>
                <a:close/>
              </a:path>
              <a:path w="9144000" h="6341109">
                <a:moveTo>
                  <a:pt x="3047" y="2892551"/>
                </a:moveTo>
                <a:lnTo>
                  <a:pt x="0" y="2892551"/>
                </a:lnTo>
                <a:lnTo>
                  <a:pt x="0" y="2930651"/>
                </a:lnTo>
                <a:lnTo>
                  <a:pt x="3047" y="2930651"/>
                </a:lnTo>
                <a:lnTo>
                  <a:pt x="5333" y="2928365"/>
                </a:lnTo>
                <a:lnTo>
                  <a:pt x="5333" y="2894075"/>
                </a:lnTo>
                <a:lnTo>
                  <a:pt x="3047" y="2892551"/>
                </a:lnTo>
                <a:close/>
              </a:path>
              <a:path w="9144000" h="6341109">
                <a:moveTo>
                  <a:pt x="3047" y="2825495"/>
                </a:moveTo>
                <a:lnTo>
                  <a:pt x="0" y="2825495"/>
                </a:lnTo>
                <a:lnTo>
                  <a:pt x="0" y="2863595"/>
                </a:lnTo>
                <a:lnTo>
                  <a:pt x="3047" y="2863595"/>
                </a:lnTo>
                <a:lnTo>
                  <a:pt x="5333" y="2861309"/>
                </a:lnTo>
                <a:lnTo>
                  <a:pt x="5333" y="2827781"/>
                </a:lnTo>
                <a:lnTo>
                  <a:pt x="3047" y="2825495"/>
                </a:lnTo>
                <a:close/>
              </a:path>
              <a:path w="9144000" h="6341109">
                <a:moveTo>
                  <a:pt x="3047" y="2759201"/>
                </a:moveTo>
                <a:lnTo>
                  <a:pt x="0" y="2759201"/>
                </a:lnTo>
                <a:lnTo>
                  <a:pt x="0" y="2797301"/>
                </a:lnTo>
                <a:lnTo>
                  <a:pt x="3047" y="2797301"/>
                </a:lnTo>
                <a:lnTo>
                  <a:pt x="5333" y="2795015"/>
                </a:lnTo>
                <a:lnTo>
                  <a:pt x="5333" y="2760725"/>
                </a:lnTo>
                <a:lnTo>
                  <a:pt x="3047" y="2759201"/>
                </a:lnTo>
                <a:close/>
              </a:path>
              <a:path w="9144000" h="6341109">
                <a:moveTo>
                  <a:pt x="3047" y="2692145"/>
                </a:moveTo>
                <a:lnTo>
                  <a:pt x="0" y="2692145"/>
                </a:lnTo>
                <a:lnTo>
                  <a:pt x="0" y="2730245"/>
                </a:lnTo>
                <a:lnTo>
                  <a:pt x="3047" y="2730245"/>
                </a:lnTo>
                <a:lnTo>
                  <a:pt x="5333" y="2727959"/>
                </a:lnTo>
                <a:lnTo>
                  <a:pt x="5333" y="2694431"/>
                </a:lnTo>
                <a:lnTo>
                  <a:pt x="3047" y="2692145"/>
                </a:lnTo>
                <a:close/>
              </a:path>
              <a:path w="9144000" h="6341109">
                <a:moveTo>
                  <a:pt x="3047" y="2625851"/>
                </a:moveTo>
                <a:lnTo>
                  <a:pt x="0" y="2625851"/>
                </a:lnTo>
                <a:lnTo>
                  <a:pt x="0" y="2663951"/>
                </a:lnTo>
                <a:lnTo>
                  <a:pt x="3047" y="2663951"/>
                </a:lnTo>
                <a:lnTo>
                  <a:pt x="5333" y="2661665"/>
                </a:lnTo>
                <a:lnTo>
                  <a:pt x="5333" y="2627375"/>
                </a:lnTo>
                <a:lnTo>
                  <a:pt x="3047" y="2625851"/>
                </a:lnTo>
                <a:close/>
              </a:path>
              <a:path w="9144000" h="6341109">
                <a:moveTo>
                  <a:pt x="3047" y="2558795"/>
                </a:moveTo>
                <a:lnTo>
                  <a:pt x="0" y="2558795"/>
                </a:lnTo>
                <a:lnTo>
                  <a:pt x="0" y="2596895"/>
                </a:lnTo>
                <a:lnTo>
                  <a:pt x="3047" y="2596895"/>
                </a:lnTo>
                <a:lnTo>
                  <a:pt x="5333" y="2594609"/>
                </a:lnTo>
                <a:lnTo>
                  <a:pt x="5333" y="2561081"/>
                </a:lnTo>
                <a:lnTo>
                  <a:pt x="3047" y="2558795"/>
                </a:lnTo>
                <a:close/>
              </a:path>
              <a:path w="9144000" h="6341109">
                <a:moveTo>
                  <a:pt x="3047" y="2492501"/>
                </a:moveTo>
                <a:lnTo>
                  <a:pt x="0" y="2492501"/>
                </a:lnTo>
                <a:lnTo>
                  <a:pt x="0" y="2530601"/>
                </a:lnTo>
                <a:lnTo>
                  <a:pt x="3047" y="2530601"/>
                </a:lnTo>
                <a:lnTo>
                  <a:pt x="5333" y="2528315"/>
                </a:lnTo>
                <a:lnTo>
                  <a:pt x="5333" y="2494025"/>
                </a:lnTo>
                <a:lnTo>
                  <a:pt x="3047" y="2492501"/>
                </a:lnTo>
                <a:close/>
              </a:path>
              <a:path w="9144000" h="6341109">
                <a:moveTo>
                  <a:pt x="3047" y="2425445"/>
                </a:moveTo>
                <a:lnTo>
                  <a:pt x="0" y="2425445"/>
                </a:lnTo>
                <a:lnTo>
                  <a:pt x="0" y="2463545"/>
                </a:lnTo>
                <a:lnTo>
                  <a:pt x="3047" y="2463545"/>
                </a:lnTo>
                <a:lnTo>
                  <a:pt x="5333" y="2461259"/>
                </a:lnTo>
                <a:lnTo>
                  <a:pt x="5333" y="2427731"/>
                </a:lnTo>
                <a:lnTo>
                  <a:pt x="3047" y="2425445"/>
                </a:lnTo>
                <a:close/>
              </a:path>
              <a:path w="9144000" h="6341109">
                <a:moveTo>
                  <a:pt x="3047" y="2359151"/>
                </a:moveTo>
                <a:lnTo>
                  <a:pt x="0" y="2359151"/>
                </a:lnTo>
                <a:lnTo>
                  <a:pt x="0" y="2397251"/>
                </a:lnTo>
                <a:lnTo>
                  <a:pt x="3047" y="2397251"/>
                </a:lnTo>
                <a:lnTo>
                  <a:pt x="5333" y="2394965"/>
                </a:lnTo>
                <a:lnTo>
                  <a:pt x="5333" y="2360675"/>
                </a:lnTo>
                <a:lnTo>
                  <a:pt x="3047" y="2359151"/>
                </a:lnTo>
                <a:close/>
              </a:path>
              <a:path w="9144000" h="6341109">
                <a:moveTo>
                  <a:pt x="3047" y="2292095"/>
                </a:moveTo>
                <a:lnTo>
                  <a:pt x="0" y="2292095"/>
                </a:lnTo>
                <a:lnTo>
                  <a:pt x="0" y="2330195"/>
                </a:lnTo>
                <a:lnTo>
                  <a:pt x="3047" y="2330195"/>
                </a:lnTo>
                <a:lnTo>
                  <a:pt x="5333" y="2327909"/>
                </a:lnTo>
                <a:lnTo>
                  <a:pt x="5333" y="2294381"/>
                </a:lnTo>
                <a:lnTo>
                  <a:pt x="3047" y="2292095"/>
                </a:lnTo>
                <a:close/>
              </a:path>
              <a:path w="9144000" h="6341109">
                <a:moveTo>
                  <a:pt x="3047" y="2225801"/>
                </a:moveTo>
                <a:lnTo>
                  <a:pt x="0" y="2225801"/>
                </a:lnTo>
                <a:lnTo>
                  <a:pt x="0" y="2263901"/>
                </a:lnTo>
                <a:lnTo>
                  <a:pt x="3047" y="2263901"/>
                </a:lnTo>
                <a:lnTo>
                  <a:pt x="5333" y="2261615"/>
                </a:lnTo>
                <a:lnTo>
                  <a:pt x="5333" y="2227325"/>
                </a:lnTo>
                <a:lnTo>
                  <a:pt x="3047" y="2225801"/>
                </a:lnTo>
                <a:close/>
              </a:path>
              <a:path w="9144000" h="6341109">
                <a:moveTo>
                  <a:pt x="3047" y="2158745"/>
                </a:moveTo>
                <a:lnTo>
                  <a:pt x="0" y="2158745"/>
                </a:lnTo>
                <a:lnTo>
                  <a:pt x="0" y="2196845"/>
                </a:lnTo>
                <a:lnTo>
                  <a:pt x="3047" y="2196845"/>
                </a:lnTo>
                <a:lnTo>
                  <a:pt x="5333" y="2194559"/>
                </a:lnTo>
                <a:lnTo>
                  <a:pt x="5333" y="2161031"/>
                </a:lnTo>
                <a:lnTo>
                  <a:pt x="3047" y="2158745"/>
                </a:lnTo>
                <a:close/>
              </a:path>
              <a:path w="9144000" h="6341109">
                <a:moveTo>
                  <a:pt x="3047" y="2092451"/>
                </a:moveTo>
                <a:lnTo>
                  <a:pt x="0" y="2092451"/>
                </a:lnTo>
                <a:lnTo>
                  <a:pt x="0" y="2130551"/>
                </a:lnTo>
                <a:lnTo>
                  <a:pt x="3047" y="2130551"/>
                </a:lnTo>
                <a:lnTo>
                  <a:pt x="5333" y="2128265"/>
                </a:lnTo>
                <a:lnTo>
                  <a:pt x="5333" y="2093975"/>
                </a:lnTo>
                <a:lnTo>
                  <a:pt x="3047" y="2092451"/>
                </a:lnTo>
                <a:close/>
              </a:path>
              <a:path w="9144000" h="6341109">
                <a:moveTo>
                  <a:pt x="3047" y="2025395"/>
                </a:moveTo>
                <a:lnTo>
                  <a:pt x="0" y="2025395"/>
                </a:lnTo>
                <a:lnTo>
                  <a:pt x="0" y="2063495"/>
                </a:lnTo>
                <a:lnTo>
                  <a:pt x="3047" y="2063495"/>
                </a:lnTo>
                <a:lnTo>
                  <a:pt x="5333" y="2061209"/>
                </a:lnTo>
                <a:lnTo>
                  <a:pt x="5333" y="2027681"/>
                </a:lnTo>
                <a:lnTo>
                  <a:pt x="3047" y="2025395"/>
                </a:lnTo>
                <a:close/>
              </a:path>
              <a:path w="9144000" h="6341109">
                <a:moveTo>
                  <a:pt x="3047" y="1959101"/>
                </a:moveTo>
                <a:lnTo>
                  <a:pt x="0" y="1959101"/>
                </a:lnTo>
                <a:lnTo>
                  <a:pt x="0" y="1997201"/>
                </a:lnTo>
                <a:lnTo>
                  <a:pt x="3047" y="1997201"/>
                </a:lnTo>
                <a:lnTo>
                  <a:pt x="5333" y="1994915"/>
                </a:lnTo>
                <a:lnTo>
                  <a:pt x="5333" y="1960625"/>
                </a:lnTo>
                <a:lnTo>
                  <a:pt x="3047" y="1959101"/>
                </a:lnTo>
                <a:close/>
              </a:path>
              <a:path w="9144000" h="6341109">
                <a:moveTo>
                  <a:pt x="3047" y="1892045"/>
                </a:moveTo>
                <a:lnTo>
                  <a:pt x="0" y="1892045"/>
                </a:lnTo>
                <a:lnTo>
                  <a:pt x="0" y="1930145"/>
                </a:lnTo>
                <a:lnTo>
                  <a:pt x="3047" y="1930145"/>
                </a:lnTo>
                <a:lnTo>
                  <a:pt x="5333" y="1927859"/>
                </a:lnTo>
                <a:lnTo>
                  <a:pt x="5333" y="1894331"/>
                </a:lnTo>
                <a:lnTo>
                  <a:pt x="3047" y="1892045"/>
                </a:lnTo>
                <a:close/>
              </a:path>
              <a:path w="9144000" h="6341109">
                <a:moveTo>
                  <a:pt x="3047" y="1825751"/>
                </a:moveTo>
                <a:lnTo>
                  <a:pt x="0" y="1825751"/>
                </a:lnTo>
                <a:lnTo>
                  <a:pt x="0" y="1863851"/>
                </a:lnTo>
                <a:lnTo>
                  <a:pt x="3047" y="1863851"/>
                </a:lnTo>
                <a:lnTo>
                  <a:pt x="5333" y="1861565"/>
                </a:lnTo>
                <a:lnTo>
                  <a:pt x="5333" y="1827275"/>
                </a:lnTo>
                <a:lnTo>
                  <a:pt x="3047" y="1825751"/>
                </a:lnTo>
                <a:close/>
              </a:path>
              <a:path w="9144000" h="6341109">
                <a:moveTo>
                  <a:pt x="3047" y="1758695"/>
                </a:moveTo>
                <a:lnTo>
                  <a:pt x="0" y="1758695"/>
                </a:lnTo>
                <a:lnTo>
                  <a:pt x="0" y="1796795"/>
                </a:lnTo>
                <a:lnTo>
                  <a:pt x="3047" y="1796795"/>
                </a:lnTo>
                <a:lnTo>
                  <a:pt x="5333" y="1794509"/>
                </a:lnTo>
                <a:lnTo>
                  <a:pt x="5333" y="1760981"/>
                </a:lnTo>
                <a:lnTo>
                  <a:pt x="3047" y="1758695"/>
                </a:lnTo>
                <a:close/>
              </a:path>
              <a:path w="9144000" h="6341109">
                <a:moveTo>
                  <a:pt x="3047" y="1692401"/>
                </a:moveTo>
                <a:lnTo>
                  <a:pt x="0" y="1692401"/>
                </a:lnTo>
                <a:lnTo>
                  <a:pt x="0" y="1730501"/>
                </a:lnTo>
                <a:lnTo>
                  <a:pt x="3047" y="1730501"/>
                </a:lnTo>
                <a:lnTo>
                  <a:pt x="5333" y="1728215"/>
                </a:lnTo>
                <a:lnTo>
                  <a:pt x="5333" y="1693925"/>
                </a:lnTo>
                <a:lnTo>
                  <a:pt x="3047" y="1692401"/>
                </a:lnTo>
                <a:close/>
              </a:path>
              <a:path w="9144000" h="6341109">
                <a:moveTo>
                  <a:pt x="3047" y="1625345"/>
                </a:moveTo>
                <a:lnTo>
                  <a:pt x="0" y="1625345"/>
                </a:lnTo>
                <a:lnTo>
                  <a:pt x="0" y="1663445"/>
                </a:lnTo>
                <a:lnTo>
                  <a:pt x="3047" y="1663445"/>
                </a:lnTo>
                <a:lnTo>
                  <a:pt x="5333" y="1661159"/>
                </a:lnTo>
                <a:lnTo>
                  <a:pt x="5333" y="1627631"/>
                </a:lnTo>
                <a:lnTo>
                  <a:pt x="3047" y="1625345"/>
                </a:lnTo>
                <a:close/>
              </a:path>
              <a:path w="9144000" h="6341109">
                <a:moveTo>
                  <a:pt x="3047" y="1559051"/>
                </a:moveTo>
                <a:lnTo>
                  <a:pt x="0" y="1559051"/>
                </a:lnTo>
                <a:lnTo>
                  <a:pt x="0" y="1597151"/>
                </a:lnTo>
                <a:lnTo>
                  <a:pt x="3047" y="1597151"/>
                </a:lnTo>
                <a:lnTo>
                  <a:pt x="5333" y="1594865"/>
                </a:lnTo>
                <a:lnTo>
                  <a:pt x="5333" y="1560575"/>
                </a:lnTo>
                <a:lnTo>
                  <a:pt x="3047" y="1559051"/>
                </a:lnTo>
                <a:close/>
              </a:path>
              <a:path w="9144000" h="6341109">
                <a:moveTo>
                  <a:pt x="3047" y="1491995"/>
                </a:moveTo>
                <a:lnTo>
                  <a:pt x="0" y="1491995"/>
                </a:lnTo>
                <a:lnTo>
                  <a:pt x="0" y="1530095"/>
                </a:lnTo>
                <a:lnTo>
                  <a:pt x="3047" y="1530095"/>
                </a:lnTo>
                <a:lnTo>
                  <a:pt x="5333" y="1527809"/>
                </a:lnTo>
                <a:lnTo>
                  <a:pt x="5333" y="1494281"/>
                </a:lnTo>
                <a:lnTo>
                  <a:pt x="3047" y="1491995"/>
                </a:lnTo>
                <a:close/>
              </a:path>
              <a:path w="9144000" h="6341109">
                <a:moveTo>
                  <a:pt x="3047" y="1425701"/>
                </a:moveTo>
                <a:lnTo>
                  <a:pt x="0" y="1425701"/>
                </a:lnTo>
                <a:lnTo>
                  <a:pt x="0" y="1463801"/>
                </a:lnTo>
                <a:lnTo>
                  <a:pt x="3047" y="1463801"/>
                </a:lnTo>
                <a:lnTo>
                  <a:pt x="5333" y="1461515"/>
                </a:lnTo>
                <a:lnTo>
                  <a:pt x="5333" y="1427225"/>
                </a:lnTo>
                <a:lnTo>
                  <a:pt x="3047" y="1425701"/>
                </a:lnTo>
                <a:close/>
              </a:path>
              <a:path w="9144000" h="6341109">
                <a:moveTo>
                  <a:pt x="3047" y="1358645"/>
                </a:moveTo>
                <a:lnTo>
                  <a:pt x="0" y="1358645"/>
                </a:lnTo>
                <a:lnTo>
                  <a:pt x="0" y="1396745"/>
                </a:lnTo>
                <a:lnTo>
                  <a:pt x="3047" y="1396745"/>
                </a:lnTo>
                <a:lnTo>
                  <a:pt x="5333" y="1394459"/>
                </a:lnTo>
                <a:lnTo>
                  <a:pt x="5333" y="1360931"/>
                </a:lnTo>
                <a:lnTo>
                  <a:pt x="3047" y="1358645"/>
                </a:lnTo>
                <a:close/>
              </a:path>
              <a:path w="9144000" h="6341109">
                <a:moveTo>
                  <a:pt x="3047" y="1292351"/>
                </a:moveTo>
                <a:lnTo>
                  <a:pt x="0" y="1292351"/>
                </a:lnTo>
                <a:lnTo>
                  <a:pt x="0" y="1330451"/>
                </a:lnTo>
                <a:lnTo>
                  <a:pt x="3047" y="1330451"/>
                </a:lnTo>
                <a:lnTo>
                  <a:pt x="5333" y="1328165"/>
                </a:lnTo>
                <a:lnTo>
                  <a:pt x="5333" y="1293875"/>
                </a:lnTo>
                <a:lnTo>
                  <a:pt x="3047" y="1292351"/>
                </a:lnTo>
                <a:close/>
              </a:path>
              <a:path w="9144000" h="6341109">
                <a:moveTo>
                  <a:pt x="3047" y="1225295"/>
                </a:moveTo>
                <a:lnTo>
                  <a:pt x="0" y="1225295"/>
                </a:lnTo>
                <a:lnTo>
                  <a:pt x="0" y="1263395"/>
                </a:lnTo>
                <a:lnTo>
                  <a:pt x="3047" y="1263395"/>
                </a:lnTo>
                <a:lnTo>
                  <a:pt x="5333" y="1261109"/>
                </a:lnTo>
                <a:lnTo>
                  <a:pt x="5333" y="1227581"/>
                </a:lnTo>
                <a:lnTo>
                  <a:pt x="3047" y="1225295"/>
                </a:lnTo>
                <a:close/>
              </a:path>
              <a:path w="9144000" h="6341109">
                <a:moveTo>
                  <a:pt x="3047" y="1159001"/>
                </a:moveTo>
                <a:lnTo>
                  <a:pt x="0" y="1159001"/>
                </a:lnTo>
                <a:lnTo>
                  <a:pt x="0" y="1197101"/>
                </a:lnTo>
                <a:lnTo>
                  <a:pt x="3047" y="1197101"/>
                </a:lnTo>
                <a:lnTo>
                  <a:pt x="5333" y="1194815"/>
                </a:lnTo>
                <a:lnTo>
                  <a:pt x="5333" y="1160525"/>
                </a:lnTo>
                <a:lnTo>
                  <a:pt x="3047" y="1159001"/>
                </a:lnTo>
                <a:close/>
              </a:path>
              <a:path w="9144000" h="6341109">
                <a:moveTo>
                  <a:pt x="3047" y="1091945"/>
                </a:moveTo>
                <a:lnTo>
                  <a:pt x="0" y="1091945"/>
                </a:lnTo>
                <a:lnTo>
                  <a:pt x="0" y="1130045"/>
                </a:lnTo>
                <a:lnTo>
                  <a:pt x="3047" y="1130045"/>
                </a:lnTo>
                <a:lnTo>
                  <a:pt x="5333" y="1127759"/>
                </a:lnTo>
                <a:lnTo>
                  <a:pt x="5333" y="1094231"/>
                </a:lnTo>
                <a:lnTo>
                  <a:pt x="3047" y="1091945"/>
                </a:lnTo>
                <a:close/>
              </a:path>
              <a:path w="9144000" h="6341109">
                <a:moveTo>
                  <a:pt x="3047" y="1025651"/>
                </a:moveTo>
                <a:lnTo>
                  <a:pt x="0" y="1025651"/>
                </a:lnTo>
                <a:lnTo>
                  <a:pt x="0" y="1063751"/>
                </a:lnTo>
                <a:lnTo>
                  <a:pt x="3047" y="1063751"/>
                </a:lnTo>
                <a:lnTo>
                  <a:pt x="5333" y="1061465"/>
                </a:lnTo>
                <a:lnTo>
                  <a:pt x="5333" y="1027175"/>
                </a:lnTo>
                <a:lnTo>
                  <a:pt x="3047" y="1025651"/>
                </a:lnTo>
                <a:close/>
              </a:path>
              <a:path w="9144000" h="6341109">
                <a:moveTo>
                  <a:pt x="3047" y="958595"/>
                </a:moveTo>
                <a:lnTo>
                  <a:pt x="0" y="958595"/>
                </a:lnTo>
                <a:lnTo>
                  <a:pt x="0" y="996695"/>
                </a:lnTo>
                <a:lnTo>
                  <a:pt x="3047" y="996695"/>
                </a:lnTo>
                <a:lnTo>
                  <a:pt x="5333" y="994409"/>
                </a:lnTo>
                <a:lnTo>
                  <a:pt x="5333" y="960881"/>
                </a:lnTo>
                <a:lnTo>
                  <a:pt x="3047" y="958595"/>
                </a:lnTo>
                <a:close/>
              </a:path>
              <a:path w="9144000" h="6341109">
                <a:moveTo>
                  <a:pt x="3047" y="892301"/>
                </a:moveTo>
                <a:lnTo>
                  <a:pt x="0" y="892301"/>
                </a:lnTo>
                <a:lnTo>
                  <a:pt x="0" y="930401"/>
                </a:lnTo>
                <a:lnTo>
                  <a:pt x="3047" y="930401"/>
                </a:lnTo>
                <a:lnTo>
                  <a:pt x="5333" y="928115"/>
                </a:lnTo>
                <a:lnTo>
                  <a:pt x="5333" y="893825"/>
                </a:lnTo>
                <a:lnTo>
                  <a:pt x="3047" y="892301"/>
                </a:lnTo>
                <a:close/>
              </a:path>
              <a:path w="9144000" h="6341109">
                <a:moveTo>
                  <a:pt x="3047" y="825245"/>
                </a:moveTo>
                <a:lnTo>
                  <a:pt x="0" y="825245"/>
                </a:lnTo>
                <a:lnTo>
                  <a:pt x="0" y="863345"/>
                </a:lnTo>
                <a:lnTo>
                  <a:pt x="3047" y="863345"/>
                </a:lnTo>
                <a:lnTo>
                  <a:pt x="5333" y="861059"/>
                </a:lnTo>
                <a:lnTo>
                  <a:pt x="5333" y="827531"/>
                </a:lnTo>
                <a:lnTo>
                  <a:pt x="3047" y="825245"/>
                </a:lnTo>
                <a:close/>
              </a:path>
              <a:path w="9144000" h="6341109">
                <a:moveTo>
                  <a:pt x="3047" y="758951"/>
                </a:moveTo>
                <a:lnTo>
                  <a:pt x="0" y="758951"/>
                </a:lnTo>
                <a:lnTo>
                  <a:pt x="0" y="797051"/>
                </a:lnTo>
                <a:lnTo>
                  <a:pt x="3047" y="797051"/>
                </a:lnTo>
                <a:lnTo>
                  <a:pt x="5333" y="794765"/>
                </a:lnTo>
                <a:lnTo>
                  <a:pt x="5333" y="760475"/>
                </a:lnTo>
                <a:lnTo>
                  <a:pt x="3047" y="758951"/>
                </a:lnTo>
                <a:close/>
              </a:path>
              <a:path w="9144000" h="6341109">
                <a:moveTo>
                  <a:pt x="3047" y="691895"/>
                </a:moveTo>
                <a:lnTo>
                  <a:pt x="0" y="691895"/>
                </a:lnTo>
                <a:lnTo>
                  <a:pt x="0" y="729995"/>
                </a:lnTo>
                <a:lnTo>
                  <a:pt x="3047" y="729995"/>
                </a:lnTo>
                <a:lnTo>
                  <a:pt x="5333" y="727709"/>
                </a:lnTo>
                <a:lnTo>
                  <a:pt x="5333" y="694181"/>
                </a:lnTo>
                <a:lnTo>
                  <a:pt x="3047" y="691895"/>
                </a:lnTo>
                <a:close/>
              </a:path>
              <a:path w="9144000" h="6341109">
                <a:moveTo>
                  <a:pt x="3047" y="625601"/>
                </a:moveTo>
                <a:lnTo>
                  <a:pt x="0" y="625601"/>
                </a:lnTo>
                <a:lnTo>
                  <a:pt x="0" y="663701"/>
                </a:lnTo>
                <a:lnTo>
                  <a:pt x="3047" y="663701"/>
                </a:lnTo>
                <a:lnTo>
                  <a:pt x="5333" y="661415"/>
                </a:lnTo>
                <a:lnTo>
                  <a:pt x="5333" y="627125"/>
                </a:lnTo>
                <a:lnTo>
                  <a:pt x="3047" y="625601"/>
                </a:lnTo>
                <a:close/>
              </a:path>
              <a:path w="9144000" h="6341109">
                <a:moveTo>
                  <a:pt x="3047" y="558545"/>
                </a:moveTo>
                <a:lnTo>
                  <a:pt x="0" y="558545"/>
                </a:lnTo>
                <a:lnTo>
                  <a:pt x="0" y="596645"/>
                </a:lnTo>
                <a:lnTo>
                  <a:pt x="3047" y="596645"/>
                </a:lnTo>
                <a:lnTo>
                  <a:pt x="5333" y="594359"/>
                </a:lnTo>
                <a:lnTo>
                  <a:pt x="5333" y="560831"/>
                </a:lnTo>
                <a:lnTo>
                  <a:pt x="3047" y="558545"/>
                </a:lnTo>
                <a:close/>
              </a:path>
              <a:path w="9144000" h="6341109">
                <a:moveTo>
                  <a:pt x="3047" y="492251"/>
                </a:moveTo>
                <a:lnTo>
                  <a:pt x="0" y="492251"/>
                </a:lnTo>
                <a:lnTo>
                  <a:pt x="0" y="530351"/>
                </a:lnTo>
                <a:lnTo>
                  <a:pt x="3047" y="530351"/>
                </a:lnTo>
                <a:lnTo>
                  <a:pt x="5333" y="528065"/>
                </a:lnTo>
                <a:lnTo>
                  <a:pt x="5333" y="493775"/>
                </a:lnTo>
                <a:lnTo>
                  <a:pt x="3047" y="492251"/>
                </a:lnTo>
                <a:close/>
              </a:path>
              <a:path w="9144000" h="6341109">
                <a:moveTo>
                  <a:pt x="3047" y="425195"/>
                </a:moveTo>
                <a:lnTo>
                  <a:pt x="0" y="425195"/>
                </a:lnTo>
                <a:lnTo>
                  <a:pt x="0" y="463295"/>
                </a:lnTo>
                <a:lnTo>
                  <a:pt x="3047" y="463295"/>
                </a:lnTo>
                <a:lnTo>
                  <a:pt x="5333" y="461009"/>
                </a:lnTo>
                <a:lnTo>
                  <a:pt x="5333" y="427481"/>
                </a:lnTo>
                <a:lnTo>
                  <a:pt x="3047" y="425195"/>
                </a:lnTo>
                <a:close/>
              </a:path>
              <a:path w="9144000" h="6341109">
                <a:moveTo>
                  <a:pt x="3047" y="358901"/>
                </a:moveTo>
                <a:lnTo>
                  <a:pt x="0" y="358901"/>
                </a:lnTo>
                <a:lnTo>
                  <a:pt x="0" y="397001"/>
                </a:lnTo>
                <a:lnTo>
                  <a:pt x="3047" y="397001"/>
                </a:lnTo>
                <a:lnTo>
                  <a:pt x="5333" y="394715"/>
                </a:lnTo>
                <a:lnTo>
                  <a:pt x="5333" y="360425"/>
                </a:lnTo>
                <a:lnTo>
                  <a:pt x="3047" y="358901"/>
                </a:lnTo>
                <a:close/>
              </a:path>
              <a:path w="9144000" h="6341109">
                <a:moveTo>
                  <a:pt x="3047" y="291845"/>
                </a:moveTo>
                <a:lnTo>
                  <a:pt x="0" y="291845"/>
                </a:lnTo>
                <a:lnTo>
                  <a:pt x="0" y="329945"/>
                </a:lnTo>
                <a:lnTo>
                  <a:pt x="3047" y="329945"/>
                </a:lnTo>
                <a:lnTo>
                  <a:pt x="5333" y="327659"/>
                </a:lnTo>
                <a:lnTo>
                  <a:pt x="5333" y="294131"/>
                </a:lnTo>
                <a:lnTo>
                  <a:pt x="3047" y="291845"/>
                </a:lnTo>
                <a:close/>
              </a:path>
              <a:path w="9144000" h="6341109">
                <a:moveTo>
                  <a:pt x="3047" y="225551"/>
                </a:moveTo>
                <a:lnTo>
                  <a:pt x="0" y="225551"/>
                </a:lnTo>
                <a:lnTo>
                  <a:pt x="0" y="263651"/>
                </a:lnTo>
                <a:lnTo>
                  <a:pt x="3047" y="263651"/>
                </a:lnTo>
                <a:lnTo>
                  <a:pt x="5333" y="261365"/>
                </a:lnTo>
                <a:lnTo>
                  <a:pt x="5333" y="227075"/>
                </a:lnTo>
                <a:lnTo>
                  <a:pt x="3047" y="225551"/>
                </a:lnTo>
                <a:close/>
              </a:path>
              <a:path w="9144000" h="6341109">
                <a:moveTo>
                  <a:pt x="3047" y="158495"/>
                </a:moveTo>
                <a:lnTo>
                  <a:pt x="0" y="158495"/>
                </a:lnTo>
                <a:lnTo>
                  <a:pt x="0" y="196595"/>
                </a:lnTo>
                <a:lnTo>
                  <a:pt x="3047" y="196595"/>
                </a:lnTo>
                <a:lnTo>
                  <a:pt x="5333" y="194309"/>
                </a:lnTo>
                <a:lnTo>
                  <a:pt x="5333" y="160781"/>
                </a:lnTo>
                <a:lnTo>
                  <a:pt x="3047" y="158495"/>
                </a:lnTo>
                <a:close/>
              </a:path>
              <a:path w="9144000" h="6341109">
                <a:moveTo>
                  <a:pt x="3047" y="92201"/>
                </a:moveTo>
                <a:lnTo>
                  <a:pt x="0" y="92201"/>
                </a:lnTo>
                <a:lnTo>
                  <a:pt x="0" y="130301"/>
                </a:lnTo>
                <a:lnTo>
                  <a:pt x="3047" y="130301"/>
                </a:lnTo>
                <a:lnTo>
                  <a:pt x="5333" y="128015"/>
                </a:lnTo>
                <a:lnTo>
                  <a:pt x="5333" y="93725"/>
                </a:lnTo>
                <a:lnTo>
                  <a:pt x="3047" y="92201"/>
                </a:lnTo>
                <a:close/>
              </a:path>
              <a:path w="9144000" h="6341109">
                <a:moveTo>
                  <a:pt x="3047" y="25145"/>
                </a:moveTo>
                <a:lnTo>
                  <a:pt x="0" y="25145"/>
                </a:lnTo>
                <a:lnTo>
                  <a:pt x="0" y="63245"/>
                </a:lnTo>
                <a:lnTo>
                  <a:pt x="3047" y="63245"/>
                </a:lnTo>
                <a:lnTo>
                  <a:pt x="5333" y="60959"/>
                </a:lnTo>
                <a:lnTo>
                  <a:pt x="5333" y="27431"/>
                </a:lnTo>
                <a:lnTo>
                  <a:pt x="3047" y="25145"/>
                </a:lnTo>
                <a:close/>
              </a:path>
              <a:path w="9144000" h="6341109">
                <a:moveTo>
                  <a:pt x="44957" y="0"/>
                </a:moveTo>
                <a:lnTo>
                  <a:pt x="10667" y="0"/>
                </a:lnTo>
                <a:lnTo>
                  <a:pt x="9143" y="2285"/>
                </a:lnTo>
                <a:lnTo>
                  <a:pt x="9143" y="7619"/>
                </a:lnTo>
                <a:lnTo>
                  <a:pt x="10667" y="9905"/>
                </a:lnTo>
                <a:lnTo>
                  <a:pt x="44957" y="9905"/>
                </a:lnTo>
                <a:lnTo>
                  <a:pt x="47243" y="7619"/>
                </a:lnTo>
                <a:lnTo>
                  <a:pt x="47243" y="2285"/>
                </a:lnTo>
                <a:lnTo>
                  <a:pt x="44957" y="0"/>
                </a:lnTo>
                <a:close/>
              </a:path>
              <a:path w="9144000" h="6341109">
                <a:moveTo>
                  <a:pt x="111251" y="0"/>
                </a:moveTo>
                <a:lnTo>
                  <a:pt x="77723" y="0"/>
                </a:lnTo>
                <a:lnTo>
                  <a:pt x="75437" y="2285"/>
                </a:lnTo>
                <a:lnTo>
                  <a:pt x="75437" y="7619"/>
                </a:lnTo>
                <a:lnTo>
                  <a:pt x="77723" y="9905"/>
                </a:lnTo>
                <a:lnTo>
                  <a:pt x="111251" y="9905"/>
                </a:lnTo>
                <a:lnTo>
                  <a:pt x="113537" y="7619"/>
                </a:lnTo>
                <a:lnTo>
                  <a:pt x="113537" y="2285"/>
                </a:lnTo>
                <a:lnTo>
                  <a:pt x="111251" y="0"/>
                </a:lnTo>
                <a:close/>
              </a:path>
              <a:path w="9144000" h="6341109">
                <a:moveTo>
                  <a:pt x="178307" y="0"/>
                </a:moveTo>
                <a:lnTo>
                  <a:pt x="144017" y="0"/>
                </a:lnTo>
                <a:lnTo>
                  <a:pt x="142493" y="2285"/>
                </a:lnTo>
                <a:lnTo>
                  <a:pt x="142493" y="7619"/>
                </a:lnTo>
                <a:lnTo>
                  <a:pt x="144017" y="9905"/>
                </a:lnTo>
                <a:lnTo>
                  <a:pt x="178307" y="9905"/>
                </a:lnTo>
                <a:lnTo>
                  <a:pt x="180593" y="7619"/>
                </a:lnTo>
                <a:lnTo>
                  <a:pt x="180593" y="2285"/>
                </a:lnTo>
                <a:lnTo>
                  <a:pt x="178307" y="0"/>
                </a:lnTo>
                <a:close/>
              </a:path>
              <a:path w="9144000" h="6341109">
                <a:moveTo>
                  <a:pt x="244601" y="0"/>
                </a:moveTo>
                <a:lnTo>
                  <a:pt x="211073" y="0"/>
                </a:lnTo>
                <a:lnTo>
                  <a:pt x="208787" y="2285"/>
                </a:lnTo>
                <a:lnTo>
                  <a:pt x="208787" y="7619"/>
                </a:lnTo>
                <a:lnTo>
                  <a:pt x="211073" y="9905"/>
                </a:lnTo>
                <a:lnTo>
                  <a:pt x="244601" y="9905"/>
                </a:lnTo>
                <a:lnTo>
                  <a:pt x="246887" y="7619"/>
                </a:lnTo>
                <a:lnTo>
                  <a:pt x="246887" y="2285"/>
                </a:lnTo>
                <a:lnTo>
                  <a:pt x="244601" y="0"/>
                </a:lnTo>
                <a:close/>
              </a:path>
              <a:path w="9144000" h="6341109">
                <a:moveTo>
                  <a:pt x="311657" y="0"/>
                </a:moveTo>
                <a:lnTo>
                  <a:pt x="277367" y="0"/>
                </a:lnTo>
                <a:lnTo>
                  <a:pt x="275843" y="2285"/>
                </a:lnTo>
                <a:lnTo>
                  <a:pt x="275843" y="7619"/>
                </a:lnTo>
                <a:lnTo>
                  <a:pt x="277367" y="9905"/>
                </a:lnTo>
                <a:lnTo>
                  <a:pt x="311657" y="9905"/>
                </a:lnTo>
                <a:lnTo>
                  <a:pt x="313943" y="7619"/>
                </a:lnTo>
                <a:lnTo>
                  <a:pt x="313943" y="2285"/>
                </a:lnTo>
                <a:lnTo>
                  <a:pt x="311657" y="0"/>
                </a:lnTo>
                <a:close/>
              </a:path>
              <a:path w="9144000" h="6341109">
                <a:moveTo>
                  <a:pt x="377951" y="0"/>
                </a:moveTo>
                <a:lnTo>
                  <a:pt x="344423" y="0"/>
                </a:lnTo>
                <a:lnTo>
                  <a:pt x="342137" y="2285"/>
                </a:lnTo>
                <a:lnTo>
                  <a:pt x="342137" y="7619"/>
                </a:lnTo>
                <a:lnTo>
                  <a:pt x="344423" y="9905"/>
                </a:lnTo>
                <a:lnTo>
                  <a:pt x="377951" y="9905"/>
                </a:lnTo>
                <a:lnTo>
                  <a:pt x="380237" y="7619"/>
                </a:lnTo>
                <a:lnTo>
                  <a:pt x="380237" y="2285"/>
                </a:lnTo>
                <a:lnTo>
                  <a:pt x="377951" y="0"/>
                </a:lnTo>
                <a:close/>
              </a:path>
              <a:path w="9144000" h="6341109">
                <a:moveTo>
                  <a:pt x="445007" y="0"/>
                </a:moveTo>
                <a:lnTo>
                  <a:pt x="410717" y="0"/>
                </a:lnTo>
                <a:lnTo>
                  <a:pt x="409193" y="2285"/>
                </a:lnTo>
                <a:lnTo>
                  <a:pt x="409193" y="7619"/>
                </a:lnTo>
                <a:lnTo>
                  <a:pt x="410717" y="9905"/>
                </a:lnTo>
                <a:lnTo>
                  <a:pt x="445007" y="9905"/>
                </a:lnTo>
                <a:lnTo>
                  <a:pt x="447293" y="7619"/>
                </a:lnTo>
                <a:lnTo>
                  <a:pt x="447293" y="2285"/>
                </a:lnTo>
                <a:lnTo>
                  <a:pt x="445007" y="0"/>
                </a:lnTo>
                <a:close/>
              </a:path>
              <a:path w="9144000" h="6341109">
                <a:moveTo>
                  <a:pt x="511301" y="0"/>
                </a:moveTo>
                <a:lnTo>
                  <a:pt x="477773" y="0"/>
                </a:lnTo>
                <a:lnTo>
                  <a:pt x="475487" y="2285"/>
                </a:lnTo>
                <a:lnTo>
                  <a:pt x="475487" y="7619"/>
                </a:lnTo>
                <a:lnTo>
                  <a:pt x="477773" y="9905"/>
                </a:lnTo>
                <a:lnTo>
                  <a:pt x="511301" y="9905"/>
                </a:lnTo>
                <a:lnTo>
                  <a:pt x="513587" y="7619"/>
                </a:lnTo>
                <a:lnTo>
                  <a:pt x="513587" y="2285"/>
                </a:lnTo>
                <a:lnTo>
                  <a:pt x="511301" y="0"/>
                </a:lnTo>
                <a:close/>
              </a:path>
              <a:path w="9144000" h="6341109">
                <a:moveTo>
                  <a:pt x="578357" y="0"/>
                </a:moveTo>
                <a:lnTo>
                  <a:pt x="544067" y="0"/>
                </a:lnTo>
                <a:lnTo>
                  <a:pt x="542543" y="2285"/>
                </a:lnTo>
                <a:lnTo>
                  <a:pt x="542543" y="7619"/>
                </a:lnTo>
                <a:lnTo>
                  <a:pt x="544067" y="9905"/>
                </a:lnTo>
                <a:lnTo>
                  <a:pt x="578357" y="9905"/>
                </a:lnTo>
                <a:lnTo>
                  <a:pt x="580643" y="7619"/>
                </a:lnTo>
                <a:lnTo>
                  <a:pt x="580643" y="2285"/>
                </a:lnTo>
                <a:lnTo>
                  <a:pt x="578357" y="0"/>
                </a:lnTo>
                <a:close/>
              </a:path>
              <a:path w="9144000" h="6341109">
                <a:moveTo>
                  <a:pt x="644651" y="0"/>
                </a:moveTo>
                <a:lnTo>
                  <a:pt x="611123" y="0"/>
                </a:lnTo>
                <a:lnTo>
                  <a:pt x="608837" y="2285"/>
                </a:lnTo>
                <a:lnTo>
                  <a:pt x="608837" y="7619"/>
                </a:lnTo>
                <a:lnTo>
                  <a:pt x="611123" y="9905"/>
                </a:lnTo>
                <a:lnTo>
                  <a:pt x="644651" y="9905"/>
                </a:lnTo>
                <a:lnTo>
                  <a:pt x="646937" y="7619"/>
                </a:lnTo>
                <a:lnTo>
                  <a:pt x="646937" y="2285"/>
                </a:lnTo>
                <a:lnTo>
                  <a:pt x="644651" y="0"/>
                </a:lnTo>
                <a:close/>
              </a:path>
              <a:path w="9144000" h="6341109">
                <a:moveTo>
                  <a:pt x="711707" y="0"/>
                </a:moveTo>
                <a:lnTo>
                  <a:pt x="677417" y="0"/>
                </a:lnTo>
                <a:lnTo>
                  <a:pt x="675893" y="2285"/>
                </a:lnTo>
                <a:lnTo>
                  <a:pt x="675893" y="7619"/>
                </a:lnTo>
                <a:lnTo>
                  <a:pt x="677417" y="9905"/>
                </a:lnTo>
                <a:lnTo>
                  <a:pt x="711707" y="9905"/>
                </a:lnTo>
                <a:lnTo>
                  <a:pt x="713993" y="7619"/>
                </a:lnTo>
                <a:lnTo>
                  <a:pt x="713993" y="2285"/>
                </a:lnTo>
                <a:lnTo>
                  <a:pt x="711707" y="0"/>
                </a:lnTo>
                <a:close/>
              </a:path>
              <a:path w="9144000" h="6341109">
                <a:moveTo>
                  <a:pt x="778001" y="0"/>
                </a:moveTo>
                <a:lnTo>
                  <a:pt x="744473" y="0"/>
                </a:lnTo>
                <a:lnTo>
                  <a:pt x="742187" y="2285"/>
                </a:lnTo>
                <a:lnTo>
                  <a:pt x="742187" y="7619"/>
                </a:lnTo>
                <a:lnTo>
                  <a:pt x="744473" y="9905"/>
                </a:lnTo>
                <a:lnTo>
                  <a:pt x="778001" y="9905"/>
                </a:lnTo>
                <a:lnTo>
                  <a:pt x="780287" y="7619"/>
                </a:lnTo>
                <a:lnTo>
                  <a:pt x="780287" y="2285"/>
                </a:lnTo>
                <a:lnTo>
                  <a:pt x="778001" y="0"/>
                </a:lnTo>
                <a:close/>
              </a:path>
              <a:path w="9144000" h="6341109">
                <a:moveTo>
                  <a:pt x="845057" y="0"/>
                </a:moveTo>
                <a:lnTo>
                  <a:pt x="810767" y="0"/>
                </a:lnTo>
                <a:lnTo>
                  <a:pt x="809243" y="2285"/>
                </a:lnTo>
                <a:lnTo>
                  <a:pt x="809243" y="7619"/>
                </a:lnTo>
                <a:lnTo>
                  <a:pt x="810767" y="9905"/>
                </a:lnTo>
                <a:lnTo>
                  <a:pt x="845057" y="9905"/>
                </a:lnTo>
                <a:lnTo>
                  <a:pt x="847343" y="7619"/>
                </a:lnTo>
                <a:lnTo>
                  <a:pt x="847343" y="2285"/>
                </a:lnTo>
                <a:lnTo>
                  <a:pt x="845057" y="0"/>
                </a:lnTo>
                <a:close/>
              </a:path>
              <a:path w="9144000" h="6341109">
                <a:moveTo>
                  <a:pt x="911351" y="0"/>
                </a:moveTo>
                <a:lnTo>
                  <a:pt x="877823" y="0"/>
                </a:lnTo>
                <a:lnTo>
                  <a:pt x="875537" y="2285"/>
                </a:lnTo>
                <a:lnTo>
                  <a:pt x="875537" y="7619"/>
                </a:lnTo>
                <a:lnTo>
                  <a:pt x="877823" y="9905"/>
                </a:lnTo>
                <a:lnTo>
                  <a:pt x="911351" y="9905"/>
                </a:lnTo>
                <a:lnTo>
                  <a:pt x="913637" y="7619"/>
                </a:lnTo>
                <a:lnTo>
                  <a:pt x="913637" y="2285"/>
                </a:lnTo>
                <a:lnTo>
                  <a:pt x="911351" y="0"/>
                </a:lnTo>
                <a:close/>
              </a:path>
              <a:path w="9144000" h="6341109">
                <a:moveTo>
                  <a:pt x="978407" y="0"/>
                </a:moveTo>
                <a:lnTo>
                  <a:pt x="944117" y="0"/>
                </a:lnTo>
                <a:lnTo>
                  <a:pt x="942593" y="2285"/>
                </a:lnTo>
                <a:lnTo>
                  <a:pt x="942593" y="7619"/>
                </a:lnTo>
                <a:lnTo>
                  <a:pt x="944117" y="9905"/>
                </a:lnTo>
                <a:lnTo>
                  <a:pt x="978407" y="9905"/>
                </a:lnTo>
                <a:lnTo>
                  <a:pt x="980693" y="7619"/>
                </a:lnTo>
                <a:lnTo>
                  <a:pt x="980693" y="2285"/>
                </a:lnTo>
                <a:lnTo>
                  <a:pt x="978407" y="0"/>
                </a:lnTo>
                <a:close/>
              </a:path>
              <a:path w="9144000" h="6341109">
                <a:moveTo>
                  <a:pt x="1044701" y="0"/>
                </a:moveTo>
                <a:lnTo>
                  <a:pt x="1011173" y="0"/>
                </a:lnTo>
                <a:lnTo>
                  <a:pt x="1008887" y="2285"/>
                </a:lnTo>
                <a:lnTo>
                  <a:pt x="1008887" y="7619"/>
                </a:lnTo>
                <a:lnTo>
                  <a:pt x="1011173" y="9905"/>
                </a:lnTo>
                <a:lnTo>
                  <a:pt x="1044701" y="9905"/>
                </a:lnTo>
                <a:lnTo>
                  <a:pt x="1046987" y="7619"/>
                </a:lnTo>
                <a:lnTo>
                  <a:pt x="1046987" y="2285"/>
                </a:lnTo>
                <a:lnTo>
                  <a:pt x="1044701" y="0"/>
                </a:lnTo>
                <a:close/>
              </a:path>
              <a:path w="9144000" h="6341109">
                <a:moveTo>
                  <a:pt x="1111757" y="0"/>
                </a:moveTo>
                <a:lnTo>
                  <a:pt x="1077467" y="0"/>
                </a:lnTo>
                <a:lnTo>
                  <a:pt x="1075943" y="2285"/>
                </a:lnTo>
                <a:lnTo>
                  <a:pt x="1075943" y="7619"/>
                </a:lnTo>
                <a:lnTo>
                  <a:pt x="1077467" y="9905"/>
                </a:lnTo>
                <a:lnTo>
                  <a:pt x="1111757" y="9905"/>
                </a:lnTo>
                <a:lnTo>
                  <a:pt x="1114043" y="7619"/>
                </a:lnTo>
                <a:lnTo>
                  <a:pt x="1114043" y="2285"/>
                </a:lnTo>
                <a:lnTo>
                  <a:pt x="1111757" y="0"/>
                </a:lnTo>
                <a:close/>
              </a:path>
              <a:path w="9144000" h="6341109">
                <a:moveTo>
                  <a:pt x="1178051" y="0"/>
                </a:moveTo>
                <a:lnTo>
                  <a:pt x="1144523" y="0"/>
                </a:lnTo>
                <a:lnTo>
                  <a:pt x="1142237" y="2285"/>
                </a:lnTo>
                <a:lnTo>
                  <a:pt x="1142237" y="7619"/>
                </a:lnTo>
                <a:lnTo>
                  <a:pt x="1144523" y="9905"/>
                </a:lnTo>
                <a:lnTo>
                  <a:pt x="1178051" y="9905"/>
                </a:lnTo>
                <a:lnTo>
                  <a:pt x="1180337" y="7619"/>
                </a:lnTo>
                <a:lnTo>
                  <a:pt x="1180337" y="2285"/>
                </a:lnTo>
                <a:lnTo>
                  <a:pt x="1178051" y="0"/>
                </a:lnTo>
                <a:close/>
              </a:path>
              <a:path w="9144000" h="6341109">
                <a:moveTo>
                  <a:pt x="1245107" y="0"/>
                </a:moveTo>
                <a:lnTo>
                  <a:pt x="1210817" y="0"/>
                </a:lnTo>
                <a:lnTo>
                  <a:pt x="1209293" y="2285"/>
                </a:lnTo>
                <a:lnTo>
                  <a:pt x="1209293" y="7619"/>
                </a:lnTo>
                <a:lnTo>
                  <a:pt x="1210817" y="9905"/>
                </a:lnTo>
                <a:lnTo>
                  <a:pt x="1245107" y="9905"/>
                </a:lnTo>
                <a:lnTo>
                  <a:pt x="1247393" y="7619"/>
                </a:lnTo>
                <a:lnTo>
                  <a:pt x="1247393" y="2285"/>
                </a:lnTo>
                <a:lnTo>
                  <a:pt x="1245107" y="0"/>
                </a:lnTo>
                <a:close/>
              </a:path>
              <a:path w="9144000" h="6341109">
                <a:moveTo>
                  <a:pt x="1311401" y="0"/>
                </a:moveTo>
                <a:lnTo>
                  <a:pt x="1277873" y="0"/>
                </a:lnTo>
                <a:lnTo>
                  <a:pt x="1275587" y="2285"/>
                </a:lnTo>
                <a:lnTo>
                  <a:pt x="1275587" y="7619"/>
                </a:lnTo>
                <a:lnTo>
                  <a:pt x="1277873" y="9905"/>
                </a:lnTo>
                <a:lnTo>
                  <a:pt x="1311401" y="9905"/>
                </a:lnTo>
                <a:lnTo>
                  <a:pt x="1313687" y="7619"/>
                </a:lnTo>
                <a:lnTo>
                  <a:pt x="1313687" y="2285"/>
                </a:lnTo>
                <a:lnTo>
                  <a:pt x="1311401" y="0"/>
                </a:lnTo>
                <a:close/>
              </a:path>
              <a:path w="9144000" h="6341109">
                <a:moveTo>
                  <a:pt x="1378457" y="0"/>
                </a:moveTo>
                <a:lnTo>
                  <a:pt x="1344167" y="0"/>
                </a:lnTo>
                <a:lnTo>
                  <a:pt x="1342643" y="2285"/>
                </a:lnTo>
                <a:lnTo>
                  <a:pt x="1342643" y="7619"/>
                </a:lnTo>
                <a:lnTo>
                  <a:pt x="1344167" y="9905"/>
                </a:lnTo>
                <a:lnTo>
                  <a:pt x="1378457" y="9905"/>
                </a:lnTo>
                <a:lnTo>
                  <a:pt x="1380743" y="7619"/>
                </a:lnTo>
                <a:lnTo>
                  <a:pt x="1380743" y="2285"/>
                </a:lnTo>
                <a:lnTo>
                  <a:pt x="1378457" y="0"/>
                </a:lnTo>
                <a:close/>
              </a:path>
              <a:path w="9144000" h="6341109">
                <a:moveTo>
                  <a:pt x="1444751" y="0"/>
                </a:moveTo>
                <a:lnTo>
                  <a:pt x="1411223" y="0"/>
                </a:lnTo>
                <a:lnTo>
                  <a:pt x="1408937" y="2285"/>
                </a:lnTo>
                <a:lnTo>
                  <a:pt x="1408937" y="7619"/>
                </a:lnTo>
                <a:lnTo>
                  <a:pt x="1411223" y="9905"/>
                </a:lnTo>
                <a:lnTo>
                  <a:pt x="1444751" y="9905"/>
                </a:lnTo>
                <a:lnTo>
                  <a:pt x="1447037" y="7619"/>
                </a:lnTo>
                <a:lnTo>
                  <a:pt x="1447037" y="2285"/>
                </a:lnTo>
                <a:lnTo>
                  <a:pt x="1444751" y="0"/>
                </a:lnTo>
                <a:close/>
              </a:path>
              <a:path w="9144000" h="6341109">
                <a:moveTo>
                  <a:pt x="1511807" y="0"/>
                </a:moveTo>
                <a:lnTo>
                  <a:pt x="1477517" y="0"/>
                </a:lnTo>
                <a:lnTo>
                  <a:pt x="1475993" y="2285"/>
                </a:lnTo>
                <a:lnTo>
                  <a:pt x="1475993" y="7619"/>
                </a:lnTo>
                <a:lnTo>
                  <a:pt x="1477517" y="9905"/>
                </a:lnTo>
                <a:lnTo>
                  <a:pt x="1511807" y="9905"/>
                </a:lnTo>
                <a:lnTo>
                  <a:pt x="1514093" y="7619"/>
                </a:lnTo>
                <a:lnTo>
                  <a:pt x="1514093" y="2285"/>
                </a:lnTo>
                <a:lnTo>
                  <a:pt x="1511807" y="0"/>
                </a:lnTo>
                <a:close/>
              </a:path>
              <a:path w="9144000" h="6341109">
                <a:moveTo>
                  <a:pt x="1578101" y="0"/>
                </a:moveTo>
                <a:lnTo>
                  <a:pt x="1544573" y="0"/>
                </a:lnTo>
                <a:lnTo>
                  <a:pt x="1542287" y="2285"/>
                </a:lnTo>
                <a:lnTo>
                  <a:pt x="1542287" y="7619"/>
                </a:lnTo>
                <a:lnTo>
                  <a:pt x="1544573" y="9905"/>
                </a:lnTo>
                <a:lnTo>
                  <a:pt x="1578101" y="9905"/>
                </a:lnTo>
                <a:lnTo>
                  <a:pt x="1580387" y="7619"/>
                </a:lnTo>
                <a:lnTo>
                  <a:pt x="1580387" y="2285"/>
                </a:lnTo>
                <a:lnTo>
                  <a:pt x="1578101" y="0"/>
                </a:lnTo>
                <a:close/>
              </a:path>
              <a:path w="9144000" h="6341109">
                <a:moveTo>
                  <a:pt x="1645157" y="0"/>
                </a:moveTo>
                <a:lnTo>
                  <a:pt x="1610867" y="0"/>
                </a:lnTo>
                <a:lnTo>
                  <a:pt x="1609343" y="2285"/>
                </a:lnTo>
                <a:lnTo>
                  <a:pt x="1609343" y="7619"/>
                </a:lnTo>
                <a:lnTo>
                  <a:pt x="1610867" y="9905"/>
                </a:lnTo>
                <a:lnTo>
                  <a:pt x="1645157" y="9905"/>
                </a:lnTo>
                <a:lnTo>
                  <a:pt x="1647443" y="7619"/>
                </a:lnTo>
                <a:lnTo>
                  <a:pt x="1647443" y="2285"/>
                </a:lnTo>
                <a:lnTo>
                  <a:pt x="1645157" y="0"/>
                </a:lnTo>
                <a:close/>
              </a:path>
              <a:path w="9144000" h="6341109">
                <a:moveTo>
                  <a:pt x="1711451" y="0"/>
                </a:moveTo>
                <a:lnTo>
                  <a:pt x="1677923" y="0"/>
                </a:lnTo>
                <a:lnTo>
                  <a:pt x="1675637" y="2285"/>
                </a:lnTo>
                <a:lnTo>
                  <a:pt x="1675637" y="7619"/>
                </a:lnTo>
                <a:lnTo>
                  <a:pt x="1677923" y="9905"/>
                </a:lnTo>
                <a:lnTo>
                  <a:pt x="1711451" y="9905"/>
                </a:lnTo>
                <a:lnTo>
                  <a:pt x="1713737" y="7619"/>
                </a:lnTo>
                <a:lnTo>
                  <a:pt x="1713737" y="2285"/>
                </a:lnTo>
                <a:lnTo>
                  <a:pt x="1711451" y="0"/>
                </a:lnTo>
                <a:close/>
              </a:path>
              <a:path w="9144000" h="6341109">
                <a:moveTo>
                  <a:pt x="1778507" y="0"/>
                </a:moveTo>
                <a:lnTo>
                  <a:pt x="1744217" y="0"/>
                </a:lnTo>
                <a:lnTo>
                  <a:pt x="1742693" y="2285"/>
                </a:lnTo>
                <a:lnTo>
                  <a:pt x="1742693" y="7619"/>
                </a:lnTo>
                <a:lnTo>
                  <a:pt x="1744217" y="9905"/>
                </a:lnTo>
                <a:lnTo>
                  <a:pt x="1778507" y="9905"/>
                </a:lnTo>
                <a:lnTo>
                  <a:pt x="1780793" y="7619"/>
                </a:lnTo>
                <a:lnTo>
                  <a:pt x="1780793" y="2285"/>
                </a:lnTo>
                <a:lnTo>
                  <a:pt x="1778507" y="0"/>
                </a:lnTo>
                <a:close/>
              </a:path>
              <a:path w="9144000" h="6341109">
                <a:moveTo>
                  <a:pt x="1844801" y="0"/>
                </a:moveTo>
                <a:lnTo>
                  <a:pt x="1811273" y="0"/>
                </a:lnTo>
                <a:lnTo>
                  <a:pt x="1808987" y="2285"/>
                </a:lnTo>
                <a:lnTo>
                  <a:pt x="1808987" y="7619"/>
                </a:lnTo>
                <a:lnTo>
                  <a:pt x="1811273" y="9905"/>
                </a:lnTo>
                <a:lnTo>
                  <a:pt x="1844801" y="9905"/>
                </a:lnTo>
                <a:lnTo>
                  <a:pt x="1847087" y="7619"/>
                </a:lnTo>
                <a:lnTo>
                  <a:pt x="1847087" y="2285"/>
                </a:lnTo>
                <a:lnTo>
                  <a:pt x="1844801" y="0"/>
                </a:lnTo>
                <a:close/>
              </a:path>
              <a:path w="9144000" h="6341109">
                <a:moveTo>
                  <a:pt x="1911857" y="0"/>
                </a:moveTo>
                <a:lnTo>
                  <a:pt x="1877567" y="0"/>
                </a:lnTo>
                <a:lnTo>
                  <a:pt x="1876043" y="2285"/>
                </a:lnTo>
                <a:lnTo>
                  <a:pt x="1876043" y="7619"/>
                </a:lnTo>
                <a:lnTo>
                  <a:pt x="1877567" y="9905"/>
                </a:lnTo>
                <a:lnTo>
                  <a:pt x="1911857" y="9905"/>
                </a:lnTo>
                <a:lnTo>
                  <a:pt x="1914143" y="7619"/>
                </a:lnTo>
                <a:lnTo>
                  <a:pt x="1914143" y="2285"/>
                </a:lnTo>
                <a:lnTo>
                  <a:pt x="1911857" y="0"/>
                </a:lnTo>
                <a:close/>
              </a:path>
              <a:path w="9144000" h="6341109">
                <a:moveTo>
                  <a:pt x="1978151" y="0"/>
                </a:moveTo>
                <a:lnTo>
                  <a:pt x="1944623" y="0"/>
                </a:lnTo>
                <a:lnTo>
                  <a:pt x="1942337" y="2285"/>
                </a:lnTo>
                <a:lnTo>
                  <a:pt x="1942337" y="7619"/>
                </a:lnTo>
                <a:lnTo>
                  <a:pt x="1944623" y="9905"/>
                </a:lnTo>
                <a:lnTo>
                  <a:pt x="1978151" y="9905"/>
                </a:lnTo>
                <a:lnTo>
                  <a:pt x="1980437" y="7619"/>
                </a:lnTo>
                <a:lnTo>
                  <a:pt x="1980437" y="2285"/>
                </a:lnTo>
                <a:lnTo>
                  <a:pt x="1978151" y="0"/>
                </a:lnTo>
                <a:close/>
              </a:path>
              <a:path w="9144000" h="6341109">
                <a:moveTo>
                  <a:pt x="2045207" y="0"/>
                </a:moveTo>
                <a:lnTo>
                  <a:pt x="2010917" y="0"/>
                </a:lnTo>
                <a:lnTo>
                  <a:pt x="2009393" y="2285"/>
                </a:lnTo>
                <a:lnTo>
                  <a:pt x="2009393" y="7619"/>
                </a:lnTo>
                <a:lnTo>
                  <a:pt x="2010917" y="9905"/>
                </a:lnTo>
                <a:lnTo>
                  <a:pt x="2045207" y="9905"/>
                </a:lnTo>
                <a:lnTo>
                  <a:pt x="2047493" y="7619"/>
                </a:lnTo>
                <a:lnTo>
                  <a:pt x="2047493" y="2285"/>
                </a:lnTo>
                <a:lnTo>
                  <a:pt x="2045207" y="0"/>
                </a:lnTo>
                <a:close/>
              </a:path>
              <a:path w="9144000" h="6341109">
                <a:moveTo>
                  <a:pt x="2111501" y="0"/>
                </a:moveTo>
                <a:lnTo>
                  <a:pt x="2077973" y="0"/>
                </a:lnTo>
                <a:lnTo>
                  <a:pt x="2075687" y="2285"/>
                </a:lnTo>
                <a:lnTo>
                  <a:pt x="2075687" y="7619"/>
                </a:lnTo>
                <a:lnTo>
                  <a:pt x="2077973" y="9905"/>
                </a:lnTo>
                <a:lnTo>
                  <a:pt x="2111501" y="9905"/>
                </a:lnTo>
                <a:lnTo>
                  <a:pt x="2113787" y="7619"/>
                </a:lnTo>
                <a:lnTo>
                  <a:pt x="2113787" y="2285"/>
                </a:lnTo>
                <a:lnTo>
                  <a:pt x="2111501" y="0"/>
                </a:lnTo>
                <a:close/>
              </a:path>
              <a:path w="9144000" h="6341109">
                <a:moveTo>
                  <a:pt x="2178557" y="0"/>
                </a:moveTo>
                <a:lnTo>
                  <a:pt x="2144267" y="0"/>
                </a:lnTo>
                <a:lnTo>
                  <a:pt x="2142743" y="2285"/>
                </a:lnTo>
                <a:lnTo>
                  <a:pt x="2142743" y="7619"/>
                </a:lnTo>
                <a:lnTo>
                  <a:pt x="2144267" y="9905"/>
                </a:lnTo>
                <a:lnTo>
                  <a:pt x="2178557" y="9905"/>
                </a:lnTo>
                <a:lnTo>
                  <a:pt x="2180843" y="7619"/>
                </a:lnTo>
                <a:lnTo>
                  <a:pt x="2180843" y="2285"/>
                </a:lnTo>
                <a:lnTo>
                  <a:pt x="2178557" y="0"/>
                </a:lnTo>
                <a:close/>
              </a:path>
              <a:path w="9144000" h="6341109">
                <a:moveTo>
                  <a:pt x="2244851" y="0"/>
                </a:moveTo>
                <a:lnTo>
                  <a:pt x="2211323" y="0"/>
                </a:lnTo>
                <a:lnTo>
                  <a:pt x="2209037" y="2285"/>
                </a:lnTo>
                <a:lnTo>
                  <a:pt x="2209037" y="7619"/>
                </a:lnTo>
                <a:lnTo>
                  <a:pt x="2211323" y="9905"/>
                </a:lnTo>
                <a:lnTo>
                  <a:pt x="2244851" y="9905"/>
                </a:lnTo>
                <a:lnTo>
                  <a:pt x="2247137" y="7619"/>
                </a:lnTo>
                <a:lnTo>
                  <a:pt x="2247137" y="2285"/>
                </a:lnTo>
                <a:lnTo>
                  <a:pt x="2244851" y="0"/>
                </a:lnTo>
                <a:close/>
              </a:path>
              <a:path w="9144000" h="6341109">
                <a:moveTo>
                  <a:pt x="2311907" y="0"/>
                </a:moveTo>
                <a:lnTo>
                  <a:pt x="2277617" y="0"/>
                </a:lnTo>
                <a:lnTo>
                  <a:pt x="2276093" y="2285"/>
                </a:lnTo>
                <a:lnTo>
                  <a:pt x="2276093" y="7619"/>
                </a:lnTo>
                <a:lnTo>
                  <a:pt x="2277617" y="9905"/>
                </a:lnTo>
                <a:lnTo>
                  <a:pt x="2311907" y="9905"/>
                </a:lnTo>
                <a:lnTo>
                  <a:pt x="2314193" y="7619"/>
                </a:lnTo>
                <a:lnTo>
                  <a:pt x="2314193" y="2285"/>
                </a:lnTo>
                <a:lnTo>
                  <a:pt x="2311907" y="0"/>
                </a:lnTo>
                <a:close/>
              </a:path>
              <a:path w="9144000" h="6341109">
                <a:moveTo>
                  <a:pt x="2378201" y="0"/>
                </a:moveTo>
                <a:lnTo>
                  <a:pt x="2344673" y="0"/>
                </a:lnTo>
                <a:lnTo>
                  <a:pt x="2342387" y="2285"/>
                </a:lnTo>
                <a:lnTo>
                  <a:pt x="2342387" y="7619"/>
                </a:lnTo>
                <a:lnTo>
                  <a:pt x="2344673" y="9905"/>
                </a:lnTo>
                <a:lnTo>
                  <a:pt x="2378201" y="9905"/>
                </a:lnTo>
                <a:lnTo>
                  <a:pt x="2380487" y="7619"/>
                </a:lnTo>
                <a:lnTo>
                  <a:pt x="2380487" y="2285"/>
                </a:lnTo>
                <a:lnTo>
                  <a:pt x="2378201" y="0"/>
                </a:lnTo>
                <a:close/>
              </a:path>
              <a:path w="9144000" h="6341109">
                <a:moveTo>
                  <a:pt x="2445257" y="0"/>
                </a:moveTo>
                <a:lnTo>
                  <a:pt x="2410967" y="0"/>
                </a:lnTo>
                <a:lnTo>
                  <a:pt x="2409443" y="2285"/>
                </a:lnTo>
                <a:lnTo>
                  <a:pt x="2409443" y="7619"/>
                </a:lnTo>
                <a:lnTo>
                  <a:pt x="2410967" y="9905"/>
                </a:lnTo>
                <a:lnTo>
                  <a:pt x="2445257" y="9905"/>
                </a:lnTo>
                <a:lnTo>
                  <a:pt x="2447543" y="7619"/>
                </a:lnTo>
                <a:lnTo>
                  <a:pt x="2447543" y="2285"/>
                </a:lnTo>
                <a:lnTo>
                  <a:pt x="2445257" y="0"/>
                </a:lnTo>
                <a:close/>
              </a:path>
              <a:path w="9144000" h="6341109">
                <a:moveTo>
                  <a:pt x="2511551" y="0"/>
                </a:moveTo>
                <a:lnTo>
                  <a:pt x="2478023" y="0"/>
                </a:lnTo>
                <a:lnTo>
                  <a:pt x="2475737" y="2285"/>
                </a:lnTo>
                <a:lnTo>
                  <a:pt x="2475737" y="7619"/>
                </a:lnTo>
                <a:lnTo>
                  <a:pt x="2478023" y="9905"/>
                </a:lnTo>
                <a:lnTo>
                  <a:pt x="2511551" y="9905"/>
                </a:lnTo>
                <a:lnTo>
                  <a:pt x="2513837" y="7619"/>
                </a:lnTo>
                <a:lnTo>
                  <a:pt x="2513837" y="2285"/>
                </a:lnTo>
                <a:lnTo>
                  <a:pt x="2511551" y="0"/>
                </a:lnTo>
                <a:close/>
              </a:path>
              <a:path w="9144000" h="6341109">
                <a:moveTo>
                  <a:pt x="2578607" y="0"/>
                </a:moveTo>
                <a:lnTo>
                  <a:pt x="2544317" y="0"/>
                </a:lnTo>
                <a:lnTo>
                  <a:pt x="2542793" y="2285"/>
                </a:lnTo>
                <a:lnTo>
                  <a:pt x="2542793" y="7619"/>
                </a:lnTo>
                <a:lnTo>
                  <a:pt x="2544317" y="9905"/>
                </a:lnTo>
                <a:lnTo>
                  <a:pt x="2578607" y="9905"/>
                </a:lnTo>
                <a:lnTo>
                  <a:pt x="2580893" y="7619"/>
                </a:lnTo>
                <a:lnTo>
                  <a:pt x="2580893" y="2285"/>
                </a:lnTo>
                <a:lnTo>
                  <a:pt x="2578607" y="0"/>
                </a:lnTo>
                <a:close/>
              </a:path>
              <a:path w="9144000" h="6341109">
                <a:moveTo>
                  <a:pt x="2644901" y="0"/>
                </a:moveTo>
                <a:lnTo>
                  <a:pt x="2611373" y="0"/>
                </a:lnTo>
                <a:lnTo>
                  <a:pt x="2609087" y="2285"/>
                </a:lnTo>
                <a:lnTo>
                  <a:pt x="2609087" y="7619"/>
                </a:lnTo>
                <a:lnTo>
                  <a:pt x="2611373" y="9905"/>
                </a:lnTo>
                <a:lnTo>
                  <a:pt x="2644901" y="9905"/>
                </a:lnTo>
                <a:lnTo>
                  <a:pt x="2647187" y="7619"/>
                </a:lnTo>
                <a:lnTo>
                  <a:pt x="2647187" y="2285"/>
                </a:lnTo>
                <a:lnTo>
                  <a:pt x="2644901" y="0"/>
                </a:lnTo>
                <a:close/>
              </a:path>
              <a:path w="9144000" h="6341109">
                <a:moveTo>
                  <a:pt x="2711957" y="0"/>
                </a:moveTo>
                <a:lnTo>
                  <a:pt x="2677667" y="0"/>
                </a:lnTo>
                <a:lnTo>
                  <a:pt x="2676143" y="2285"/>
                </a:lnTo>
                <a:lnTo>
                  <a:pt x="2676143" y="7619"/>
                </a:lnTo>
                <a:lnTo>
                  <a:pt x="2677667" y="9905"/>
                </a:lnTo>
                <a:lnTo>
                  <a:pt x="2711957" y="9905"/>
                </a:lnTo>
                <a:lnTo>
                  <a:pt x="2714243" y="7619"/>
                </a:lnTo>
                <a:lnTo>
                  <a:pt x="2714243" y="2285"/>
                </a:lnTo>
                <a:lnTo>
                  <a:pt x="2711957" y="0"/>
                </a:lnTo>
                <a:close/>
              </a:path>
              <a:path w="9144000" h="6341109">
                <a:moveTo>
                  <a:pt x="2778251" y="0"/>
                </a:moveTo>
                <a:lnTo>
                  <a:pt x="2744723" y="0"/>
                </a:lnTo>
                <a:lnTo>
                  <a:pt x="2742437" y="2285"/>
                </a:lnTo>
                <a:lnTo>
                  <a:pt x="2742437" y="7619"/>
                </a:lnTo>
                <a:lnTo>
                  <a:pt x="2744723" y="9905"/>
                </a:lnTo>
                <a:lnTo>
                  <a:pt x="2778251" y="9905"/>
                </a:lnTo>
                <a:lnTo>
                  <a:pt x="2780537" y="7619"/>
                </a:lnTo>
                <a:lnTo>
                  <a:pt x="2780537" y="2285"/>
                </a:lnTo>
                <a:lnTo>
                  <a:pt x="2778251" y="0"/>
                </a:lnTo>
                <a:close/>
              </a:path>
              <a:path w="9144000" h="6341109">
                <a:moveTo>
                  <a:pt x="2845307" y="0"/>
                </a:moveTo>
                <a:lnTo>
                  <a:pt x="2811017" y="0"/>
                </a:lnTo>
                <a:lnTo>
                  <a:pt x="2809493" y="2285"/>
                </a:lnTo>
                <a:lnTo>
                  <a:pt x="2809493" y="7619"/>
                </a:lnTo>
                <a:lnTo>
                  <a:pt x="2811017" y="9905"/>
                </a:lnTo>
                <a:lnTo>
                  <a:pt x="2845307" y="9905"/>
                </a:lnTo>
                <a:lnTo>
                  <a:pt x="2847593" y="7619"/>
                </a:lnTo>
                <a:lnTo>
                  <a:pt x="2847593" y="2285"/>
                </a:lnTo>
                <a:lnTo>
                  <a:pt x="2845307" y="0"/>
                </a:lnTo>
                <a:close/>
              </a:path>
              <a:path w="9144000" h="6341109">
                <a:moveTo>
                  <a:pt x="2911601" y="0"/>
                </a:moveTo>
                <a:lnTo>
                  <a:pt x="2878073" y="0"/>
                </a:lnTo>
                <a:lnTo>
                  <a:pt x="2875787" y="2285"/>
                </a:lnTo>
                <a:lnTo>
                  <a:pt x="2875787" y="7619"/>
                </a:lnTo>
                <a:lnTo>
                  <a:pt x="2878073" y="9905"/>
                </a:lnTo>
                <a:lnTo>
                  <a:pt x="2911601" y="9905"/>
                </a:lnTo>
                <a:lnTo>
                  <a:pt x="2913887" y="7619"/>
                </a:lnTo>
                <a:lnTo>
                  <a:pt x="2913887" y="2285"/>
                </a:lnTo>
                <a:lnTo>
                  <a:pt x="2911601" y="0"/>
                </a:lnTo>
                <a:close/>
              </a:path>
              <a:path w="9144000" h="6341109">
                <a:moveTo>
                  <a:pt x="2978657" y="0"/>
                </a:moveTo>
                <a:lnTo>
                  <a:pt x="2944367" y="0"/>
                </a:lnTo>
                <a:lnTo>
                  <a:pt x="2942843" y="2285"/>
                </a:lnTo>
                <a:lnTo>
                  <a:pt x="2942843" y="7619"/>
                </a:lnTo>
                <a:lnTo>
                  <a:pt x="2944367" y="9905"/>
                </a:lnTo>
                <a:lnTo>
                  <a:pt x="2978657" y="9905"/>
                </a:lnTo>
                <a:lnTo>
                  <a:pt x="2980943" y="7619"/>
                </a:lnTo>
                <a:lnTo>
                  <a:pt x="2980943" y="2285"/>
                </a:lnTo>
                <a:lnTo>
                  <a:pt x="2978657" y="0"/>
                </a:lnTo>
                <a:close/>
              </a:path>
              <a:path w="9144000" h="6341109">
                <a:moveTo>
                  <a:pt x="3044951" y="0"/>
                </a:moveTo>
                <a:lnTo>
                  <a:pt x="3011423" y="0"/>
                </a:lnTo>
                <a:lnTo>
                  <a:pt x="3009137" y="2285"/>
                </a:lnTo>
                <a:lnTo>
                  <a:pt x="3009137" y="7619"/>
                </a:lnTo>
                <a:lnTo>
                  <a:pt x="3011423" y="9905"/>
                </a:lnTo>
                <a:lnTo>
                  <a:pt x="3044951" y="9905"/>
                </a:lnTo>
                <a:lnTo>
                  <a:pt x="3047237" y="7619"/>
                </a:lnTo>
                <a:lnTo>
                  <a:pt x="3047237" y="2285"/>
                </a:lnTo>
                <a:lnTo>
                  <a:pt x="3044951" y="0"/>
                </a:lnTo>
                <a:close/>
              </a:path>
              <a:path w="9144000" h="6341109">
                <a:moveTo>
                  <a:pt x="3112007" y="0"/>
                </a:moveTo>
                <a:lnTo>
                  <a:pt x="3077717" y="0"/>
                </a:lnTo>
                <a:lnTo>
                  <a:pt x="3076193" y="2285"/>
                </a:lnTo>
                <a:lnTo>
                  <a:pt x="3076193" y="7619"/>
                </a:lnTo>
                <a:lnTo>
                  <a:pt x="3077717" y="9905"/>
                </a:lnTo>
                <a:lnTo>
                  <a:pt x="3112007" y="9905"/>
                </a:lnTo>
                <a:lnTo>
                  <a:pt x="3114293" y="7619"/>
                </a:lnTo>
                <a:lnTo>
                  <a:pt x="3114293" y="2285"/>
                </a:lnTo>
                <a:lnTo>
                  <a:pt x="3112007" y="0"/>
                </a:lnTo>
                <a:close/>
              </a:path>
              <a:path w="9144000" h="6341109">
                <a:moveTo>
                  <a:pt x="3178301" y="0"/>
                </a:moveTo>
                <a:lnTo>
                  <a:pt x="3144773" y="0"/>
                </a:lnTo>
                <a:lnTo>
                  <a:pt x="3142487" y="2285"/>
                </a:lnTo>
                <a:lnTo>
                  <a:pt x="3142487" y="7619"/>
                </a:lnTo>
                <a:lnTo>
                  <a:pt x="3144773" y="9905"/>
                </a:lnTo>
                <a:lnTo>
                  <a:pt x="3178301" y="9905"/>
                </a:lnTo>
                <a:lnTo>
                  <a:pt x="3180587" y="7619"/>
                </a:lnTo>
                <a:lnTo>
                  <a:pt x="3180587" y="2285"/>
                </a:lnTo>
                <a:lnTo>
                  <a:pt x="3178301" y="0"/>
                </a:lnTo>
                <a:close/>
              </a:path>
              <a:path w="9144000" h="6341109">
                <a:moveTo>
                  <a:pt x="3245357" y="0"/>
                </a:moveTo>
                <a:lnTo>
                  <a:pt x="3211067" y="0"/>
                </a:lnTo>
                <a:lnTo>
                  <a:pt x="3209543" y="2285"/>
                </a:lnTo>
                <a:lnTo>
                  <a:pt x="3209543" y="7619"/>
                </a:lnTo>
                <a:lnTo>
                  <a:pt x="3211067" y="9905"/>
                </a:lnTo>
                <a:lnTo>
                  <a:pt x="3245357" y="9905"/>
                </a:lnTo>
                <a:lnTo>
                  <a:pt x="3247643" y="7619"/>
                </a:lnTo>
                <a:lnTo>
                  <a:pt x="3247643" y="2285"/>
                </a:lnTo>
                <a:lnTo>
                  <a:pt x="3245357" y="0"/>
                </a:lnTo>
                <a:close/>
              </a:path>
              <a:path w="9144000" h="6341109">
                <a:moveTo>
                  <a:pt x="3311651" y="0"/>
                </a:moveTo>
                <a:lnTo>
                  <a:pt x="3278123" y="0"/>
                </a:lnTo>
                <a:lnTo>
                  <a:pt x="3275837" y="2285"/>
                </a:lnTo>
                <a:lnTo>
                  <a:pt x="3275837" y="7619"/>
                </a:lnTo>
                <a:lnTo>
                  <a:pt x="3278123" y="9905"/>
                </a:lnTo>
                <a:lnTo>
                  <a:pt x="3311651" y="9905"/>
                </a:lnTo>
                <a:lnTo>
                  <a:pt x="3313937" y="7619"/>
                </a:lnTo>
                <a:lnTo>
                  <a:pt x="3313937" y="2285"/>
                </a:lnTo>
                <a:lnTo>
                  <a:pt x="3311651" y="0"/>
                </a:lnTo>
                <a:close/>
              </a:path>
              <a:path w="9144000" h="6341109">
                <a:moveTo>
                  <a:pt x="3378707" y="0"/>
                </a:moveTo>
                <a:lnTo>
                  <a:pt x="3344417" y="0"/>
                </a:lnTo>
                <a:lnTo>
                  <a:pt x="3342893" y="2285"/>
                </a:lnTo>
                <a:lnTo>
                  <a:pt x="3342893" y="7619"/>
                </a:lnTo>
                <a:lnTo>
                  <a:pt x="3344417" y="9905"/>
                </a:lnTo>
                <a:lnTo>
                  <a:pt x="3378707" y="9905"/>
                </a:lnTo>
                <a:lnTo>
                  <a:pt x="3380993" y="7619"/>
                </a:lnTo>
                <a:lnTo>
                  <a:pt x="3380993" y="2285"/>
                </a:lnTo>
                <a:lnTo>
                  <a:pt x="3378707" y="0"/>
                </a:lnTo>
                <a:close/>
              </a:path>
              <a:path w="9144000" h="6341109">
                <a:moveTo>
                  <a:pt x="3445001" y="0"/>
                </a:moveTo>
                <a:lnTo>
                  <a:pt x="3411473" y="0"/>
                </a:lnTo>
                <a:lnTo>
                  <a:pt x="3409187" y="2285"/>
                </a:lnTo>
                <a:lnTo>
                  <a:pt x="3409187" y="7619"/>
                </a:lnTo>
                <a:lnTo>
                  <a:pt x="3411473" y="9905"/>
                </a:lnTo>
                <a:lnTo>
                  <a:pt x="3445001" y="9905"/>
                </a:lnTo>
                <a:lnTo>
                  <a:pt x="3447287" y="7619"/>
                </a:lnTo>
                <a:lnTo>
                  <a:pt x="3447287" y="2285"/>
                </a:lnTo>
                <a:lnTo>
                  <a:pt x="3445001" y="0"/>
                </a:lnTo>
                <a:close/>
              </a:path>
              <a:path w="9144000" h="6341109">
                <a:moveTo>
                  <a:pt x="3512057" y="0"/>
                </a:moveTo>
                <a:lnTo>
                  <a:pt x="3477767" y="0"/>
                </a:lnTo>
                <a:lnTo>
                  <a:pt x="3476243" y="2285"/>
                </a:lnTo>
                <a:lnTo>
                  <a:pt x="3476243" y="7619"/>
                </a:lnTo>
                <a:lnTo>
                  <a:pt x="3477767" y="9905"/>
                </a:lnTo>
                <a:lnTo>
                  <a:pt x="3512057" y="9905"/>
                </a:lnTo>
                <a:lnTo>
                  <a:pt x="3514343" y="7619"/>
                </a:lnTo>
                <a:lnTo>
                  <a:pt x="3514343" y="2285"/>
                </a:lnTo>
                <a:lnTo>
                  <a:pt x="3512057" y="0"/>
                </a:lnTo>
                <a:close/>
              </a:path>
              <a:path w="9144000" h="6341109">
                <a:moveTo>
                  <a:pt x="3578351" y="0"/>
                </a:moveTo>
                <a:lnTo>
                  <a:pt x="3544823" y="0"/>
                </a:lnTo>
                <a:lnTo>
                  <a:pt x="3542537" y="2285"/>
                </a:lnTo>
                <a:lnTo>
                  <a:pt x="3542537" y="7619"/>
                </a:lnTo>
                <a:lnTo>
                  <a:pt x="3544823" y="9905"/>
                </a:lnTo>
                <a:lnTo>
                  <a:pt x="3578351" y="9905"/>
                </a:lnTo>
                <a:lnTo>
                  <a:pt x="3580637" y="7619"/>
                </a:lnTo>
                <a:lnTo>
                  <a:pt x="3580637" y="2285"/>
                </a:lnTo>
                <a:lnTo>
                  <a:pt x="3578351" y="0"/>
                </a:lnTo>
                <a:close/>
              </a:path>
              <a:path w="9144000" h="6341109">
                <a:moveTo>
                  <a:pt x="3645407" y="0"/>
                </a:moveTo>
                <a:lnTo>
                  <a:pt x="3611117" y="0"/>
                </a:lnTo>
                <a:lnTo>
                  <a:pt x="3609593" y="2285"/>
                </a:lnTo>
                <a:lnTo>
                  <a:pt x="3609593" y="7619"/>
                </a:lnTo>
                <a:lnTo>
                  <a:pt x="3611117" y="9905"/>
                </a:lnTo>
                <a:lnTo>
                  <a:pt x="3645407" y="9905"/>
                </a:lnTo>
                <a:lnTo>
                  <a:pt x="3647693" y="7619"/>
                </a:lnTo>
                <a:lnTo>
                  <a:pt x="3647693" y="2285"/>
                </a:lnTo>
                <a:lnTo>
                  <a:pt x="3645407" y="0"/>
                </a:lnTo>
                <a:close/>
              </a:path>
              <a:path w="9144000" h="6341109">
                <a:moveTo>
                  <a:pt x="3711701" y="0"/>
                </a:moveTo>
                <a:lnTo>
                  <a:pt x="3678173" y="0"/>
                </a:lnTo>
                <a:lnTo>
                  <a:pt x="3675887" y="2285"/>
                </a:lnTo>
                <a:lnTo>
                  <a:pt x="3675887" y="7619"/>
                </a:lnTo>
                <a:lnTo>
                  <a:pt x="3678173" y="9905"/>
                </a:lnTo>
                <a:lnTo>
                  <a:pt x="3711701" y="9905"/>
                </a:lnTo>
                <a:lnTo>
                  <a:pt x="3713987" y="7619"/>
                </a:lnTo>
                <a:lnTo>
                  <a:pt x="3713987" y="2285"/>
                </a:lnTo>
                <a:lnTo>
                  <a:pt x="3711701" y="0"/>
                </a:lnTo>
                <a:close/>
              </a:path>
              <a:path w="9144000" h="6341109">
                <a:moveTo>
                  <a:pt x="3778757" y="0"/>
                </a:moveTo>
                <a:lnTo>
                  <a:pt x="3744467" y="0"/>
                </a:lnTo>
                <a:lnTo>
                  <a:pt x="3742943" y="2285"/>
                </a:lnTo>
                <a:lnTo>
                  <a:pt x="3742943" y="7619"/>
                </a:lnTo>
                <a:lnTo>
                  <a:pt x="3744467" y="9905"/>
                </a:lnTo>
                <a:lnTo>
                  <a:pt x="3778757" y="9905"/>
                </a:lnTo>
                <a:lnTo>
                  <a:pt x="3781043" y="7619"/>
                </a:lnTo>
                <a:lnTo>
                  <a:pt x="3781043" y="2285"/>
                </a:lnTo>
                <a:lnTo>
                  <a:pt x="3778757" y="0"/>
                </a:lnTo>
                <a:close/>
              </a:path>
              <a:path w="9144000" h="6341109">
                <a:moveTo>
                  <a:pt x="3845051" y="0"/>
                </a:moveTo>
                <a:lnTo>
                  <a:pt x="3811523" y="0"/>
                </a:lnTo>
                <a:lnTo>
                  <a:pt x="3809237" y="2285"/>
                </a:lnTo>
                <a:lnTo>
                  <a:pt x="3809237" y="7619"/>
                </a:lnTo>
                <a:lnTo>
                  <a:pt x="3811523" y="9905"/>
                </a:lnTo>
                <a:lnTo>
                  <a:pt x="3845051" y="9905"/>
                </a:lnTo>
                <a:lnTo>
                  <a:pt x="3847337" y="7619"/>
                </a:lnTo>
                <a:lnTo>
                  <a:pt x="3847337" y="2285"/>
                </a:lnTo>
                <a:lnTo>
                  <a:pt x="3845051" y="0"/>
                </a:lnTo>
                <a:close/>
              </a:path>
              <a:path w="9144000" h="6341109">
                <a:moveTo>
                  <a:pt x="3912107" y="0"/>
                </a:moveTo>
                <a:lnTo>
                  <a:pt x="3877817" y="0"/>
                </a:lnTo>
                <a:lnTo>
                  <a:pt x="3876293" y="2285"/>
                </a:lnTo>
                <a:lnTo>
                  <a:pt x="3876293" y="7619"/>
                </a:lnTo>
                <a:lnTo>
                  <a:pt x="3877817" y="9905"/>
                </a:lnTo>
                <a:lnTo>
                  <a:pt x="3912107" y="9905"/>
                </a:lnTo>
                <a:lnTo>
                  <a:pt x="3914393" y="7619"/>
                </a:lnTo>
                <a:lnTo>
                  <a:pt x="3914393" y="2285"/>
                </a:lnTo>
                <a:lnTo>
                  <a:pt x="3912107" y="0"/>
                </a:lnTo>
                <a:close/>
              </a:path>
              <a:path w="9144000" h="6341109">
                <a:moveTo>
                  <a:pt x="3978401" y="0"/>
                </a:moveTo>
                <a:lnTo>
                  <a:pt x="3944873" y="0"/>
                </a:lnTo>
                <a:lnTo>
                  <a:pt x="3942587" y="2285"/>
                </a:lnTo>
                <a:lnTo>
                  <a:pt x="3942587" y="7619"/>
                </a:lnTo>
                <a:lnTo>
                  <a:pt x="3944873" y="9905"/>
                </a:lnTo>
                <a:lnTo>
                  <a:pt x="3978401" y="9905"/>
                </a:lnTo>
                <a:lnTo>
                  <a:pt x="3980687" y="7619"/>
                </a:lnTo>
                <a:lnTo>
                  <a:pt x="3980687" y="2285"/>
                </a:lnTo>
                <a:lnTo>
                  <a:pt x="3978401" y="0"/>
                </a:lnTo>
                <a:close/>
              </a:path>
              <a:path w="9144000" h="6341109">
                <a:moveTo>
                  <a:pt x="4045457" y="0"/>
                </a:moveTo>
                <a:lnTo>
                  <a:pt x="4011167" y="0"/>
                </a:lnTo>
                <a:lnTo>
                  <a:pt x="4009643" y="2285"/>
                </a:lnTo>
                <a:lnTo>
                  <a:pt x="4009643" y="7619"/>
                </a:lnTo>
                <a:lnTo>
                  <a:pt x="4011167" y="9905"/>
                </a:lnTo>
                <a:lnTo>
                  <a:pt x="4045457" y="9905"/>
                </a:lnTo>
                <a:lnTo>
                  <a:pt x="4047743" y="7619"/>
                </a:lnTo>
                <a:lnTo>
                  <a:pt x="4047743" y="2285"/>
                </a:lnTo>
                <a:lnTo>
                  <a:pt x="4045457" y="0"/>
                </a:lnTo>
                <a:close/>
              </a:path>
              <a:path w="9144000" h="6341109">
                <a:moveTo>
                  <a:pt x="4111751" y="0"/>
                </a:moveTo>
                <a:lnTo>
                  <a:pt x="4078223" y="0"/>
                </a:lnTo>
                <a:lnTo>
                  <a:pt x="4075937" y="2285"/>
                </a:lnTo>
                <a:lnTo>
                  <a:pt x="4075937" y="7619"/>
                </a:lnTo>
                <a:lnTo>
                  <a:pt x="4078223" y="9905"/>
                </a:lnTo>
                <a:lnTo>
                  <a:pt x="4111751" y="9905"/>
                </a:lnTo>
                <a:lnTo>
                  <a:pt x="4114037" y="7619"/>
                </a:lnTo>
                <a:lnTo>
                  <a:pt x="4114037" y="2285"/>
                </a:lnTo>
                <a:lnTo>
                  <a:pt x="4111751" y="0"/>
                </a:lnTo>
                <a:close/>
              </a:path>
              <a:path w="9144000" h="6341109">
                <a:moveTo>
                  <a:pt x="4178807" y="0"/>
                </a:moveTo>
                <a:lnTo>
                  <a:pt x="4144517" y="0"/>
                </a:lnTo>
                <a:lnTo>
                  <a:pt x="4142993" y="2285"/>
                </a:lnTo>
                <a:lnTo>
                  <a:pt x="4142993" y="7619"/>
                </a:lnTo>
                <a:lnTo>
                  <a:pt x="4144517" y="9905"/>
                </a:lnTo>
                <a:lnTo>
                  <a:pt x="4178807" y="9905"/>
                </a:lnTo>
                <a:lnTo>
                  <a:pt x="4181093" y="7619"/>
                </a:lnTo>
                <a:lnTo>
                  <a:pt x="4181093" y="2285"/>
                </a:lnTo>
                <a:lnTo>
                  <a:pt x="4178807" y="0"/>
                </a:lnTo>
                <a:close/>
              </a:path>
              <a:path w="9144000" h="6341109">
                <a:moveTo>
                  <a:pt x="4245101" y="0"/>
                </a:moveTo>
                <a:lnTo>
                  <a:pt x="4211573" y="0"/>
                </a:lnTo>
                <a:lnTo>
                  <a:pt x="4209287" y="2285"/>
                </a:lnTo>
                <a:lnTo>
                  <a:pt x="4209287" y="7619"/>
                </a:lnTo>
                <a:lnTo>
                  <a:pt x="4211573" y="9905"/>
                </a:lnTo>
                <a:lnTo>
                  <a:pt x="4245101" y="9905"/>
                </a:lnTo>
                <a:lnTo>
                  <a:pt x="4247387" y="7619"/>
                </a:lnTo>
                <a:lnTo>
                  <a:pt x="4247387" y="2285"/>
                </a:lnTo>
                <a:lnTo>
                  <a:pt x="4245101" y="0"/>
                </a:lnTo>
                <a:close/>
              </a:path>
              <a:path w="9144000" h="6341109">
                <a:moveTo>
                  <a:pt x="4312157" y="0"/>
                </a:moveTo>
                <a:lnTo>
                  <a:pt x="4277867" y="0"/>
                </a:lnTo>
                <a:lnTo>
                  <a:pt x="4276343" y="2285"/>
                </a:lnTo>
                <a:lnTo>
                  <a:pt x="4276343" y="7619"/>
                </a:lnTo>
                <a:lnTo>
                  <a:pt x="4277867" y="9905"/>
                </a:lnTo>
                <a:lnTo>
                  <a:pt x="4312157" y="9905"/>
                </a:lnTo>
                <a:lnTo>
                  <a:pt x="4314443" y="7619"/>
                </a:lnTo>
                <a:lnTo>
                  <a:pt x="4314443" y="2285"/>
                </a:lnTo>
                <a:lnTo>
                  <a:pt x="4312157" y="0"/>
                </a:lnTo>
                <a:close/>
              </a:path>
              <a:path w="9144000" h="6341109">
                <a:moveTo>
                  <a:pt x="4378451" y="0"/>
                </a:moveTo>
                <a:lnTo>
                  <a:pt x="4344923" y="0"/>
                </a:lnTo>
                <a:lnTo>
                  <a:pt x="4342637" y="2285"/>
                </a:lnTo>
                <a:lnTo>
                  <a:pt x="4342637" y="7619"/>
                </a:lnTo>
                <a:lnTo>
                  <a:pt x="4344923" y="9905"/>
                </a:lnTo>
                <a:lnTo>
                  <a:pt x="4378451" y="9905"/>
                </a:lnTo>
                <a:lnTo>
                  <a:pt x="4380737" y="7619"/>
                </a:lnTo>
                <a:lnTo>
                  <a:pt x="4380737" y="2285"/>
                </a:lnTo>
                <a:lnTo>
                  <a:pt x="4378451" y="0"/>
                </a:lnTo>
                <a:close/>
              </a:path>
              <a:path w="9144000" h="6341109">
                <a:moveTo>
                  <a:pt x="4445507" y="0"/>
                </a:moveTo>
                <a:lnTo>
                  <a:pt x="4411217" y="0"/>
                </a:lnTo>
                <a:lnTo>
                  <a:pt x="4409693" y="2285"/>
                </a:lnTo>
                <a:lnTo>
                  <a:pt x="4409693" y="7619"/>
                </a:lnTo>
                <a:lnTo>
                  <a:pt x="4411217" y="9905"/>
                </a:lnTo>
                <a:lnTo>
                  <a:pt x="4445507" y="9905"/>
                </a:lnTo>
                <a:lnTo>
                  <a:pt x="4447793" y="7619"/>
                </a:lnTo>
                <a:lnTo>
                  <a:pt x="4447793" y="2285"/>
                </a:lnTo>
                <a:lnTo>
                  <a:pt x="4445507" y="0"/>
                </a:lnTo>
                <a:close/>
              </a:path>
              <a:path w="9144000" h="6341109">
                <a:moveTo>
                  <a:pt x="4511801" y="0"/>
                </a:moveTo>
                <a:lnTo>
                  <a:pt x="4478273" y="0"/>
                </a:lnTo>
                <a:lnTo>
                  <a:pt x="4475987" y="2285"/>
                </a:lnTo>
                <a:lnTo>
                  <a:pt x="4475987" y="7619"/>
                </a:lnTo>
                <a:lnTo>
                  <a:pt x="4478273" y="9905"/>
                </a:lnTo>
                <a:lnTo>
                  <a:pt x="4511801" y="9905"/>
                </a:lnTo>
                <a:lnTo>
                  <a:pt x="4514087" y="7619"/>
                </a:lnTo>
                <a:lnTo>
                  <a:pt x="4514087" y="2285"/>
                </a:lnTo>
                <a:lnTo>
                  <a:pt x="4511801" y="0"/>
                </a:lnTo>
                <a:close/>
              </a:path>
              <a:path w="9144000" h="6341109">
                <a:moveTo>
                  <a:pt x="4578857" y="0"/>
                </a:moveTo>
                <a:lnTo>
                  <a:pt x="4544567" y="0"/>
                </a:lnTo>
                <a:lnTo>
                  <a:pt x="4543043" y="2285"/>
                </a:lnTo>
                <a:lnTo>
                  <a:pt x="4543043" y="7619"/>
                </a:lnTo>
                <a:lnTo>
                  <a:pt x="4544567" y="9905"/>
                </a:lnTo>
                <a:lnTo>
                  <a:pt x="4578857" y="9905"/>
                </a:lnTo>
                <a:lnTo>
                  <a:pt x="4581143" y="7619"/>
                </a:lnTo>
                <a:lnTo>
                  <a:pt x="4581143" y="2285"/>
                </a:lnTo>
                <a:lnTo>
                  <a:pt x="4578857" y="0"/>
                </a:lnTo>
                <a:close/>
              </a:path>
              <a:path w="9144000" h="6341109">
                <a:moveTo>
                  <a:pt x="4645151" y="0"/>
                </a:moveTo>
                <a:lnTo>
                  <a:pt x="4611623" y="0"/>
                </a:lnTo>
                <a:lnTo>
                  <a:pt x="4609337" y="2285"/>
                </a:lnTo>
                <a:lnTo>
                  <a:pt x="4609337" y="7619"/>
                </a:lnTo>
                <a:lnTo>
                  <a:pt x="4611623" y="9905"/>
                </a:lnTo>
                <a:lnTo>
                  <a:pt x="4645151" y="9905"/>
                </a:lnTo>
                <a:lnTo>
                  <a:pt x="4647437" y="7619"/>
                </a:lnTo>
                <a:lnTo>
                  <a:pt x="4647437" y="2285"/>
                </a:lnTo>
                <a:lnTo>
                  <a:pt x="4645151" y="0"/>
                </a:lnTo>
                <a:close/>
              </a:path>
              <a:path w="9144000" h="6341109">
                <a:moveTo>
                  <a:pt x="4712207" y="0"/>
                </a:moveTo>
                <a:lnTo>
                  <a:pt x="4677917" y="0"/>
                </a:lnTo>
                <a:lnTo>
                  <a:pt x="4676393" y="2285"/>
                </a:lnTo>
                <a:lnTo>
                  <a:pt x="4676393" y="7619"/>
                </a:lnTo>
                <a:lnTo>
                  <a:pt x="4677917" y="9905"/>
                </a:lnTo>
                <a:lnTo>
                  <a:pt x="4712207" y="9905"/>
                </a:lnTo>
                <a:lnTo>
                  <a:pt x="4714493" y="7619"/>
                </a:lnTo>
                <a:lnTo>
                  <a:pt x="4714493" y="2285"/>
                </a:lnTo>
                <a:lnTo>
                  <a:pt x="4712207" y="0"/>
                </a:lnTo>
                <a:close/>
              </a:path>
              <a:path w="9144000" h="6341109">
                <a:moveTo>
                  <a:pt x="4778501" y="0"/>
                </a:moveTo>
                <a:lnTo>
                  <a:pt x="4744973" y="0"/>
                </a:lnTo>
                <a:lnTo>
                  <a:pt x="4742687" y="2285"/>
                </a:lnTo>
                <a:lnTo>
                  <a:pt x="4742687" y="7619"/>
                </a:lnTo>
                <a:lnTo>
                  <a:pt x="4744973" y="9905"/>
                </a:lnTo>
                <a:lnTo>
                  <a:pt x="4778501" y="9905"/>
                </a:lnTo>
                <a:lnTo>
                  <a:pt x="4780787" y="7619"/>
                </a:lnTo>
                <a:lnTo>
                  <a:pt x="4780787" y="2285"/>
                </a:lnTo>
                <a:lnTo>
                  <a:pt x="4778501" y="0"/>
                </a:lnTo>
                <a:close/>
              </a:path>
              <a:path w="9144000" h="6341109">
                <a:moveTo>
                  <a:pt x="4845557" y="0"/>
                </a:moveTo>
                <a:lnTo>
                  <a:pt x="4811267" y="0"/>
                </a:lnTo>
                <a:lnTo>
                  <a:pt x="4809743" y="2285"/>
                </a:lnTo>
                <a:lnTo>
                  <a:pt x="4809743" y="7619"/>
                </a:lnTo>
                <a:lnTo>
                  <a:pt x="4811267" y="9905"/>
                </a:lnTo>
                <a:lnTo>
                  <a:pt x="4845557" y="9905"/>
                </a:lnTo>
                <a:lnTo>
                  <a:pt x="4847843" y="7619"/>
                </a:lnTo>
                <a:lnTo>
                  <a:pt x="4847843" y="2285"/>
                </a:lnTo>
                <a:lnTo>
                  <a:pt x="4845557" y="0"/>
                </a:lnTo>
                <a:close/>
              </a:path>
              <a:path w="9144000" h="6341109">
                <a:moveTo>
                  <a:pt x="4911851" y="0"/>
                </a:moveTo>
                <a:lnTo>
                  <a:pt x="4878323" y="0"/>
                </a:lnTo>
                <a:lnTo>
                  <a:pt x="4876037" y="2285"/>
                </a:lnTo>
                <a:lnTo>
                  <a:pt x="4876037" y="7619"/>
                </a:lnTo>
                <a:lnTo>
                  <a:pt x="4878323" y="9905"/>
                </a:lnTo>
                <a:lnTo>
                  <a:pt x="4911851" y="9905"/>
                </a:lnTo>
                <a:lnTo>
                  <a:pt x="4914137" y="7619"/>
                </a:lnTo>
                <a:lnTo>
                  <a:pt x="4914137" y="2285"/>
                </a:lnTo>
                <a:lnTo>
                  <a:pt x="4911851" y="0"/>
                </a:lnTo>
                <a:close/>
              </a:path>
              <a:path w="9144000" h="6341109">
                <a:moveTo>
                  <a:pt x="4978907" y="0"/>
                </a:moveTo>
                <a:lnTo>
                  <a:pt x="4944617" y="0"/>
                </a:lnTo>
                <a:lnTo>
                  <a:pt x="4943093" y="2285"/>
                </a:lnTo>
                <a:lnTo>
                  <a:pt x="4943093" y="7619"/>
                </a:lnTo>
                <a:lnTo>
                  <a:pt x="4944617" y="9905"/>
                </a:lnTo>
                <a:lnTo>
                  <a:pt x="4978907" y="9905"/>
                </a:lnTo>
                <a:lnTo>
                  <a:pt x="4981193" y="7619"/>
                </a:lnTo>
                <a:lnTo>
                  <a:pt x="4981193" y="2285"/>
                </a:lnTo>
                <a:lnTo>
                  <a:pt x="4978907" y="0"/>
                </a:lnTo>
                <a:close/>
              </a:path>
              <a:path w="9144000" h="6341109">
                <a:moveTo>
                  <a:pt x="5045201" y="0"/>
                </a:moveTo>
                <a:lnTo>
                  <a:pt x="5011673" y="0"/>
                </a:lnTo>
                <a:lnTo>
                  <a:pt x="5009387" y="2285"/>
                </a:lnTo>
                <a:lnTo>
                  <a:pt x="5009387" y="7619"/>
                </a:lnTo>
                <a:lnTo>
                  <a:pt x="5011673" y="9905"/>
                </a:lnTo>
                <a:lnTo>
                  <a:pt x="5045201" y="9905"/>
                </a:lnTo>
                <a:lnTo>
                  <a:pt x="5047487" y="7619"/>
                </a:lnTo>
                <a:lnTo>
                  <a:pt x="5047487" y="2285"/>
                </a:lnTo>
                <a:lnTo>
                  <a:pt x="5045201" y="0"/>
                </a:lnTo>
                <a:close/>
              </a:path>
              <a:path w="9144000" h="6341109">
                <a:moveTo>
                  <a:pt x="5112257" y="0"/>
                </a:moveTo>
                <a:lnTo>
                  <a:pt x="5077967" y="0"/>
                </a:lnTo>
                <a:lnTo>
                  <a:pt x="5076443" y="2285"/>
                </a:lnTo>
                <a:lnTo>
                  <a:pt x="5076443" y="7619"/>
                </a:lnTo>
                <a:lnTo>
                  <a:pt x="5077967" y="9905"/>
                </a:lnTo>
                <a:lnTo>
                  <a:pt x="5112257" y="9905"/>
                </a:lnTo>
                <a:lnTo>
                  <a:pt x="5114543" y="7619"/>
                </a:lnTo>
                <a:lnTo>
                  <a:pt x="5114543" y="2285"/>
                </a:lnTo>
                <a:lnTo>
                  <a:pt x="5112257" y="0"/>
                </a:lnTo>
                <a:close/>
              </a:path>
              <a:path w="9144000" h="6341109">
                <a:moveTo>
                  <a:pt x="5178551" y="0"/>
                </a:moveTo>
                <a:lnTo>
                  <a:pt x="5145023" y="0"/>
                </a:lnTo>
                <a:lnTo>
                  <a:pt x="5142737" y="2285"/>
                </a:lnTo>
                <a:lnTo>
                  <a:pt x="5142737" y="7619"/>
                </a:lnTo>
                <a:lnTo>
                  <a:pt x="5145023" y="9905"/>
                </a:lnTo>
                <a:lnTo>
                  <a:pt x="5178551" y="9905"/>
                </a:lnTo>
                <a:lnTo>
                  <a:pt x="5180837" y="7619"/>
                </a:lnTo>
                <a:lnTo>
                  <a:pt x="5180837" y="2285"/>
                </a:lnTo>
                <a:lnTo>
                  <a:pt x="5178551" y="0"/>
                </a:lnTo>
                <a:close/>
              </a:path>
              <a:path w="9144000" h="6341109">
                <a:moveTo>
                  <a:pt x="5245607" y="0"/>
                </a:moveTo>
                <a:lnTo>
                  <a:pt x="5211317" y="0"/>
                </a:lnTo>
                <a:lnTo>
                  <a:pt x="5209793" y="2285"/>
                </a:lnTo>
                <a:lnTo>
                  <a:pt x="5209793" y="7619"/>
                </a:lnTo>
                <a:lnTo>
                  <a:pt x="5211317" y="9905"/>
                </a:lnTo>
                <a:lnTo>
                  <a:pt x="5245607" y="9905"/>
                </a:lnTo>
                <a:lnTo>
                  <a:pt x="5247893" y="7619"/>
                </a:lnTo>
                <a:lnTo>
                  <a:pt x="5247893" y="2285"/>
                </a:lnTo>
                <a:lnTo>
                  <a:pt x="5245607" y="0"/>
                </a:lnTo>
                <a:close/>
              </a:path>
              <a:path w="9144000" h="6341109">
                <a:moveTo>
                  <a:pt x="5311901" y="0"/>
                </a:moveTo>
                <a:lnTo>
                  <a:pt x="5278373" y="0"/>
                </a:lnTo>
                <a:lnTo>
                  <a:pt x="5276087" y="2285"/>
                </a:lnTo>
                <a:lnTo>
                  <a:pt x="5276087" y="7619"/>
                </a:lnTo>
                <a:lnTo>
                  <a:pt x="5278373" y="9905"/>
                </a:lnTo>
                <a:lnTo>
                  <a:pt x="5311901" y="9905"/>
                </a:lnTo>
                <a:lnTo>
                  <a:pt x="5314187" y="7619"/>
                </a:lnTo>
                <a:lnTo>
                  <a:pt x="5314187" y="2285"/>
                </a:lnTo>
                <a:lnTo>
                  <a:pt x="5311901" y="0"/>
                </a:lnTo>
                <a:close/>
              </a:path>
              <a:path w="9144000" h="6341109">
                <a:moveTo>
                  <a:pt x="5378957" y="0"/>
                </a:moveTo>
                <a:lnTo>
                  <a:pt x="5344667" y="0"/>
                </a:lnTo>
                <a:lnTo>
                  <a:pt x="5343143" y="2285"/>
                </a:lnTo>
                <a:lnTo>
                  <a:pt x="5343143" y="7619"/>
                </a:lnTo>
                <a:lnTo>
                  <a:pt x="5344667" y="9905"/>
                </a:lnTo>
                <a:lnTo>
                  <a:pt x="5378957" y="9905"/>
                </a:lnTo>
                <a:lnTo>
                  <a:pt x="5381243" y="7619"/>
                </a:lnTo>
                <a:lnTo>
                  <a:pt x="5381243" y="2285"/>
                </a:lnTo>
                <a:lnTo>
                  <a:pt x="5378957" y="0"/>
                </a:lnTo>
                <a:close/>
              </a:path>
              <a:path w="9144000" h="6341109">
                <a:moveTo>
                  <a:pt x="5445251" y="0"/>
                </a:moveTo>
                <a:lnTo>
                  <a:pt x="5411723" y="0"/>
                </a:lnTo>
                <a:lnTo>
                  <a:pt x="5409437" y="2285"/>
                </a:lnTo>
                <a:lnTo>
                  <a:pt x="5409437" y="7619"/>
                </a:lnTo>
                <a:lnTo>
                  <a:pt x="5411723" y="9905"/>
                </a:lnTo>
                <a:lnTo>
                  <a:pt x="5445251" y="9905"/>
                </a:lnTo>
                <a:lnTo>
                  <a:pt x="5447537" y="7619"/>
                </a:lnTo>
                <a:lnTo>
                  <a:pt x="5447537" y="2285"/>
                </a:lnTo>
                <a:lnTo>
                  <a:pt x="5445251" y="0"/>
                </a:lnTo>
                <a:close/>
              </a:path>
              <a:path w="9144000" h="6341109">
                <a:moveTo>
                  <a:pt x="5512307" y="0"/>
                </a:moveTo>
                <a:lnTo>
                  <a:pt x="5478017" y="0"/>
                </a:lnTo>
                <a:lnTo>
                  <a:pt x="5476493" y="2285"/>
                </a:lnTo>
                <a:lnTo>
                  <a:pt x="5476493" y="7619"/>
                </a:lnTo>
                <a:lnTo>
                  <a:pt x="5478017" y="9905"/>
                </a:lnTo>
                <a:lnTo>
                  <a:pt x="5512307" y="9905"/>
                </a:lnTo>
                <a:lnTo>
                  <a:pt x="5514593" y="7619"/>
                </a:lnTo>
                <a:lnTo>
                  <a:pt x="5514593" y="2285"/>
                </a:lnTo>
                <a:lnTo>
                  <a:pt x="5512307" y="0"/>
                </a:lnTo>
                <a:close/>
              </a:path>
              <a:path w="9144000" h="6341109">
                <a:moveTo>
                  <a:pt x="5578601" y="0"/>
                </a:moveTo>
                <a:lnTo>
                  <a:pt x="5545073" y="0"/>
                </a:lnTo>
                <a:lnTo>
                  <a:pt x="5542787" y="2285"/>
                </a:lnTo>
                <a:lnTo>
                  <a:pt x="5542787" y="7619"/>
                </a:lnTo>
                <a:lnTo>
                  <a:pt x="5545073" y="9905"/>
                </a:lnTo>
                <a:lnTo>
                  <a:pt x="5578601" y="9905"/>
                </a:lnTo>
                <a:lnTo>
                  <a:pt x="5580887" y="7619"/>
                </a:lnTo>
                <a:lnTo>
                  <a:pt x="5580887" y="2285"/>
                </a:lnTo>
                <a:lnTo>
                  <a:pt x="5578601" y="0"/>
                </a:lnTo>
                <a:close/>
              </a:path>
              <a:path w="9144000" h="6341109">
                <a:moveTo>
                  <a:pt x="5645657" y="0"/>
                </a:moveTo>
                <a:lnTo>
                  <a:pt x="5611367" y="0"/>
                </a:lnTo>
                <a:lnTo>
                  <a:pt x="5609843" y="2285"/>
                </a:lnTo>
                <a:lnTo>
                  <a:pt x="5609843" y="7619"/>
                </a:lnTo>
                <a:lnTo>
                  <a:pt x="5611367" y="9905"/>
                </a:lnTo>
                <a:lnTo>
                  <a:pt x="5645657" y="9905"/>
                </a:lnTo>
                <a:lnTo>
                  <a:pt x="5647943" y="7619"/>
                </a:lnTo>
                <a:lnTo>
                  <a:pt x="5647943" y="2285"/>
                </a:lnTo>
                <a:lnTo>
                  <a:pt x="5645657" y="0"/>
                </a:lnTo>
                <a:close/>
              </a:path>
              <a:path w="9144000" h="6341109">
                <a:moveTo>
                  <a:pt x="5711951" y="0"/>
                </a:moveTo>
                <a:lnTo>
                  <a:pt x="5678423" y="0"/>
                </a:lnTo>
                <a:lnTo>
                  <a:pt x="5676137" y="2285"/>
                </a:lnTo>
                <a:lnTo>
                  <a:pt x="5676137" y="7619"/>
                </a:lnTo>
                <a:lnTo>
                  <a:pt x="5678423" y="9905"/>
                </a:lnTo>
                <a:lnTo>
                  <a:pt x="5711951" y="9905"/>
                </a:lnTo>
                <a:lnTo>
                  <a:pt x="5714237" y="7619"/>
                </a:lnTo>
                <a:lnTo>
                  <a:pt x="5714237" y="2285"/>
                </a:lnTo>
                <a:lnTo>
                  <a:pt x="5711951" y="0"/>
                </a:lnTo>
                <a:close/>
              </a:path>
              <a:path w="9144000" h="6341109">
                <a:moveTo>
                  <a:pt x="5779007" y="0"/>
                </a:moveTo>
                <a:lnTo>
                  <a:pt x="5744717" y="0"/>
                </a:lnTo>
                <a:lnTo>
                  <a:pt x="5743193" y="2285"/>
                </a:lnTo>
                <a:lnTo>
                  <a:pt x="5743193" y="7619"/>
                </a:lnTo>
                <a:lnTo>
                  <a:pt x="5744717" y="9905"/>
                </a:lnTo>
                <a:lnTo>
                  <a:pt x="5779007" y="9905"/>
                </a:lnTo>
                <a:lnTo>
                  <a:pt x="5781293" y="7619"/>
                </a:lnTo>
                <a:lnTo>
                  <a:pt x="5781293" y="2285"/>
                </a:lnTo>
                <a:lnTo>
                  <a:pt x="5779007" y="0"/>
                </a:lnTo>
                <a:close/>
              </a:path>
              <a:path w="9144000" h="6341109">
                <a:moveTo>
                  <a:pt x="5845301" y="0"/>
                </a:moveTo>
                <a:lnTo>
                  <a:pt x="5811773" y="0"/>
                </a:lnTo>
                <a:lnTo>
                  <a:pt x="5809487" y="2285"/>
                </a:lnTo>
                <a:lnTo>
                  <a:pt x="5809487" y="7619"/>
                </a:lnTo>
                <a:lnTo>
                  <a:pt x="5811773" y="9905"/>
                </a:lnTo>
                <a:lnTo>
                  <a:pt x="5845301" y="9905"/>
                </a:lnTo>
                <a:lnTo>
                  <a:pt x="5847587" y="7619"/>
                </a:lnTo>
                <a:lnTo>
                  <a:pt x="5847587" y="2285"/>
                </a:lnTo>
                <a:lnTo>
                  <a:pt x="5845301" y="0"/>
                </a:lnTo>
                <a:close/>
              </a:path>
              <a:path w="9144000" h="6341109">
                <a:moveTo>
                  <a:pt x="5912357" y="0"/>
                </a:moveTo>
                <a:lnTo>
                  <a:pt x="5878067" y="0"/>
                </a:lnTo>
                <a:lnTo>
                  <a:pt x="5876543" y="2285"/>
                </a:lnTo>
                <a:lnTo>
                  <a:pt x="5876543" y="7619"/>
                </a:lnTo>
                <a:lnTo>
                  <a:pt x="5878067" y="9905"/>
                </a:lnTo>
                <a:lnTo>
                  <a:pt x="5912357" y="9905"/>
                </a:lnTo>
                <a:lnTo>
                  <a:pt x="5914643" y="7619"/>
                </a:lnTo>
                <a:lnTo>
                  <a:pt x="5914643" y="2285"/>
                </a:lnTo>
                <a:lnTo>
                  <a:pt x="5912357" y="0"/>
                </a:lnTo>
                <a:close/>
              </a:path>
              <a:path w="9144000" h="6341109">
                <a:moveTo>
                  <a:pt x="5978651" y="0"/>
                </a:moveTo>
                <a:lnTo>
                  <a:pt x="5945123" y="0"/>
                </a:lnTo>
                <a:lnTo>
                  <a:pt x="5942837" y="2285"/>
                </a:lnTo>
                <a:lnTo>
                  <a:pt x="5942837" y="7619"/>
                </a:lnTo>
                <a:lnTo>
                  <a:pt x="5945123" y="9905"/>
                </a:lnTo>
                <a:lnTo>
                  <a:pt x="5978651" y="9905"/>
                </a:lnTo>
                <a:lnTo>
                  <a:pt x="5980937" y="7619"/>
                </a:lnTo>
                <a:lnTo>
                  <a:pt x="5980937" y="2285"/>
                </a:lnTo>
                <a:lnTo>
                  <a:pt x="5978651" y="0"/>
                </a:lnTo>
                <a:close/>
              </a:path>
              <a:path w="9144000" h="6341109">
                <a:moveTo>
                  <a:pt x="6045707" y="0"/>
                </a:moveTo>
                <a:lnTo>
                  <a:pt x="6011417" y="0"/>
                </a:lnTo>
                <a:lnTo>
                  <a:pt x="6009893" y="2285"/>
                </a:lnTo>
                <a:lnTo>
                  <a:pt x="6009893" y="7619"/>
                </a:lnTo>
                <a:lnTo>
                  <a:pt x="6011417" y="9905"/>
                </a:lnTo>
                <a:lnTo>
                  <a:pt x="6045707" y="9905"/>
                </a:lnTo>
                <a:lnTo>
                  <a:pt x="6047993" y="7619"/>
                </a:lnTo>
                <a:lnTo>
                  <a:pt x="6047993" y="2285"/>
                </a:lnTo>
                <a:lnTo>
                  <a:pt x="6045707" y="0"/>
                </a:lnTo>
                <a:close/>
              </a:path>
              <a:path w="9144000" h="6341109">
                <a:moveTo>
                  <a:pt x="6112001" y="0"/>
                </a:moveTo>
                <a:lnTo>
                  <a:pt x="6078473" y="0"/>
                </a:lnTo>
                <a:lnTo>
                  <a:pt x="6076187" y="2285"/>
                </a:lnTo>
                <a:lnTo>
                  <a:pt x="6076187" y="7619"/>
                </a:lnTo>
                <a:lnTo>
                  <a:pt x="6078473" y="9905"/>
                </a:lnTo>
                <a:lnTo>
                  <a:pt x="6112001" y="9905"/>
                </a:lnTo>
                <a:lnTo>
                  <a:pt x="6114287" y="7619"/>
                </a:lnTo>
                <a:lnTo>
                  <a:pt x="6114287" y="2285"/>
                </a:lnTo>
                <a:lnTo>
                  <a:pt x="6112001" y="0"/>
                </a:lnTo>
                <a:close/>
              </a:path>
              <a:path w="9144000" h="6341109">
                <a:moveTo>
                  <a:pt x="6179057" y="0"/>
                </a:moveTo>
                <a:lnTo>
                  <a:pt x="6144767" y="0"/>
                </a:lnTo>
                <a:lnTo>
                  <a:pt x="6143243" y="2285"/>
                </a:lnTo>
                <a:lnTo>
                  <a:pt x="6143243" y="7619"/>
                </a:lnTo>
                <a:lnTo>
                  <a:pt x="6144767" y="9905"/>
                </a:lnTo>
                <a:lnTo>
                  <a:pt x="6179057" y="9905"/>
                </a:lnTo>
                <a:lnTo>
                  <a:pt x="6181343" y="7619"/>
                </a:lnTo>
                <a:lnTo>
                  <a:pt x="6181343" y="2285"/>
                </a:lnTo>
                <a:lnTo>
                  <a:pt x="6179057" y="0"/>
                </a:lnTo>
                <a:close/>
              </a:path>
              <a:path w="9144000" h="6341109">
                <a:moveTo>
                  <a:pt x="6245351" y="0"/>
                </a:moveTo>
                <a:lnTo>
                  <a:pt x="6211823" y="0"/>
                </a:lnTo>
                <a:lnTo>
                  <a:pt x="6209537" y="2285"/>
                </a:lnTo>
                <a:lnTo>
                  <a:pt x="6209537" y="7619"/>
                </a:lnTo>
                <a:lnTo>
                  <a:pt x="6211823" y="9905"/>
                </a:lnTo>
                <a:lnTo>
                  <a:pt x="6245351" y="9905"/>
                </a:lnTo>
                <a:lnTo>
                  <a:pt x="6247637" y="7619"/>
                </a:lnTo>
                <a:lnTo>
                  <a:pt x="6247637" y="2285"/>
                </a:lnTo>
                <a:lnTo>
                  <a:pt x="6245351" y="0"/>
                </a:lnTo>
                <a:close/>
              </a:path>
              <a:path w="9144000" h="6341109">
                <a:moveTo>
                  <a:pt x="6312407" y="0"/>
                </a:moveTo>
                <a:lnTo>
                  <a:pt x="6278117" y="0"/>
                </a:lnTo>
                <a:lnTo>
                  <a:pt x="6276593" y="2285"/>
                </a:lnTo>
                <a:lnTo>
                  <a:pt x="6276593" y="7619"/>
                </a:lnTo>
                <a:lnTo>
                  <a:pt x="6278117" y="9905"/>
                </a:lnTo>
                <a:lnTo>
                  <a:pt x="6312407" y="9905"/>
                </a:lnTo>
                <a:lnTo>
                  <a:pt x="6314693" y="7619"/>
                </a:lnTo>
                <a:lnTo>
                  <a:pt x="6314693" y="2285"/>
                </a:lnTo>
                <a:lnTo>
                  <a:pt x="6312407" y="0"/>
                </a:lnTo>
                <a:close/>
              </a:path>
              <a:path w="9144000" h="6341109">
                <a:moveTo>
                  <a:pt x="6378701" y="0"/>
                </a:moveTo>
                <a:lnTo>
                  <a:pt x="6345173" y="0"/>
                </a:lnTo>
                <a:lnTo>
                  <a:pt x="6342887" y="2285"/>
                </a:lnTo>
                <a:lnTo>
                  <a:pt x="6342887" y="7619"/>
                </a:lnTo>
                <a:lnTo>
                  <a:pt x="6345173" y="9905"/>
                </a:lnTo>
                <a:lnTo>
                  <a:pt x="6378701" y="9905"/>
                </a:lnTo>
                <a:lnTo>
                  <a:pt x="6380987" y="7619"/>
                </a:lnTo>
                <a:lnTo>
                  <a:pt x="6380987" y="2285"/>
                </a:lnTo>
                <a:lnTo>
                  <a:pt x="6378701" y="0"/>
                </a:lnTo>
                <a:close/>
              </a:path>
              <a:path w="9144000" h="6341109">
                <a:moveTo>
                  <a:pt x="6445757" y="0"/>
                </a:moveTo>
                <a:lnTo>
                  <a:pt x="6411467" y="0"/>
                </a:lnTo>
                <a:lnTo>
                  <a:pt x="6409943" y="2285"/>
                </a:lnTo>
                <a:lnTo>
                  <a:pt x="6409943" y="7619"/>
                </a:lnTo>
                <a:lnTo>
                  <a:pt x="6411467" y="9905"/>
                </a:lnTo>
                <a:lnTo>
                  <a:pt x="6445757" y="9905"/>
                </a:lnTo>
                <a:lnTo>
                  <a:pt x="6448043" y="7619"/>
                </a:lnTo>
                <a:lnTo>
                  <a:pt x="6448043" y="2285"/>
                </a:lnTo>
                <a:lnTo>
                  <a:pt x="6445757" y="0"/>
                </a:lnTo>
                <a:close/>
              </a:path>
              <a:path w="9144000" h="6341109">
                <a:moveTo>
                  <a:pt x="6512051" y="0"/>
                </a:moveTo>
                <a:lnTo>
                  <a:pt x="6478523" y="0"/>
                </a:lnTo>
                <a:lnTo>
                  <a:pt x="6476237" y="2285"/>
                </a:lnTo>
                <a:lnTo>
                  <a:pt x="6476237" y="7619"/>
                </a:lnTo>
                <a:lnTo>
                  <a:pt x="6478523" y="9905"/>
                </a:lnTo>
                <a:lnTo>
                  <a:pt x="6512051" y="9905"/>
                </a:lnTo>
                <a:lnTo>
                  <a:pt x="6514337" y="7619"/>
                </a:lnTo>
                <a:lnTo>
                  <a:pt x="6514337" y="2285"/>
                </a:lnTo>
                <a:lnTo>
                  <a:pt x="6512051" y="0"/>
                </a:lnTo>
                <a:close/>
              </a:path>
              <a:path w="9144000" h="6341109">
                <a:moveTo>
                  <a:pt x="6579107" y="0"/>
                </a:moveTo>
                <a:lnTo>
                  <a:pt x="6544817" y="0"/>
                </a:lnTo>
                <a:lnTo>
                  <a:pt x="6543293" y="2285"/>
                </a:lnTo>
                <a:lnTo>
                  <a:pt x="6543293" y="7619"/>
                </a:lnTo>
                <a:lnTo>
                  <a:pt x="6544817" y="9905"/>
                </a:lnTo>
                <a:lnTo>
                  <a:pt x="6579107" y="9905"/>
                </a:lnTo>
                <a:lnTo>
                  <a:pt x="6581393" y="7619"/>
                </a:lnTo>
                <a:lnTo>
                  <a:pt x="6581393" y="2285"/>
                </a:lnTo>
                <a:lnTo>
                  <a:pt x="6579107" y="0"/>
                </a:lnTo>
                <a:close/>
              </a:path>
              <a:path w="9144000" h="6341109">
                <a:moveTo>
                  <a:pt x="6645401" y="0"/>
                </a:moveTo>
                <a:lnTo>
                  <a:pt x="6611873" y="0"/>
                </a:lnTo>
                <a:lnTo>
                  <a:pt x="6609587" y="2285"/>
                </a:lnTo>
                <a:lnTo>
                  <a:pt x="6609587" y="7619"/>
                </a:lnTo>
                <a:lnTo>
                  <a:pt x="6611873" y="9905"/>
                </a:lnTo>
                <a:lnTo>
                  <a:pt x="6645401" y="9905"/>
                </a:lnTo>
                <a:lnTo>
                  <a:pt x="6647687" y="7619"/>
                </a:lnTo>
                <a:lnTo>
                  <a:pt x="6647687" y="2285"/>
                </a:lnTo>
                <a:lnTo>
                  <a:pt x="6645401" y="0"/>
                </a:lnTo>
                <a:close/>
              </a:path>
              <a:path w="9144000" h="6341109">
                <a:moveTo>
                  <a:pt x="6712457" y="0"/>
                </a:moveTo>
                <a:lnTo>
                  <a:pt x="6678167" y="0"/>
                </a:lnTo>
                <a:lnTo>
                  <a:pt x="6676643" y="2285"/>
                </a:lnTo>
                <a:lnTo>
                  <a:pt x="6676643" y="7619"/>
                </a:lnTo>
                <a:lnTo>
                  <a:pt x="6678167" y="9905"/>
                </a:lnTo>
                <a:lnTo>
                  <a:pt x="6712457" y="9905"/>
                </a:lnTo>
                <a:lnTo>
                  <a:pt x="6714743" y="7619"/>
                </a:lnTo>
                <a:lnTo>
                  <a:pt x="6714743" y="2285"/>
                </a:lnTo>
                <a:lnTo>
                  <a:pt x="6712457" y="0"/>
                </a:lnTo>
                <a:close/>
              </a:path>
              <a:path w="9144000" h="6341109">
                <a:moveTo>
                  <a:pt x="6778751" y="0"/>
                </a:moveTo>
                <a:lnTo>
                  <a:pt x="6745223" y="0"/>
                </a:lnTo>
                <a:lnTo>
                  <a:pt x="6742937" y="2285"/>
                </a:lnTo>
                <a:lnTo>
                  <a:pt x="6742937" y="7619"/>
                </a:lnTo>
                <a:lnTo>
                  <a:pt x="6745223" y="9905"/>
                </a:lnTo>
                <a:lnTo>
                  <a:pt x="6778751" y="9905"/>
                </a:lnTo>
                <a:lnTo>
                  <a:pt x="6781037" y="7619"/>
                </a:lnTo>
                <a:lnTo>
                  <a:pt x="6781037" y="2285"/>
                </a:lnTo>
                <a:lnTo>
                  <a:pt x="6778751" y="0"/>
                </a:lnTo>
                <a:close/>
              </a:path>
              <a:path w="9144000" h="6341109">
                <a:moveTo>
                  <a:pt x="6845807" y="0"/>
                </a:moveTo>
                <a:lnTo>
                  <a:pt x="6811517" y="0"/>
                </a:lnTo>
                <a:lnTo>
                  <a:pt x="6809993" y="2285"/>
                </a:lnTo>
                <a:lnTo>
                  <a:pt x="6809993" y="7619"/>
                </a:lnTo>
                <a:lnTo>
                  <a:pt x="6811517" y="9905"/>
                </a:lnTo>
                <a:lnTo>
                  <a:pt x="6845807" y="9905"/>
                </a:lnTo>
                <a:lnTo>
                  <a:pt x="6848093" y="7619"/>
                </a:lnTo>
                <a:lnTo>
                  <a:pt x="6848093" y="2285"/>
                </a:lnTo>
                <a:lnTo>
                  <a:pt x="6845807" y="0"/>
                </a:lnTo>
                <a:close/>
              </a:path>
              <a:path w="9144000" h="6341109">
                <a:moveTo>
                  <a:pt x="6912101" y="0"/>
                </a:moveTo>
                <a:lnTo>
                  <a:pt x="6878573" y="0"/>
                </a:lnTo>
                <a:lnTo>
                  <a:pt x="6876287" y="2285"/>
                </a:lnTo>
                <a:lnTo>
                  <a:pt x="6876287" y="7619"/>
                </a:lnTo>
                <a:lnTo>
                  <a:pt x="6878573" y="9905"/>
                </a:lnTo>
                <a:lnTo>
                  <a:pt x="6912101" y="9905"/>
                </a:lnTo>
                <a:lnTo>
                  <a:pt x="6914387" y="7619"/>
                </a:lnTo>
                <a:lnTo>
                  <a:pt x="6914387" y="2285"/>
                </a:lnTo>
                <a:lnTo>
                  <a:pt x="6912101" y="0"/>
                </a:lnTo>
                <a:close/>
              </a:path>
              <a:path w="9144000" h="6341109">
                <a:moveTo>
                  <a:pt x="6979157" y="0"/>
                </a:moveTo>
                <a:lnTo>
                  <a:pt x="6944867" y="0"/>
                </a:lnTo>
                <a:lnTo>
                  <a:pt x="6943343" y="2285"/>
                </a:lnTo>
                <a:lnTo>
                  <a:pt x="6943343" y="7619"/>
                </a:lnTo>
                <a:lnTo>
                  <a:pt x="6944867" y="9905"/>
                </a:lnTo>
                <a:lnTo>
                  <a:pt x="6979157" y="9905"/>
                </a:lnTo>
                <a:lnTo>
                  <a:pt x="6981443" y="7619"/>
                </a:lnTo>
                <a:lnTo>
                  <a:pt x="6981443" y="2285"/>
                </a:lnTo>
                <a:lnTo>
                  <a:pt x="6979157" y="0"/>
                </a:lnTo>
                <a:close/>
              </a:path>
              <a:path w="9144000" h="6341109">
                <a:moveTo>
                  <a:pt x="7045451" y="0"/>
                </a:moveTo>
                <a:lnTo>
                  <a:pt x="7011923" y="0"/>
                </a:lnTo>
                <a:lnTo>
                  <a:pt x="7009637" y="2285"/>
                </a:lnTo>
                <a:lnTo>
                  <a:pt x="7009637" y="7619"/>
                </a:lnTo>
                <a:lnTo>
                  <a:pt x="7011923" y="9905"/>
                </a:lnTo>
                <a:lnTo>
                  <a:pt x="7045451" y="9905"/>
                </a:lnTo>
                <a:lnTo>
                  <a:pt x="7047737" y="7619"/>
                </a:lnTo>
                <a:lnTo>
                  <a:pt x="7047737" y="2285"/>
                </a:lnTo>
                <a:lnTo>
                  <a:pt x="7045451" y="0"/>
                </a:lnTo>
                <a:close/>
              </a:path>
              <a:path w="9144000" h="6341109">
                <a:moveTo>
                  <a:pt x="7112507" y="0"/>
                </a:moveTo>
                <a:lnTo>
                  <a:pt x="7078217" y="0"/>
                </a:lnTo>
                <a:lnTo>
                  <a:pt x="7076693" y="2285"/>
                </a:lnTo>
                <a:lnTo>
                  <a:pt x="7076693" y="7619"/>
                </a:lnTo>
                <a:lnTo>
                  <a:pt x="7078217" y="9905"/>
                </a:lnTo>
                <a:lnTo>
                  <a:pt x="7112507" y="9905"/>
                </a:lnTo>
                <a:lnTo>
                  <a:pt x="7114793" y="7619"/>
                </a:lnTo>
                <a:lnTo>
                  <a:pt x="7114793" y="2285"/>
                </a:lnTo>
                <a:lnTo>
                  <a:pt x="7112507" y="0"/>
                </a:lnTo>
                <a:close/>
              </a:path>
              <a:path w="9144000" h="6341109">
                <a:moveTo>
                  <a:pt x="7178801" y="0"/>
                </a:moveTo>
                <a:lnTo>
                  <a:pt x="7145273" y="0"/>
                </a:lnTo>
                <a:lnTo>
                  <a:pt x="7142987" y="2285"/>
                </a:lnTo>
                <a:lnTo>
                  <a:pt x="7142987" y="7619"/>
                </a:lnTo>
                <a:lnTo>
                  <a:pt x="7145273" y="9905"/>
                </a:lnTo>
                <a:lnTo>
                  <a:pt x="7178801" y="9905"/>
                </a:lnTo>
                <a:lnTo>
                  <a:pt x="7181087" y="7619"/>
                </a:lnTo>
                <a:lnTo>
                  <a:pt x="7181087" y="2285"/>
                </a:lnTo>
                <a:lnTo>
                  <a:pt x="7178801" y="0"/>
                </a:lnTo>
                <a:close/>
              </a:path>
              <a:path w="9144000" h="6341109">
                <a:moveTo>
                  <a:pt x="7245857" y="0"/>
                </a:moveTo>
                <a:lnTo>
                  <a:pt x="7211567" y="0"/>
                </a:lnTo>
                <a:lnTo>
                  <a:pt x="7210043" y="2285"/>
                </a:lnTo>
                <a:lnTo>
                  <a:pt x="7210043" y="7619"/>
                </a:lnTo>
                <a:lnTo>
                  <a:pt x="7211567" y="9905"/>
                </a:lnTo>
                <a:lnTo>
                  <a:pt x="7245857" y="9905"/>
                </a:lnTo>
                <a:lnTo>
                  <a:pt x="7248143" y="7619"/>
                </a:lnTo>
                <a:lnTo>
                  <a:pt x="7248143" y="2285"/>
                </a:lnTo>
                <a:lnTo>
                  <a:pt x="7245857" y="0"/>
                </a:lnTo>
                <a:close/>
              </a:path>
              <a:path w="9144000" h="6341109">
                <a:moveTo>
                  <a:pt x="7312151" y="0"/>
                </a:moveTo>
                <a:lnTo>
                  <a:pt x="7278623" y="0"/>
                </a:lnTo>
                <a:lnTo>
                  <a:pt x="7276337" y="2285"/>
                </a:lnTo>
                <a:lnTo>
                  <a:pt x="7276337" y="7619"/>
                </a:lnTo>
                <a:lnTo>
                  <a:pt x="7278623" y="9905"/>
                </a:lnTo>
                <a:lnTo>
                  <a:pt x="7312151" y="9905"/>
                </a:lnTo>
                <a:lnTo>
                  <a:pt x="7314437" y="7619"/>
                </a:lnTo>
                <a:lnTo>
                  <a:pt x="7314437" y="2285"/>
                </a:lnTo>
                <a:lnTo>
                  <a:pt x="7312151" y="0"/>
                </a:lnTo>
                <a:close/>
              </a:path>
              <a:path w="9144000" h="6341109">
                <a:moveTo>
                  <a:pt x="7379207" y="0"/>
                </a:moveTo>
                <a:lnTo>
                  <a:pt x="7344917" y="0"/>
                </a:lnTo>
                <a:lnTo>
                  <a:pt x="7343393" y="2285"/>
                </a:lnTo>
                <a:lnTo>
                  <a:pt x="7343393" y="7619"/>
                </a:lnTo>
                <a:lnTo>
                  <a:pt x="7344917" y="9905"/>
                </a:lnTo>
                <a:lnTo>
                  <a:pt x="7379207" y="9905"/>
                </a:lnTo>
                <a:lnTo>
                  <a:pt x="7381493" y="7619"/>
                </a:lnTo>
                <a:lnTo>
                  <a:pt x="7381493" y="2285"/>
                </a:lnTo>
                <a:lnTo>
                  <a:pt x="7379207" y="0"/>
                </a:lnTo>
                <a:close/>
              </a:path>
              <a:path w="9144000" h="6341109">
                <a:moveTo>
                  <a:pt x="7445501" y="0"/>
                </a:moveTo>
                <a:lnTo>
                  <a:pt x="7411973" y="0"/>
                </a:lnTo>
                <a:lnTo>
                  <a:pt x="7409687" y="2285"/>
                </a:lnTo>
                <a:lnTo>
                  <a:pt x="7409687" y="7619"/>
                </a:lnTo>
                <a:lnTo>
                  <a:pt x="7411973" y="9905"/>
                </a:lnTo>
                <a:lnTo>
                  <a:pt x="7445501" y="9905"/>
                </a:lnTo>
                <a:lnTo>
                  <a:pt x="7447787" y="7619"/>
                </a:lnTo>
                <a:lnTo>
                  <a:pt x="7447787" y="2285"/>
                </a:lnTo>
                <a:lnTo>
                  <a:pt x="7445501" y="0"/>
                </a:lnTo>
                <a:close/>
              </a:path>
              <a:path w="9144000" h="6341109">
                <a:moveTo>
                  <a:pt x="7512557" y="0"/>
                </a:moveTo>
                <a:lnTo>
                  <a:pt x="7478267" y="0"/>
                </a:lnTo>
                <a:lnTo>
                  <a:pt x="7476743" y="2285"/>
                </a:lnTo>
                <a:lnTo>
                  <a:pt x="7476743" y="7619"/>
                </a:lnTo>
                <a:lnTo>
                  <a:pt x="7478267" y="9905"/>
                </a:lnTo>
                <a:lnTo>
                  <a:pt x="7512557" y="9905"/>
                </a:lnTo>
                <a:lnTo>
                  <a:pt x="7514843" y="7619"/>
                </a:lnTo>
                <a:lnTo>
                  <a:pt x="7514843" y="2285"/>
                </a:lnTo>
                <a:lnTo>
                  <a:pt x="7512557" y="0"/>
                </a:lnTo>
                <a:close/>
              </a:path>
              <a:path w="9144000" h="6341109">
                <a:moveTo>
                  <a:pt x="7578851" y="0"/>
                </a:moveTo>
                <a:lnTo>
                  <a:pt x="7545323" y="0"/>
                </a:lnTo>
                <a:lnTo>
                  <a:pt x="7543037" y="2285"/>
                </a:lnTo>
                <a:lnTo>
                  <a:pt x="7543037" y="7619"/>
                </a:lnTo>
                <a:lnTo>
                  <a:pt x="7545323" y="9905"/>
                </a:lnTo>
                <a:lnTo>
                  <a:pt x="7578851" y="9905"/>
                </a:lnTo>
                <a:lnTo>
                  <a:pt x="7581137" y="7619"/>
                </a:lnTo>
                <a:lnTo>
                  <a:pt x="7581137" y="2285"/>
                </a:lnTo>
                <a:lnTo>
                  <a:pt x="7578851" y="0"/>
                </a:lnTo>
                <a:close/>
              </a:path>
              <a:path w="9144000" h="6341109">
                <a:moveTo>
                  <a:pt x="7645907" y="0"/>
                </a:moveTo>
                <a:lnTo>
                  <a:pt x="7611617" y="0"/>
                </a:lnTo>
                <a:lnTo>
                  <a:pt x="7610093" y="2285"/>
                </a:lnTo>
                <a:lnTo>
                  <a:pt x="7610093" y="7619"/>
                </a:lnTo>
                <a:lnTo>
                  <a:pt x="7611617" y="9905"/>
                </a:lnTo>
                <a:lnTo>
                  <a:pt x="7645907" y="9905"/>
                </a:lnTo>
                <a:lnTo>
                  <a:pt x="7648193" y="7619"/>
                </a:lnTo>
                <a:lnTo>
                  <a:pt x="7648193" y="2285"/>
                </a:lnTo>
                <a:lnTo>
                  <a:pt x="7645907" y="0"/>
                </a:lnTo>
                <a:close/>
              </a:path>
              <a:path w="9144000" h="6341109">
                <a:moveTo>
                  <a:pt x="7712201" y="0"/>
                </a:moveTo>
                <a:lnTo>
                  <a:pt x="7678673" y="0"/>
                </a:lnTo>
                <a:lnTo>
                  <a:pt x="7676387" y="2285"/>
                </a:lnTo>
                <a:lnTo>
                  <a:pt x="7676387" y="7619"/>
                </a:lnTo>
                <a:lnTo>
                  <a:pt x="7678673" y="9905"/>
                </a:lnTo>
                <a:lnTo>
                  <a:pt x="7712201" y="9905"/>
                </a:lnTo>
                <a:lnTo>
                  <a:pt x="7714487" y="7619"/>
                </a:lnTo>
                <a:lnTo>
                  <a:pt x="7714487" y="2285"/>
                </a:lnTo>
                <a:lnTo>
                  <a:pt x="7712201" y="0"/>
                </a:lnTo>
                <a:close/>
              </a:path>
              <a:path w="9144000" h="6341109">
                <a:moveTo>
                  <a:pt x="7779257" y="0"/>
                </a:moveTo>
                <a:lnTo>
                  <a:pt x="7744967" y="0"/>
                </a:lnTo>
                <a:lnTo>
                  <a:pt x="7743443" y="2285"/>
                </a:lnTo>
                <a:lnTo>
                  <a:pt x="7743443" y="7619"/>
                </a:lnTo>
                <a:lnTo>
                  <a:pt x="7744967" y="9905"/>
                </a:lnTo>
                <a:lnTo>
                  <a:pt x="7779257" y="9905"/>
                </a:lnTo>
                <a:lnTo>
                  <a:pt x="7781543" y="7619"/>
                </a:lnTo>
                <a:lnTo>
                  <a:pt x="7781543" y="2285"/>
                </a:lnTo>
                <a:lnTo>
                  <a:pt x="7779257" y="0"/>
                </a:lnTo>
                <a:close/>
              </a:path>
              <a:path w="9144000" h="6341109">
                <a:moveTo>
                  <a:pt x="7845551" y="0"/>
                </a:moveTo>
                <a:lnTo>
                  <a:pt x="7812023" y="0"/>
                </a:lnTo>
                <a:lnTo>
                  <a:pt x="7809737" y="2285"/>
                </a:lnTo>
                <a:lnTo>
                  <a:pt x="7809737" y="7619"/>
                </a:lnTo>
                <a:lnTo>
                  <a:pt x="7812023" y="9905"/>
                </a:lnTo>
                <a:lnTo>
                  <a:pt x="7845551" y="9905"/>
                </a:lnTo>
                <a:lnTo>
                  <a:pt x="7847837" y="7619"/>
                </a:lnTo>
                <a:lnTo>
                  <a:pt x="7847837" y="2285"/>
                </a:lnTo>
                <a:lnTo>
                  <a:pt x="7845551" y="0"/>
                </a:lnTo>
                <a:close/>
              </a:path>
              <a:path w="9144000" h="6341109">
                <a:moveTo>
                  <a:pt x="7912607" y="0"/>
                </a:moveTo>
                <a:lnTo>
                  <a:pt x="7878317" y="0"/>
                </a:lnTo>
                <a:lnTo>
                  <a:pt x="7876793" y="2285"/>
                </a:lnTo>
                <a:lnTo>
                  <a:pt x="7876793" y="7619"/>
                </a:lnTo>
                <a:lnTo>
                  <a:pt x="7878317" y="9905"/>
                </a:lnTo>
                <a:lnTo>
                  <a:pt x="7912607" y="9905"/>
                </a:lnTo>
                <a:lnTo>
                  <a:pt x="7914893" y="7619"/>
                </a:lnTo>
                <a:lnTo>
                  <a:pt x="7914893" y="2285"/>
                </a:lnTo>
                <a:lnTo>
                  <a:pt x="7912607" y="0"/>
                </a:lnTo>
                <a:close/>
              </a:path>
              <a:path w="9144000" h="6341109">
                <a:moveTo>
                  <a:pt x="7978901" y="0"/>
                </a:moveTo>
                <a:lnTo>
                  <a:pt x="7945373" y="0"/>
                </a:lnTo>
                <a:lnTo>
                  <a:pt x="7943087" y="2285"/>
                </a:lnTo>
                <a:lnTo>
                  <a:pt x="7943087" y="7619"/>
                </a:lnTo>
                <a:lnTo>
                  <a:pt x="7945373" y="9905"/>
                </a:lnTo>
                <a:lnTo>
                  <a:pt x="7978901" y="9905"/>
                </a:lnTo>
                <a:lnTo>
                  <a:pt x="7981187" y="7619"/>
                </a:lnTo>
                <a:lnTo>
                  <a:pt x="7981187" y="2285"/>
                </a:lnTo>
                <a:lnTo>
                  <a:pt x="7978901" y="0"/>
                </a:lnTo>
                <a:close/>
              </a:path>
              <a:path w="9144000" h="6341109">
                <a:moveTo>
                  <a:pt x="8045957" y="0"/>
                </a:moveTo>
                <a:lnTo>
                  <a:pt x="8011667" y="0"/>
                </a:lnTo>
                <a:lnTo>
                  <a:pt x="8010143" y="2285"/>
                </a:lnTo>
                <a:lnTo>
                  <a:pt x="8010143" y="7619"/>
                </a:lnTo>
                <a:lnTo>
                  <a:pt x="8011667" y="9905"/>
                </a:lnTo>
                <a:lnTo>
                  <a:pt x="8045957" y="9905"/>
                </a:lnTo>
                <a:lnTo>
                  <a:pt x="8048243" y="7619"/>
                </a:lnTo>
                <a:lnTo>
                  <a:pt x="8048243" y="2285"/>
                </a:lnTo>
                <a:lnTo>
                  <a:pt x="8045957" y="0"/>
                </a:lnTo>
                <a:close/>
              </a:path>
              <a:path w="9144000" h="6341109">
                <a:moveTo>
                  <a:pt x="8112251" y="0"/>
                </a:moveTo>
                <a:lnTo>
                  <a:pt x="8078723" y="0"/>
                </a:lnTo>
                <a:lnTo>
                  <a:pt x="8076437" y="2285"/>
                </a:lnTo>
                <a:lnTo>
                  <a:pt x="8076437" y="7619"/>
                </a:lnTo>
                <a:lnTo>
                  <a:pt x="8078723" y="9905"/>
                </a:lnTo>
                <a:lnTo>
                  <a:pt x="8112251" y="9905"/>
                </a:lnTo>
                <a:lnTo>
                  <a:pt x="8114537" y="7619"/>
                </a:lnTo>
                <a:lnTo>
                  <a:pt x="8114537" y="2285"/>
                </a:lnTo>
                <a:lnTo>
                  <a:pt x="8112251" y="0"/>
                </a:lnTo>
                <a:close/>
              </a:path>
              <a:path w="9144000" h="6341109">
                <a:moveTo>
                  <a:pt x="8179307" y="0"/>
                </a:moveTo>
                <a:lnTo>
                  <a:pt x="8145017" y="0"/>
                </a:lnTo>
                <a:lnTo>
                  <a:pt x="8143493" y="2285"/>
                </a:lnTo>
                <a:lnTo>
                  <a:pt x="8143493" y="7619"/>
                </a:lnTo>
                <a:lnTo>
                  <a:pt x="8145017" y="9905"/>
                </a:lnTo>
                <a:lnTo>
                  <a:pt x="8179307" y="9905"/>
                </a:lnTo>
                <a:lnTo>
                  <a:pt x="8181593" y="7619"/>
                </a:lnTo>
                <a:lnTo>
                  <a:pt x="8181593" y="2285"/>
                </a:lnTo>
                <a:lnTo>
                  <a:pt x="8179307" y="0"/>
                </a:lnTo>
                <a:close/>
              </a:path>
              <a:path w="9144000" h="6341109">
                <a:moveTo>
                  <a:pt x="8245601" y="0"/>
                </a:moveTo>
                <a:lnTo>
                  <a:pt x="8212073" y="0"/>
                </a:lnTo>
                <a:lnTo>
                  <a:pt x="8209787" y="2285"/>
                </a:lnTo>
                <a:lnTo>
                  <a:pt x="8209787" y="7619"/>
                </a:lnTo>
                <a:lnTo>
                  <a:pt x="8212073" y="9905"/>
                </a:lnTo>
                <a:lnTo>
                  <a:pt x="8245601" y="9905"/>
                </a:lnTo>
                <a:lnTo>
                  <a:pt x="8247887" y="7619"/>
                </a:lnTo>
                <a:lnTo>
                  <a:pt x="8247887" y="2285"/>
                </a:lnTo>
                <a:lnTo>
                  <a:pt x="8245601" y="0"/>
                </a:lnTo>
                <a:close/>
              </a:path>
              <a:path w="9144000" h="6341109">
                <a:moveTo>
                  <a:pt x="8312657" y="0"/>
                </a:moveTo>
                <a:lnTo>
                  <a:pt x="8278367" y="0"/>
                </a:lnTo>
                <a:lnTo>
                  <a:pt x="8276843" y="2285"/>
                </a:lnTo>
                <a:lnTo>
                  <a:pt x="8276843" y="7619"/>
                </a:lnTo>
                <a:lnTo>
                  <a:pt x="8278367" y="9905"/>
                </a:lnTo>
                <a:lnTo>
                  <a:pt x="8312657" y="9905"/>
                </a:lnTo>
                <a:lnTo>
                  <a:pt x="8314943" y="7619"/>
                </a:lnTo>
                <a:lnTo>
                  <a:pt x="8314943" y="2285"/>
                </a:lnTo>
                <a:lnTo>
                  <a:pt x="8312657" y="0"/>
                </a:lnTo>
                <a:close/>
              </a:path>
              <a:path w="9144000" h="6341109">
                <a:moveTo>
                  <a:pt x="8378951" y="0"/>
                </a:moveTo>
                <a:lnTo>
                  <a:pt x="8345423" y="0"/>
                </a:lnTo>
                <a:lnTo>
                  <a:pt x="8343137" y="2285"/>
                </a:lnTo>
                <a:lnTo>
                  <a:pt x="8343137" y="7619"/>
                </a:lnTo>
                <a:lnTo>
                  <a:pt x="8345423" y="9905"/>
                </a:lnTo>
                <a:lnTo>
                  <a:pt x="8378951" y="9905"/>
                </a:lnTo>
                <a:lnTo>
                  <a:pt x="8381237" y="7619"/>
                </a:lnTo>
                <a:lnTo>
                  <a:pt x="8381237" y="2285"/>
                </a:lnTo>
                <a:lnTo>
                  <a:pt x="8378951" y="0"/>
                </a:lnTo>
                <a:close/>
              </a:path>
              <a:path w="9144000" h="6341109">
                <a:moveTo>
                  <a:pt x="8446007" y="0"/>
                </a:moveTo>
                <a:lnTo>
                  <a:pt x="8411717" y="0"/>
                </a:lnTo>
                <a:lnTo>
                  <a:pt x="8410193" y="2285"/>
                </a:lnTo>
                <a:lnTo>
                  <a:pt x="8410193" y="7619"/>
                </a:lnTo>
                <a:lnTo>
                  <a:pt x="8411717" y="9905"/>
                </a:lnTo>
                <a:lnTo>
                  <a:pt x="8446007" y="9905"/>
                </a:lnTo>
                <a:lnTo>
                  <a:pt x="8448293" y="7619"/>
                </a:lnTo>
                <a:lnTo>
                  <a:pt x="8448293" y="2285"/>
                </a:lnTo>
                <a:lnTo>
                  <a:pt x="8446007" y="0"/>
                </a:lnTo>
                <a:close/>
              </a:path>
              <a:path w="9144000" h="6341109">
                <a:moveTo>
                  <a:pt x="8512301" y="0"/>
                </a:moveTo>
                <a:lnTo>
                  <a:pt x="8478773" y="0"/>
                </a:lnTo>
                <a:lnTo>
                  <a:pt x="8476487" y="2285"/>
                </a:lnTo>
                <a:lnTo>
                  <a:pt x="8476487" y="7619"/>
                </a:lnTo>
                <a:lnTo>
                  <a:pt x="8478773" y="9905"/>
                </a:lnTo>
                <a:lnTo>
                  <a:pt x="8512301" y="9905"/>
                </a:lnTo>
                <a:lnTo>
                  <a:pt x="8514587" y="7619"/>
                </a:lnTo>
                <a:lnTo>
                  <a:pt x="8514587" y="2285"/>
                </a:lnTo>
                <a:lnTo>
                  <a:pt x="8512301" y="0"/>
                </a:lnTo>
                <a:close/>
              </a:path>
              <a:path w="9144000" h="6341109">
                <a:moveTo>
                  <a:pt x="8579357" y="0"/>
                </a:moveTo>
                <a:lnTo>
                  <a:pt x="8545067" y="0"/>
                </a:lnTo>
                <a:lnTo>
                  <a:pt x="8543543" y="2285"/>
                </a:lnTo>
                <a:lnTo>
                  <a:pt x="8543543" y="7619"/>
                </a:lnTo>
                <a:lnTo>
                  <a:pt x="8545067" y="9905"/>
                </a:lnTo>
                <a:lnTo>
                  <a:pt x="8579357" y="9905"/>
                </a:lnTo>
                <a:lnTo>
                  <a:pt x="8581643" y="7619"/>
                </a:lnTo>
                <a:lnTo>
                  <a:pt x="8581643" y="2285"/>
                </a:lnTo>
                <a:lnTo>
                  <a:pt x="8579357" y="0"/>
                </a:lnTo>
                <a:close/>
              </a:path>
              <a:path w="9144000" h="6341109">
                <a:moveTo>
                  <a:pt x="8645651" y="0"/>
                </a:moveTo>
                <a:lnTo>
                  <a:pt x="8612123" y="0"/>
                </a:lnTo>
                <a:lnTo>
                  <a:pt x="8609837" y="2285"/>
                </a:lnTo>
                <a:lnTo>
                  <a:pt x="8609837" y="7619"/>
                </a:lnTo>
                <a:lnTo>
                  <a:pt x="8612123" y="9905"/>
                </a:lnTo>
                <a:lnTo>
                  <a:pt x="8645651" y="9905"/>
                </a:lnTo>
                <a:lnTo>
                  <a:pt x="8647937" y="7619"/>
                </a:lnTo>
                <a:lnTo>
                  <a:pt x="8647937" y="2285"/>
                </a:lnTo>
                <a:lnTo>
                  <a:pt x="8645651" y="0"/>
                </a:lnTo>
                <a:close/>
              </a:path>
              <a:path w="9144000" h="6341109">
                <a:moveTo>
                  <a:pt x="8712707" y="0"/>
                </a:moveTo>
                <a:lnTo>
                  <a:pt x="8678417" y="0"/>
                </a:lnTo>
                <a:lnTo>
                  <a:pt x="8676893" y="2285"/>
                </a:lnTo>
                <a:lnTo>
                  <a:pt x="8676893" y="7619"/>
                </a:lnTo>
                <a:lnTo>
                  <a:pt x="8678417" y="9905"/>
                </a:lnTo>
                <a:lnTo>
                  <a:pt x="8712707" y="9905"/>
                </a:lnTo>
                <a:lnTo>
                  <a:pt x="8714993" y="7619"/>
                </a:lnTo>
                <a:lnTo>
                  <a:pt x="8714993" y="2285"/>
                </a:lnTo>
                <a:lnTo>
                  <a:pt x="8712707" y="0"/>
                </a:lnTo>
                <a:close/>
              </a:path>
              <a:path w="9144000" h="6341109">
                <a:moveTo>
                  <a:pt x="8779001" y="0"/>
                </a:moveTo>
                <a:lnTo>
                  <a:pt x="8745473" y="0"/>
                </a:lnTo>
                <a:lnTo>
                  <a:pt x="8743187" y="2285"/>
                </a:lnTo>
                <a:lnTo>
                  <a:pt x="8743187" y="7619"/>
                </a:lnTo>
                <a:lnTo>
                  <a:pt x="8745473" y="9905"/>
                </a:lnTo>
                <a:lnTo>
                  <a:pt x="8779001" y="9905"/>
                </a:lnTo>
                <a:lnTo>
                  <a:pt x="8781287" y="7619"/>
                </a:lnTo>
                <a:lnTo>
                  <a:pt x="8781287" y="2285"/>
                </a:lnTo>
                <a:lnTo>
                  <a:pt x="8779001" y="0"/>
                </a:lnTo>
                <a:close/>
              </a:path>
              <a:path w="9144000" h="6341109">
                <a:moveTo>
                  <a:pt x="8846057" y="0"/>
                </a:moveTo>
                <a:lnTo>
                  <a:pt x="8811767" y="0"/>
                </a:lnTo>
                <a:lnTo>
                  <a:pt x="8810243" y="2285"/>
                </a:lnTo>
                <a:lnTo>
                  <a:pt x="8810243" y="7619"/>
                </a:lnTo>
                <a:lnTo>
                  <a:pt x="8811767" y="9905"/>
                </a:lnTo>
                <a:lnTo>
                  <a:pt x="8846057" y="9905"/>
                </a:lnTo>
                <a:lnTo>
                  <a:pt x="8848343" y="7619"/>
                </a:lnTo>
                <a:lnTo>
                  <a:pt x="8848343" y="2285"/>
                </a:lnTo>
                <a:lnTo>
                  <a:pt x="8846057" y="0"/>
                </a:lnTo>
                <a:close/>
              </a:path>
              <a:path w="9144000" h="6341109">
                <a:moveTo>
                  <a:pt x="8912351" y="0"/>
                </a:moveTo>
                <a:lnTo>
                  <a:pt x="8878823" y="0"/>
                </a:lnTo>
                <a:lnTo>
                  <a:pt x="8876537" y="2285"/>
                </a:lnTo>
                <a:lnTo>
                  <a:pt x="8876537" y="7619"/>
                </a:lnTo>
                <a:lnTo>
                  <a:pt x="8878823" y="9905"/>
                </a:lnTo>
                <a:lnTo>
                  <a:pt x="8912351" y="9905"/>
                </a:lnTo>
                <a:lnTo>
                  <a:pt x="8914637" y="7619"/>
                </a:lnTo>
                <a:lnTo>
                  <a:pt x="8914637" y="2285"/>
                </a:lnTo>
                <a:lnTo>
                  <a:pt x="8912351" y="0"/>
                </a:lnTo>
                <a:close/>
              </a:path>
              <a:path w="9144000" h="6341109">
                <a:moveTo>
                  <a:pt x="8979407" y="0"/>
                </a:moveTo>
                <a:lnTo>
                  <a:pt x="8945117" y="0"/>
                </a:lnTo>
                <a:lnTo>
                  <a:pt x="8943593" y="2285"/>
                </a:lnTo>
                <a:lnTo>
                  <a:pt x="8943593" y="7619"/>
                </a:lnTo>
                <a:lnTo>
                  <a:pt x="8945117" y="9905"/>
                </a:lnTo>
                <a:lnTo>
                  <a:pt x="8979407" y="9905"/>
                </a:lnTo>
                <a:lnTo>
                  <a:pt x="8981693" y="7619"/>
                </a:lnTo>
                <a:lnTo>
                  <a:pt x="8981693" y="2285"/>
                </a:lnTo>
                <a:lnTo>
                  <a:pt x="8979407" y="0"/>
                </a:lnTo>
                <a:close/>
              </a:path>
              <a:path w="9144000" h="6341109">
                <a:moveTo>
                  <a:pt x="9045701" y="0"/>
                </a:moveTo>
                <a:lnTo>
                  <a:pt x="9012173" y="0"/>
                </a:lnTo>
                <a:lnTo>
                  <a:pt x="9009887" y="2285"/>
                </a:lnTo>
                <a:lnTo>
                  <a:pt x="9009887" y="7619"/>
                </a:lnTo>
                <a:lnTo>
                  <a:pt x="9012173" y="9905"/>
                </a:lnTo>
                <a:lnTo>
                  <a:pt x="9045701" y="9905"/>
                </a:lnTo>
                <a:lnTo>
                  <a:pt x="9047987" y="7619"/>
                </a:lnTo>
                <a:lnTo>
                  <a:pt x="9047987" y="2285"/>
                </a:lnTo>
                <a:lnTo>
                  <a:pt x="9045701" y="0"/>
                </a:lnTo>
                <a:close/>
              </a:path>
              <a:path w="9144000" h="6341109">
                <a:moveTo>
                  <a:pt x="9112757" y="0"/>
                </a:moveTo>
                <a:lnTo>
                  <a:pt x="9078467" y="0"/>
                </a:lnTo>
                <a:lnTo>
                  <a:pt x="9076943" y="2285"/>
                </a:lnTo>
                <a:lnTo>
                  <a:pt x="9076943" y="7619"/>
                </a:lnTo>
                <a:lnTo>
                  <a:pt x="9078467" y="9905"/>
                </a:lnTo>
                <a:lnTo>
                  <a:pt x="9112757" y="9905"/>
                </a:lnTo>
                <a:lnTo>
                  <a:pt x="9115043" y="7619"/>
                </a:lnTo>
                <a:lnTo>
                  <a:pt x="9115043" y="2285"/>
                </a:lnTo>
                <a:lnTo>
                  <a:pt x="9112757" y="0"/>
                </a:lnTo>
                <a:close/>
              </a:path>
              <a:path w="9144000" h="6341109">
                <a:moveTo>
                  <a:pt x="9144000" y="3809"/>
                </a:moveTo>
                <a:lnTo>
                  <a:pt x="9141713" y="3809"/>
                </a:lnTo>
                <a:lnTo>
                  <a:pt x="9139427" y="6095"/>
                </a:lnTo>
                <a:lnTo>
                  <a:pt x="9139427" y="39623"/>
                </a:lnTo>
                <a:lnTo>
                  <a:pt x="9141713" y="41909"/>
                </a:lnTo>
                <a:lnTo>
                  <a:pt x="9143999" y="41909"/>
                </a:lnTo>
                <a:lnTo>
                  <a:pt x="9144000" y="3809"/>
                </a:lnTo>
                <a:close/>
              </a:path>
              <a:path w="9144000" h="6341109">
                <a:moveTo>
                  <a:pt x="9144000" y="70865"/>
                </a:moveTo>
                <a:lnTo>
                  <a:pt x="9141713" y="70865"/>
                </a:lnTo>
                <a:lnTo>
                  <a:pt x="9139427" y="72389"/>
                </a:lnTo>
                <a:lnTo>
                  <a:pt x="9139427" y="106679"/>
                </a:lnTo>
                <a:lnTo>
                  <a:pt x="9141713" y="108965"/>
                </a:lnTo>
                <a:lnTo>
                  <a:pt x="9143999" y="108965"/>
                </a:lnTo>
                <a:lnTo>
                  <a:pt x="9144000" y="70865"/>
                </a:lnTo>
                <a:close/>
              </a:path>
              <a:path w="9144000" h="6341109">
                <a:moveTo>
                  <a:pt x="9144000" y="137159"/>
                </a:moveTo>
                <a:lnTo>
                  <a:pt x="9141713" y="137159"/>
                </a:lnTo>
                <a:lnTo>
                  <a:pt x="9139427" y="139445"/>
                </a:lnTo>
                <a:lnTo>
                  <a:pt x="9139427" y="172973"/>
                </a:lnTo>
                <a:lnTo>
                  <a:pt x="9141713" y="175259"/>
                </a:lnTo>
                <a:lnTo>
                  <a:pt x="9143999" y="175259"/>
                </a:lnTo>
                <a:lnTo>
                  <a:pt x="9144000" y="137159"/>
                </a:lnTo>
                <a:close/>
              </a:path>
              <a:path w="9144000" h="6341109">
                <a:moveTo>
                  <a:pt x="9144000" y="204215"/>
                </a:moveTo>
                <a:lnTo>
                  <a:pt x="9141713" y="204215"/>
                </a:lnTo>
                <a:lnTo>
                  <a:pt x="9139427" y="205739"/>
                </a:lnTo>
                <a:lnTo>
                  <a:pt x="9139427" y="240029"/>
                </a:lnTo>
                <a:lnTo>
                  <a:pt x="9141713" y="242315"/>
                </a:lnTo>
                <a:lnTo>
                  <a:pt x="9143999" y="242315"/>
                </a:lnTo>
                <a:lnTo>
                  <a:pt x="9144000" y="204215"/>
                </a:lnTo>
                <a:close/>
              </a:path>
              <a:path w="9144000" h="6341109">
                <a:moveTo>
                  <a:pt x="9144000" y="270509"/>
                </a:moveTo>
                <a:lnTo>
                  <a:pt x="9141713" y="270509"/>
                </a:lnTo>
                <a:lnTo>
                  <a:pt x="9139427" y="272795"/>
                </a:lnTo>
                <a:lnTo>
                  <a:pt x="9139427" y="306323"/>
                </a:lnTo>
                <a:lnTo>
                  <a:pt x="9141713" y="308609"/>
                </a:lnTo>
                <a:lnTo>
                  <a:pt x="9143999" y="308609"/>
                </a:lnTo>
                <a:lnTo>
                  <a:pt x="9144000" y="270509"/>
                </a:lnTo>
                <a:close/>
              </a:path>
              <a:path w="9144000" h="6341109">
                <a:moveTo>
                  <a:pt x="9144000" y="337565"/>
                </a:moveTo>
                <a:lnTo>
                  <a:pt x="9141713" y="337565"/>
                </a:lnTo>
                <a:lnTo>
                  <a:pt x="9139427" y="339089"/>
                </a:lnTo>
                <a:lnTo>
                  <a:pt x="9139427" y="373379"/>
                </a:lnTo>
                <a:lnTo>
                  <a:pt x="9141713" y="375665"/>
                </a:lnTo>
                <a:lnTo>
                  <a:pt x="9143999" y="375665"/>
                </a:lnTo>
                <a:lnTo>
                  <a:pt x="9144000" y="337565"/>
                </a:lnTo>
                <a:close/>
              </a:path>
              <a:path w="9144000" h="6341109">
                <a:moveTo>
                  <a:pt x="9144000" y="403859"/>
                </a:moveTo>
                <a:lnTo>
                  <a:pt x="9141713" y="403859"/>
                </a:lnTo>
                <a:lnTo>
                  <a:pt x="9139427" y="406145"/>
                </a:lnTo>
                <a:lnTo>
                  <a:pt x="9139427" y="439673"/>
                </a:lnTo>
                <a:lnTo>
                  <a:pt x="9141713" y="441959"/>
                </a:lnTo>
                <a:lnTo>
                  <a:pt x="9143999" y="441959"/>
                </a:lnTo>
                <a:lnTo>
                  <a:pt x="9144000" y="403859"/>
                </a:lnTo>
                <a:close/>
              </a:path>
              <a:path w="9144000" h="6341109">
                <a:moveTo>
                  <a:pt x="9144000" y="470915"/>
                </a:moveTo>
                <a:lnTo>
                  <a:pt x="9141713" y="470915"/>
                </a:lnTo>
                <a:lnTo>
                  <a:pt x="9139427" y="472439"/>
                </a:lnTo>
                <a:lnTo>
                  <a:pt x="9139427" y="506729"/>
                </a:lnTo>
                <a:lnTo>
                  <a:pt x="9141713" y="509015"/>
                </a:lnTo>
                <a:lnTo>
                  <a:pt x="9143999" y="509015"/>
                </a:lnTo>
                <a:lnTo>
                  <a:pt x="9144000" y="470915"/>
                </a:lnTo>
                <a:close/>
              </a:path>
              <a:path w="9144000" h="6341109">
                <a:moveTo>
                  <a:pt x="9144000" y="537209"/>
                </a:moveTo>
                <a:lnTo>
                  <a:pt x="9141713" y="537209"/>
                </a:lnTo>
                <a:lnTo>
                  <a:pt x="9139427" y="539495"/>
                </a:lnTo>
                <a:lnTo>
                  <a:pt x="9139427" y="573023"/>
                </a:lnTo>
                <a:lnTo>
                  <a:pt x="9141713" y="575309"/>
                </a:lnTo>
                <a:lnTo>
                  <a:pt x="9143999" y="575309"/>
                </a:lnTo>
                <a:lnTo>
                  <a:pt x="9144000" y="537209"/>
                </a:lnTo>
                <a:close/>
              </a:path>
              <a:path w="9144000" h="6341109">
                <a:moveTo>
                  <a:pt x="9144000" y="604265"/>
                </a:moveTo>
                <a:lnTo>
                  <a:pt x="9141713" y="604265"/>
                </a:lnTo>
                <a:lnTo>
                  <a:pt x="9139427" y="605789"/>
                </a:lnTo>
                <a:lnTo>
                  <a:pt x="9139427" y="640079"/>
                </a:lnTo>
                <a:lnTo>
                  <a:pt x="9141713" y="642365"/>
                </a:lnTo>
                <a:lnTo>
                  <a:pt x="9143999" y="642365"/>
                </a:lnTo>
                <a:lnTo>
                  <a:pt x="9144000" y="604265"/>
                </a:lnTo>
                <a:close/>
              </a:path>
              <a:path w="9144000" h="6341109">
                <a:moveTo>
                  <a:pt x="9144000" y="670559"/>
                </a:moveTo>
                <a:lnTo>
                  <a:pt x="9141713" y="670559"/>
                </a:lnTo>
                <a:lnTo>
                  <a:pt x="9139427" y="672845"/>
                </a:lnTo>
                <a:lnTo>
                  <a:pt x="9139427" y="706373"/>
                </a:lnTo>
                <a:lnTo>
                  <a:pt x="9141713" y="708659"/>
                </a:lnTo>
                <a:lnTo>
                  <a:pt x="9143999" y="708659"/>
                </a:lnTo>
                <a:lnTo>
                  <a:pt x="9144000" y="670559"/>
                </a:lnTo>
                <a:close/>
              </a:path>
              <a:path w="9144000" h="6341109">
                <a:moveTo>
                  <a:pt x="9144000" y="737615"/>
                </a:moveTo>
                <a:lnTo>
                  <a:pt x="9141713" y="737615"/>
                </a:lnTo>
                <a:lnTo>
                  <a:pt x="9139427" y="739139"/>
                </a:lnTo>
                <a:lnTo>
                  <a:pt x="9139427" y="773429"/>
                </a:lnTo>
                <a:lnTo>
                  <a:pt x="9141713" y="775715"/>
                </a:lnTo>
                <a:lnTo>
                  <a:pt x="9143999" y="775715"/>
                </a:lnTo>
                <a:lnTo>
                  <a:pt x="9144000" y="737615"/>
                </a:lnTo>
                <a:close/>
              </a:path>
              <a:path w="9144000" h="6341109">
                <a:moveTo>
                  <a:pt x="9144000" y="803909"/>
                </a:moveTo>
                <a:lnTo>
                  <a:pt x="9141713" y="803909"/>
                </a:lnTo>
                <a:lnTo>
                  <a:pt x="9139427" y="806195"/>
                </a:lnTo>
                <a:lnTo>
                  <a:pt x="9139427" y="839723"/>
                </a:lnTo>
                <a:lnTo>
                  <a:pt x="9141713" y="842009"/>
                </a:lnTo>
                <a:lnTo>
                  <a:pt x="9143999" y="842009"/>
                </a:lnTo>
                <a:lnTo>
                  <a:pt x="9144000" y="803909"/>
                </a:lnTo>
                <a:close/>
              </a:path>
              <a:path w="9144000" h="6341109">
                <a:moveTo>
                  <a:pt x="9144000" y="870965"/>
                </a:moveTo>
                <a:lnTo>
                  <a:pt x="9141713" y="870965"/>
                </a:lnTo>
                <a:lnTo>
                  <a:pt x="9139427" y="872489"/>
                </a:lnTo>
                <a:lnTo>
                  <a:pt x="9139427" y="906779"/>
                </a:lnTo>
                <a:lnTo>
                  <a:pt x="9141713" y="909065"/>
                </a:lnTo>
                <a:lnTo>
                  <a:pt x="9143999" y="909065"/>
                </a:lnTo>
                <a:lnTo>
                  <a:pt x="9144000" y="870965"/>
                </a:lnTo>
                <a:close/>
              </a:path>
              <a:path w="9144000" h="6341109">
                <a:moveTo>
                  <a:pt x="9144000" y="937259"/>
                </a:moveTo>
                <a:lnTo>
                  <a:pt x="9141713" y="937259"/>
                </a:lnTo>
                <a:lnTo>
                  <a:pt x="9139427" y="939545"/>
                </a:lnTo>
                <a:lnTo>
                  <a:pt x="9139427" y="973073"/>
                </a:lnTo>
                <a:lnTo>
                  <a:pt x="9141713" y="975359"/>
                </a:lnTo>
                <a:lnTo>
                  <a:pt x="9143999" y="975359"/>
                </a:lnTo>
                <a:lnTo>
                  <a:pt x="9144000" y="937259"/>
                </a:lnTo>
                <a:close/>
              </a:path>
              <a:path w="9144000" h="6341109">
                <a:moveTo>
                  <a:pt x="9144000" y="1004315"/>
                </a:moveTo>
                <a:lnTo>
                  <a:pt x="9141713" y="1004315"/>
                </a:lnTo>
                <a:lnTo>
                  <a:pt x="9139427" y="1005839"/>
                </a:lnTo>
                <a:lnTo>
                  <a:pt x="9139427" y="1040129"/>
                </a:lnTo>
                <a:lnTo>
                  <a:pt x="9141713" y="1042415"/>
                </a:lnTo>
                <a:lnTo>
                  <a:pt x="9143999" y="1042415"/>
                </a:lnTo>
                <a:lnTo>
                  <a:pt x="9144000" y="1004315"/>
                </a:lnTo>
                <a:close/>
              </a:path>
              <a:path w="9144000" h="6341109">
                <a:moveTo>
                  <a:pt x="9144000" y="1070609"/>
                </a:moveTo>
                <a:lnTo>
                  <a:pt x="9141713" y="1070609"/>
                </a:lnTo>
                <a:lnTo>
                  <a:pt x="9139427" y="1072895"/>
                </a:lnTo>
                <a:lnTo>
                  <a:pt x="9139427" y="1106423"/>
                </a:lnTo>
                <a:lnTo>
                  <a:pt x="9141713" y="1108709"/>
                </a:lnTo>
                <a:lnTo>
                  <a:pt x="9143999" y="1108709"/>
                </a:lnTo>
                <a:lnTo>
                  <a:pt x="9144000" y="1070609"/>
                </a:lnTo>
                <a:close/>
              </a:path>
              <a:path w="9144000" h="6341109">
                <a:moveTo>
                  <a:pt x="9144000" y="1137665"/>
                </a:moveTo>
                <a:lnTo>
                  <a:pt x="9141713" y="1137665"/>
                </a:lnTo>
                <a:lnTo>
                  <a:pt x="9139427" y="1139189"/>
                </a:lnTo>
                <a:lnTo>
                  <a:pt x="9139427" y="1173479"/>
                </a:lnTo>
                <a:lnTo>
                  <a:pt x="9141713" y="1175765"/>
                </a:lnTo>
                <a:lnTo>
                  <a:pt x="9143999" y="1175765"/>
                </a:lnTo>
                <a:lnTo>
                  <a:pt x="9144000" y="1137665"/>
                </a:lnTo>
                <a:close/>
              </a:path>
              <a:path w="9144000" h="6341109">
                <a:moveTo>
                  <a:pt x="9144000" y="1203959"/>
                </a:moveTo>
                <a:lnTo>
                  <a:pt x="9141713" y="1203959"/>
                </a:lnTo>
                <a:lnTo>
                  <a:pt x="9139427" y="1206245"/>
                </a:lnTo>
                <a:lnTo>
                  <a:pt x="9139427" y="1239773"/>
                </a:lnTo>
                <a:lnTo>
                  <a:pt x="9141713" y="1242059"/>
                </a:lnTo>
                <a:lnTo>
                  <a:pt x="9143999" y="1242059"/>
                </a:lnTo>
                <a:lnTo>
                  <a:pt x="9144000" y="1203959"/>
                </a:lnTo>
                <a:close/>
              </a:path>
              <a:path w="9144000" h="6341109">
                <a:moveTo>
                  <a:pt x="9144000" y="1271015"/>
                </a:moveTo>
                <a:lnTo>
                  <a:pt x="9141713" y="1271015"/>
                </a:lnTo>
                <a:lnTo>
                  <a:pt x="9139427" y="1272539"/>
                </a:lnTo>
                <a:lnTo>
                  <a:pt x="9139427" y="1306829"/>
                </a:lnTo>
                <a:lnTo>
                  <a:pt x="9141713" y="1309115"/>
                </a:lnTo>
                <a:lnTo>
                  <a:pt x="9143999" y="1309115"/>
                </a:lnTo>
                <a:lnTo>
                  <a:pt x="9144000" y="1271015"/>
                </a:lnTo>
                <a:close/>
              </a:path>
              <a:path w="9144000" h="6341109">
                <a:moveTo>
                  <a:pt x="9144000" y="1337309"/>
                </a:moveTo>
                <a:lnTo>
                  <a:pt x="9141713" y="1337309"/>
                </a:lnTo>
                <a:lnTo>
                  <a:pt x="9139427" y="1339595"/>
                </a:lnTo>
                <a:lnTo>
                  <a:pt x="9139427" y="1373123"/>
                </a:lnTo>
                <a:lnTo>
                  <a:pt x="9141713" y="1375409"/>
                </a:lnTo>
                <a:lnTo>
                  <a:pt x="9143999" y="1375409"/>
                </a:lnTo>
                <a:lnTo>
                  <a:pt x="9144000" y="1337309"/>
                </a:lnTo>
                <a:close/>
              </a:path>
              <a:path w="9144000" h="6341109">
                <a:moveTo>
                  <a:pt x="9144000" y="1404365"/>
                </a:moveTo>
                <a:lnTo>
                  <a:pt x="9141713" y="1404365"/>
                </a:lnTo>
                <a:lnTo>
                  <a:pt x="9139427" y="1405889"/>
                </a:lnTo>
                <a:lnTo>
                  <a:pt x="9139427" y="1440179"/>
                </a:lnTo>
                <a:lnTo>
                  <a:pt x="9141713" y="1442465"/>
                </a:lnTo>
                <a:lnTo>
                  <a:pt x="9143999" y="1442465"/>
                </a:lnTo>
                <a:lnTo>
                  <a:pt x="9144000" y="1404365"/>
                </a:lnTo>
                <a:close/>
              </a:path>
              <a:path w="9144000" h="6341109">
                <a:moveTo>
                  <a:pt x="9144000" y="1470659"/>
                </a:moveTo>
                <a:lnTo>
                  <a:pt x="9141713" y="1470659"/>
                </a:lnTo>
                <a:lnTo>
                  <a:pt x="9139427" y="1472945"/>
                </a:lnTo>
                <a:lnTo>
                  <a:pt x="9139427" y="1506473"/>
                </a:lnTo>
                <a:lnTo>
                  <a:pt x="9141713" y="1508759"/>
                </a:lnTo>
                <a:lnTo>
                  <a:pt x="9143999" y="1508759"/>
                </a:lnTo>
                <a:lnTo>
                  <a:pt x="9144000" y="1470659"/>
                </a:lnTo>
                <a:close/>
              </a:path>
              <a:path w="9144000" h="6341109">
                <a:moveTo>
                  <a:pt x="9144000" y="1537715"/>
                </a:moveTo>
                <a:lnTo>
                  <a:pt x="9141713" y="1537715"/>
                </a:lnTo>
                <a:lnTo>
                  <a:pt x="9139427" y="1539239"/>
                </a:lnTo>
                <a:lnTo>
                  <a:pt x="9139427" y="1573529"/>
                </a:lnTo>
                <a:lnTo>
                  <a:pt x="9141713" y="1575815"/>
                </a:lnTo>
                <a:lnTo>
                  <a:pt x="9143999" y="1575815"/>
                </a:lnTo>
                <a:lnTo>
                  <a:pt x="9144000" y="1537715"/>
                </a:lnTo>
                <a:close/>
              </a:path>
              <a:path w="9144000" h="6341109">
                <a:moveTo>
                  <a:pt x="9144000" y="1604009"/>
                </a:moveTo>
                <a:lnTo>
                  <a:pt x="9141713" y="1604009"/>
                </a:lnTo>
                <a:lnTo>
                  <a:pt x="9139427" y="1606295"/>
                </a:lnTo>
                <a:lnTo>
                  <a:pt x="9139427" y="1639823"/>
                </a:lnTo>
                <a:lnTo>
                  <a:pt x="9141713" y="1642109"/>
                </a:lnTo>
                <a:lnTo>
                  <a:pt x="9143999" y="1642109"/>
                </a:lnTo>
                <a:lnTo>
                  <a:pt x="9144000" y="1604009"/>
                </a:lnTo>
                <a:close/>
              </a:path>
              <a:path w="9144000" h="6341109">
                <a:moveTo>
                  <a:pt x="9144000" y="1671065"/>
                </a:moveTo>
                <a:lnTo>
                  <a:pt x="9141713" y="1671065"/>
                </a:lnTo>
                <a:lnTo>
                  <a:pt x="9139427" y="1672589"/>
                </a:lnTo>
                <a:lnTo>
                  <a:pt x="9139427" y="1706879"/>
                </a:lnTo>
                <a:lnTo>
                  <a:pt x="9141713" y="1709165"/>
                </a:lnTo>
                <a:lnTo>
                  <a:pt x="9143999" y="1709165"/>
                </a:lnTo>
                <a:lnTo>
                  <a:pt x="9144000" y="1671065"/>
                </a:lnTo>
                <a:close/>
              </a:path>
              <a:path w="9144000" h="6341109">
                <a:moveTo>
                  <a:pt x="9144000" y="1737359"/>
                </a:moveTo>
                <a:lnTo>
                  <a:pt x="9141713" y="1737359"/>
                </a:lnTo>
                <a:lnTo>
                  <a:pt x="9139427" y="1739645"/>
                </a:lnTo>
                <a:lnTo>
                  <a:pt x="9139427" y="1773173"/>
                </a:lnTo>
                <a:lnTo>
                  <a:pt x="9141713" y="1775459"/>
                </a:lnTo>
                <a:lnTo>
                  <a:pt x="9143999" y="1775459"/>
                </a:lnTo>
                <a:lnTo>
                  <a:pt x="9144000" y="1737359"/>
                </a:lnTo>
                <a:close/>
              </a:path>
              <a:path w="9144000" h="6341109">
                <a:moveTo>
                  <a:pt x="9144000" y="1804415"/>
                </a:moveTo>
                <a:lnTo>
                  <a:pt x="9141713" y="1804415"/>
                </a:lnTo>
                <a:lnTo>
                  <a:pt x="9139427" y="1805939"/>
                </a:lnTo>
                <a:lnTo>
                  <a:pt x="9139427" y="1840229"/>
                </a:lnTo>
                <a:lnTo>
                  <a:pt x="9141713" y="1842515"/>
                </a:lnTo>
                <a:lnTo>
                  <a:pt x="9143999" y="1842515"/>
                </a:lnTo>
                <a:lnTo>
                  <a:pt x="9144000" y="1804415"/>
                </a:lnTo>
                <a:close/>
              </a:path>
              <a:path w="9144000" h="6341109">
                <a:moveTo>
                  <a:pt x="9144000" y="1870709"/>
                </a:moveTo>
                <a:lnTo>
                  <a:pt x="9141713" y="1870709"/>
                </a:lnTo>
                <a:lnTo>
                  <a:pt x="9139427" y="1872995"/>
                </a:lnTo>
                <a:lnTo>
                  <a:pt x="9139427" y="1906523"/>
                </a:lnTo>
                <a:lnTo>
                  <a:pt x="9141713" y="1908809"/>
                </a:lnTo>
                <a:lnTo>
                  <a:pt x="9143999" y="1908809"/>
                </a:lnTo>
                <a:lnTo>
                  <a:pt x="9144000" y="1870709"/>
                </a:lnTo>
                <a:close/>
              </a:path>
              <a:path w="9144000" h="6341109">
                <a:moveTo>
                  <a:pt x="9144000" y="1937765"/>
                </a:moveTo>
                <a:lnTo>
                  <a:pt x="9141713" y="1937765"/>
                </a:lnTo>
                <a:lnTo>
                  <a:pt x="9139427" y="1939289"/>
                </a:lnTo>
                <a:lnTo>
                  <a:pt x="9139427" y="1973579"/>
                </a:lnTo>
                <a:lnTo>
                  <a:pt x="9141713" y="1975865"/>
                </a:lnTo>
                <a:lnTo>
                  <a:pt x="9143999" y="1975865"/>
                </a:lnTo>
                <a:lnTo>
                  <a:pt x="9144000" y="1937765"/>
                </a:lnTo>
                <a:close/>
              </a:path>
              <a:path w="9144000" h="6341109">
                <a:moveTo>
                  <a:pt x="9144000" y="2004059"/>
                </a:moveTo>
                <a:lnTo>
                  <a:pt x="9141713" y="2004059"/>
                </a:lnTo>
                <a:lnTo>
                  <a:pt x="9139427" y="2006345"/>
                </a:lnTo>
                <a:lnTo>
                  <a:pt x="9139427" y="2039873"/>
                </a:lnTo>
                <a:lnTo>
                  <a:pt x="9141713" y="2042159"/>
                </a:lnTo>
                <a:lnTo>
                  <a:pt x="9143999" y="2042159"/>
                </a:lnTo>
                <a:lnTo>
                  <a:pt x="9144000" y="2004059"/>
                </a:lnTo>
                <a:close/>
              </a:path>
              <a:path w="9144000" h="6341109">
                <a:moveTo>
                  <a:pt x="9144000" y="2071115"/>
                </a:moveTo>
                <a:lnTo>
                  <a:pt x="9141713" y="2071115"/>
                </a:lnTo>
                <a:lnTo>
                  <a:pt x="9139427" y="2072639"/>
                </a:lnTo>
                <a:lnTo>
                  <a:pt x="9139427" y="2106929"/>
                </a:lnTo>
                <a:lnTo>
                  <a:pt x="9141713" y="2109215"/>
                </a:lnTo>
                <a:lnTo>
                  <a:pt x="9143999" y="2109215"/>
                </a:lnTo>
                <a:lnTo>
                  <a:pt x="9144000" y="2071115"/>
                </a:lnTo>
                <a:close/>
              </a:path>
              <a:path w="9144000" h="6341109">
                <a:moveTo>
                  <a:pt x="9144000" y="2137409"/>
                </a:moveTo>
                <a:lnTo>
                  <a:pt x="9141713" y="2137409"/>
                </a:lnTo>
                <a:lnTo>
                  <a:pt x="9139427" y="2139695"/>
                </a:lnTo>
                <a:lnTo>
                  <a:pt x="9139427" y="2173223"/>
                </a:lnTo>
                <a:lnTo>
                  <a:pt x="9141713" y="2175509"/>
                </a:lnTo>
                <a:lnTo>
                  <a:pt x="9143999" y="2175509"/>
                </a:lnTo>
                <a:lnTo>
                  <a:pt x="9144000" y="2137409"/>
                </a:lnTo>
                <a:close/>
              </a:path>
              <a:path w="9144000" h="6341109">
                <a:moveTo>
                  <a:pt x="9144000" y="2204465"/>
                </a:moveTo>
                <a:lnTo>
                  <a:pt x="9141713" y="2204465"/>
                </a:lnTo>
                <a:lnTo>
                  <a:pt x="9139427" y="2205989"/>
                </a:lnTo>
                <a:lnTo>
                  <a:pt x="9139427" y="2240279"/>
                </a:lnTo>
                <a:lnTo>
                  <a:pt x="9141713" y="2242565"/>
                </a:lnTo>
                <a:lnTo>
                  <a:pt x="9143999" y="2242565"/>
                </a:lnTo>
                <a:lnTo>
                  <a:pt x="9144000" y="2204465"/>
                </a:lnTo>
                <a:close/>
              </a:path>
              <a:path w="9144000" h="6341109">
                <a:moveTo>
                  <a:pt x="9144000" y="2270759"/>
                </a:moveTo>
                <a:lnTo>
                  <a:pt x="9141713" y="2270759"/>
                </a:lnTo>
                <a:lnTo>
                  <a:pt x="9139427" y="2273045"/>
                </a:lnTo>
                <a:lnTo>
                  <a:pt x="9139427" y="2306573"/>
                </a:lnTo>
                <a:lnTo>
                  <a:pt x="9141713" y="2308859"/>
                </a:lnTo>
                <a:lnTo>
                  <a:pt x="9143999" y="2308859"/>
                </a:lnTo>
                <a:lnTo>
                  <a:pt x="9144000" y="2270759"/>
                </a:lnTo>
                <a:close/>
              </a:path>
              <a:path w="9144000" h="6341109">
                <a:moveTo>
                  <a:pt x="9144000" y="2337815"/>
                </a:moveTo>
                <a:lnTo>
                  <a:pt x="9141713" y="2337815"/>
                </a:lnTo>
                <a:lnTo>
                  <a:pt x="9139427" y="2339339"/>
                </a:lnTo>
                <a:lnTo>
                  <a:pt x="9139427" y="2373629"/>
                </a:lnTo>
                <a:lnTo>
                  <a:pt x="9141713" y="2375915"/>
                </a:lnTo>
                <a:lnTo>
                  <a:pt x="9143999" y="2375915"/>
                </a:lnTo>
                <a:lnTo>
                  <a:pt x="9144000" y="2337815"/>
                </a:lnTo>
                <a:close/>
              </a:path>
              <a:path w="9144000" h="6341109">
                <a:moveTo>
                  <a:pt x="9144000" y="2404109"/>
                </a:moveTo>
                <a:lnTo>
                  <a:pt x="9141713" y="2404109"/>
                </a:lnTo>
                <a:lnTo>
                  <a:pt x="9139427" y="2406395"/>
                </a:lnTo>
                <a:lnTo>
                  <a:pt x="9139427" y="2439923"/>
                </a:lnTo>
                <a:lnTo>
                  <a:pt x="9141713" y="2442209"/>
                </a:lnTo>
                <a:lnTo>
                  <a:pt x="9143999" y="2442209"/>
                </a:lnTo>
                <a:lnTo>
                  <a:pt x="9144000" y="2404109"/>
                </a:lnTo>
                <a:close/>
              </a:path>
              <a:path w="9144000" h="6341109">
                <a:moveTo>
                  <a:pt x="9144000" y="2471165"/>
                </a:moveTo>
                <a:lnTo>
                  <a:pt x="9141713" y="2471165"/>
                </a:lnTo>
                <a:lnTo>
                  <a:pt x="9139427" y="2472689"/>
                </a:lnTo>
                <a:lnTo>
                  <a:pt x="9139427" y="2506979"/>
                </a:lnTo>
                <a:lnTo>
                  <a:pt x="9141713" y="2509265"/>
                </a:lnTo>
                <a:lnTo>
                  <a:pt x="9143999" y="2509265"/>
                </a:lnTo>
                <a:lnTo>
                  <a:pt x="9144000" y="2471165"/>
                </a:lnTo>
                <a:close/>
              </a:path>
              <a:path w="9144000" h="6341109">
                <a:moveTo>
                  <a:pt x="9144000" y="2537459"/>
                </a:moveTo>
                <a:lnTo>
                  <a:pt x="9141713" y="2537459"/>
                </a:lnTo>
                <a:lnTo>
                  <a:pt x="9139427" y="2539745"/>
                </a:lnTo>
                <a:lnTo>
                  <a:pt x="9139427" y="2573273"/>
                </a:lnTo>
                <a:lnTo>
                  <a:pt x="9141713" y="2575559"/>
                </a:lnTo>
                <a:lnTo>
                  <a:pt x="9143999" y="2575559"/>
                </a:lnTo>
                <a:lnTo>
                  <a:pt x="9144000" y="2537459"/>
                </a:lnTo>
                <a:close/>
              </a:path>
              <a:path w="9144000" h="6341109">
                <a:moveTo>
                  <a:pt x="9144000" y="2604515"/>
                </a:moveTo>
                <a:lnTo>
                  <a:pt x="9141713" y="2604515"/>
                </a:lnTo>
                <a:lnTo>
                  <a:pt x="9139427" y="2606039"/>
                </a:lnTo>
                <a:lnTo>
                  <a:pt x="9139427" y="2640329"/>
                </a:lnTo>
                <a:lnTo>
                  <a:pt x="9141713" y="2642615"/>
                </a:lnTo>
                <a:lnTo>
                  <a:pt x="9143999" y="2642615"/>
                </a:lnTo>
                <a:lnTo>
                  <a:pt x="9144000" y="2604515"/>
                </a:lnTo>
                <a:close/>
              </a:path>
              <a:path w="9144000" h="6341109">
                <a:moveTo>
                  <a:pt x="9144000" y="2670809"/>
                </a:moveTo>
                <a:lnTo>
                  <a:pt x="9141713" y="2670809"/>
                </a:lnTo>
                <a:lnTo>
                  <a:pt x="9139427" y="2673095"/>
                </a:lnTo>
                <a:lnTo>
                  <a:pt x="9139427" y="2706623"/>
                </a:lnTo>
                <a:lnTo>
                  <a:pt x="9141713" y="2708909"/>
                </a:lnTo>
                <a:lnTo>
                  <a:pt x="9143999" y="2708909"/>
                </a:lnTo>
                <a:lnTo>
                  <a:pt x="9144000" y="2670809"/>
                </a:lnTo>
                <a:close/>
              </a:path>
              <a:path w="9144000" h="6341109">
                <a:moveTo>
                  <a:pt x="9144000" y="2737865"/>
                </a:moveTo>
                <a:lnTo>
                  <a:pt x="9141713" y="2737865"/>
                </a:lnTo>
                <a:lnTo>
                  <a:pt x="9139427" y="2739389"/>
                </a:lnTo>
                <a:lnTo>
                  <a:pt x="9139427" y="2773679"/>
                </a:lnTo>
                <a:lnTo>
                  <a:pt x="9141713" y="2775965"/>
                </a:lnTo>
                <a:lnTo>
                  <a:pt x="9143999" y="2775965"/>
                </a:lnTo>
                <a:lnTo>
                  <a:pt x="9144000" y="2737865"/>
                </a:lnTo>
                <a:close/>
              </a:path>
              <a:path w="9144000" h="6341109">
                <a:moveTo>
                  <a:pt x="9144000" y="2804159"/>
                </a:moveTo>
                <a:lnTo>
                  <a:pt x="9141713" y="2804159"/>
                </a:lnTo>
                <a:lnTo>
                  <a:pt x="9139427" y="2806445"/>
                </a:lnTo>
                <a:lnTo>
                  <a:pt x="9139427" y="2839973"/>
                </a:lnTo>
                <a:lnTo>
                  <a:pt x="9141713" y="2842259"/>
                </a:lnTo>
                <a:lnTo>
                  <a:pt x="9143999" y="2842259"/>
                </a:lnTo>
                <a:lnTo>
                  <a:pt x="9144000" y="2804159"/>
                </a:lnTo>
                <a:close/>
              </a:path>
              <a:path w="9144000" h="6341109">
                <a:moveTo>
                  <a:pt x="9144000" y="2871215"/>
                </a:moveTo>
                <a:lnTo>
                  <a:pt x="9141713" y="2871215"/>
                </a:lnTo>
                <a:lnTo>
                  <a:pt x="9139427" y="2872739"/>
                </a:lnTo>
                <a:lnTo>
                  <a:pt x="9139427" y="2907029"/>
                </a:lnTo>
                <a:lnTo>
                  <a:pt x="9141713" y="2909315"/>
                </a:lnTo>
                <a:lnTo>
                  <a:pt x="9143999" y="2909315"/>
                </a:lnTo>
                <a:lnTo>
                  <a:pt x="9144000" y="2871215"/>
                </a:lnTo>
                <a:close/>
              </a:path>
              <a:path w="9144000" h="6341109">
                <a:moveTo>
                  <a:pt x="9144000" y="2937509"/>
                </a:moveTo>
                <a:lnTo>
                  <a:pt x="9141713" y="2937509"/>
                </a:lnTo>
                <a:lnTo>
                  <a:pt x="9139427" y="2939795"/>
                </a:lnTo>
                <a:lnTo>
                  <a:pt x="9139427" y="2973323"/>
                </a:lnTo>
                <a:lnTo>
                  <a:pt x="9141713" y="2975609"/>
                </a:lnTo>
                <a:lnTo>
                  <a:pt x="9143999" y="2975609"/>
                </a:lnTo>
                <a:lnTo>
                  <a:pt x="9144000" y="2937509"/>
                </a:lnTo>
                <a:close/>
              </a:path>
              <a:path w="9144000" h="6341109">
                <a:moveTo>
                  <a:pt x="9144000" y="3004565"/>
                </a:moveTo>
                <a:lnTo>
                  <a:pt x="9141713" y="3004565"/>
                </a:lnTo>
                <a:lnTo>
                  <a:pt x="9139427" y="3006089"/>
                </a:lnTo>
                <a:lnTo>
                  <a:pt x="9139427" y="3040379"/>
                </a:lnTo>
                <a:lnTo>
                  <a:pt x="9141713" y="3042665"/>
                </a:lnTo>
                <a:lnTo>
                  <a:pt x="9143999" y="3042665"/>
                </a:lnTo>
                <a:lnTo>
                  <a:pt x="9144000" y="3004565"/>
                </a:lnTo>
                <a:close/>
              </a:path>
              <a:path w="9144000" h="6341109">
                <a:moveTo>
                  <a:pt x="9144000" y="3070859"/>
                </a:moveTo>
                <a:lnTo>
                  <a:pt x="9141713" y="3070859"/>
                </a:lnTo>
                <a:lnTo>
                  <a:pt x="9139427" y="3073145"/>
                </a:lnTo>
                <a:lnTo>
                  <a:pt x="9139427" y="3106673"/>
                </a:lnTo>
                <a:lnTo>
                  <a:pt x="9141713" y="3108959"/>
                </a:lnTo>
                <a:lnTo>
                  <a:pt x="9143999" y="3108959"/>
                </a:lnTo>
                <a:lnTo>
                  <a:pt x="9144000" y="3070859"/>
                </a:lnTo>
                <a:close/>
              </a:path>
              <a:path w="9144000" h="6341109">
                <a:moveTo>
                  <a:pt x="9144000" y="3137915"/>
                </a:moveTo>
                <a:lnTo>
                  <a:pt x="9141713" y="3137915"/>
                </a:lnTo>
                <a:lnTo>
                  <a:pt x="9139427" y="3139439"/>
                </a:lnTo>
                <a:lnTo>
                  <a:pt x="9139427" y="3173729"/>
                </a:lnTo>
                <a:lnTo>
                  <a:pt x="9141713" y="3176015"/>
                </a:lnTo>
                <a:lnTo>
                  <a:pt x="9143999" y="3176015"/>
                </a:lnTo>
                <a:lnTo>
                  <a:pt x="9144000" y="3137915"/>
                </a:lnTo>
                <a:close/>
              </a:path>
              <a:path w="9144000" h="6341109">
                <a:moveTo>
                  <a:pt x="9144000" y="3204209"/>
                </a:moveTo>
                <a:lnTo>
                  <a:pt x="9141713" y="3204209"/>
                </a:lnTo>
                <a:lnTo>
                  <a:pt x="9139427" y="3206495"/>
                </a:lnTo>
                <a:lnTo>
                  <a:pt x="9139427" y="3240023"/>
                </a:lnTo>
                <a:lnTo>
                  <a:pt x="9141713" y="3242309"/>
                </a:lnTo>
                <a:lnTo>
                  <a:pt x="9143999" y="3242309"/>
                </a:lnTo>
                <a:lnTo>
                  <a:pt x="9144000" y="3204209"/>
                </a:lnTo>
                <a:close/>
              </a:path>
              <a:path w="9144000" h="6341109">
                <a:moveTo>
                  <a:pt x="9144000" y="3271265"/>
                </a:moveTo>
                <a:lnTo>
                  <a:pt x="9141713" y="3271265"/>
                </a:lnTo>
                <a:lnTo>
                  <a:pt x="9139427" y="3272789"/>
                </a:lnTo>
                <a:lnTo>
                  <a:pt x="9139427" y="3307079"/>
                </a:lnTo>
                <a:lnTo>
                  <a:pt x="9141713" y="3309365"/>
                </a:lnTo>
                <a:lnTo>
                  <a:pt x="9143999" y="3309365"/>
                </a:lnTo>
                <a:lnTo>
                  <a:pt x="9144000" y="3271265"/>
                </a:lnTo>
                <a:close/>
              </a:path>
              <a:path w="9144000" h="6341109">
                <a:moveTo>
                  <a:pt x="9144000" y="3337559"/>
                </a:moveTo>
                <a:lnTo>
                  <a:pt x="9141713" y="3337559"/>
                </a:lnTo>
                <a:lnTo>
                  <a:pt x="9139427" y="3339845"/>
                </a:lnTo>
                <a:lnTo>
                  <a:pt x="9139427" y="3373373"/>
                </a:lnTo>
                <a:lnTo>
                  <a:pt x="9141713" y="3375659"/>
                </a:lnTo>
                <a:lnTo>
                  <a:pt x="9143999" y="3375659"/>
                </a:lnTo>
                <a:lnTo>
                  <a:pt x="9144000" y="3337559"/>
                </a:lnTo>
                <a:close/>
              </a:path>
              <a:path w="9144000" h="6341109">
                <a:moveTo>
                  <a:pt x="9144000" y="3404615"/>
                </a:moveTo>
                <a:lnTo>
                  <a:pt x="9141713" y="3404615"/>
                </a:lnTo>
                <a:lnTo>
                  <a:pt x="9139427" y="3406139"/>
                </a:lnTo>
                <a:lnTo>
                  <a:pt x="9139427" y="3440429"/>
                </a:lnTo>
                <a:lnTo>
                  <a:pt x="9141713" y="3442715"/>
                </a:lnTo>
                <a:lnTo>
                  <a:pt x="9143999" y="3442715"/>
                </a:lnTo>
                <a:lnTo>
                  <a:pt x="9144000" y="3404615"/>
                </a:lnTo>
                <a:close/>
              </a:path>
              <a:path w="9144000" h="6341109">
                <a:moveTo>
                  <a:pt x="9144000" y="3470909"/>
                </a:moveTo>
                <a:lnTo>
                  <a:pt x="9141713" y="3470909"/>
                </a:lnTo>
                <a:lnTo>
                  <a:pt x="9139427" y="3473195"/>
                </a:lnTo>
                <a:lnTo>
                  <a:pt x="9139427" y="3506723"/>
                </a:lnTo>
                <a:lnTo>
                  <a:pt x="9141713" y="3509009"/>
                </a:lnTo>
                <a:lnTo>
                  <a:pt x="9143999" y="3509009"/>
                </a:lnTo>
                <a:lnTo>
                  <a:pt x="9144000" y="3470909"/>
                </a:lnTo>
                <a:close/>
              </a:path>
              <a:path w="9144000" h="6341109">
                <a:moveTo>
                  <a:pt x="9144000" y="3537965"/>
                </a:moveTo>
                <a:lnTo>
                  <a:pt x="9141713" y="3537965"/>
                </a:lnTo>
                <a:lnTo>
                  <a:pt x="9139427" y="3539489"/>
                </a:lnTo>
                <a:lnTo>
                  <a:pt x="9139427" y="3573779"/>
                </a:lnTo>
                <a:lnTo>
                  <a:pt x="9141713" y="3576065"/>
                </a:lnTo>
                <a:lnTo>
                  <a:pt x="9143999" y="3576065"/>
                </a:lnTo>
                <a:lnTo>
                  <a:pt x="9144000" y="3537965"/>
                </a:lnTo>
                <a:close/>
              </a:path>
              <a:path w="9144000" h="6341109">
                <a:moveTo>
                  <a:pt x="9144000" y="3604259"/>
                </a:moveTo>
                <a:lnTo>
                  <a:pt x="9141713" y="3604259"/>
                </a:lnTo>
                <a:lnTo>
                  <a:pt x="9139427" y="3606545"/>
                </a:lnTo>
                <a:lnTo>
                  <a:pt x="9139427" y="3640073"/>
                </a:lnTo>
                <a:lnTo>
                  <a:pt x="9141713" y="3642359"/>
                </a:lnTo>
                <a:lnTo>
                  <a:pt x="9143999" y="3642359"/>
                </a:lnTo>
                <a:lnTo>
                  <a:pt x="9144000" y="3604259"/>
                </a:lnTo>
                <a:close/>
              </a:path>
              <a:path w="9144000" h="6341109">
                <a:moveTo>
                  <a:pt x="9144000" y="3671315"/>
                </a:moveTo>
                <a:lnTo>
                  <a:pt x="9141713" y="3671315"/>
                </a:lnTo>
                <a:lnTo>
                  <a:pt x="9139427" y="3672839"/>
                </a:lnTo>
                <a:lnTo>
                  <a:pt x="9139427" y="3707129"/>
                </a:lnTo>
                <a:lnTo>
                  <a:pt x="9141713" y="3709415"/>
                </a:lnTo>
                <a:lnTo>
                  <a:pt x="9143999" y="3709415"/>
                </a:lnTo>
                <a:lnTo>
                  <a:pt x="9144000" y="3671315"/>
                </a:lnTo>
                <a:close/>
              </a:path>
              <a:path w="9144000" h="6341109">
                <a:moveTo>
                  <a:pt x="9144000" y="3737609"/>
                </a:moveTo>
                <a:lnTo>
                  <a:pt x="9141713" y="3737609"/>
                </a:lnTo>
                <a:lnTo>
                  <a:pt x="9139427" y="3739895"/>
                </a:lnTo>
                <a:lnTo>
                  <a:pt x="9139427" y="3773423"/>
                </a:lnTo>
                <a:lnTo>
                  <a:pt x="9141713" y="3775709"/>
                </a:lnTo>
                <a:lnTo>
                  <a:pt x="9143999" y="3775709"/>
                </a:lnTo>
                <a:lnTo>
                  <a:pt x="9144000" y="3737609"/>
                </a:lnTo>
                <a:close/>
              </a:path>
              <a:path w="9144000" h="6341109">
                <a:moveTo>
                  <a:pt x="9144000" y="3804665"/>
                </a:moveTo>
                <a:lnTo>
                  <a:pt x="9141713" y="3804665"/>
                </a:lnTo>
                <a:lnTo>
                  <a:pt x="9139427" y="3806189"/>
                </a:lnTo>
                <a:lnTo>
                  <a:pt x="9139427" y="3840479"/>
                </a:lnTo>
                <a:lnTo>
                  <a:pt x="9141713" y="3842765"/>
                </a:lnTo>
                <a:lnTo>
                  <a:pt x="9143999" y="3842765"/>
                </a:lnTo>
                <a:lnTo>
                  <a:pt x="9144000" y="3804665"/>
                </a:lnTo>
                <a:close/>
              </a:path>
              <a:path w="9144000" h="6341109">
                <a:moveTo>
                  <a:pt x="9144000" y="3870959"/>
                </a:moveTo>
                <a:lnTo>
                  <a:pt x="9141713" y="3870959"/>
                </a:lnTo>
                <a:lnTo>
                  <a:pt x="9139427" y="3873245"/>
                </a:lnTo>
                <a:lnTo>
                  <a:pt x="9139427" y="3906773"/>
                </a:lnTo>
                <a:lnTo>
                  <a:pt x="9141713" y="3909059"/>
                </a:lnTo>
                <a:lnTo>
                  <a:pt x="9143999" y="3909059"/>
                </a:lnTo>
                <a:lnTo>
                  <a:pt x="9144000" y="3870959"/>
                </a:lnTo>
                <a:close/>
              </a:path>
              <a:path w="9144000" h="6341109">
                <a:moveTo>
                  <a:pt x="9144000" y="3938015"/>
                </a:moveTo>
                <a:lnTo>
                  <a:pt x="9141713" y="3938015"/>
                </a:lnTo>
                <a:lnTo>
                  <a:pt x="9139427" y="3939539"/>
                </a:lnTo>
                <a:lnTo>
                  <a:pt x="9139427" y="3973829"/>
                </a:lnTo>
                <a:lnTo>
                  <a:pt x="9141713" y="3976115"/>
                </a:lnTo>
                <a:lnTo>
                  <a:pt x="9143999" y="3976115"/>
                </a:lnTo>
                <a:lnTo>
                  <a:pt x="9144000" y="3938015"/>
                </a:lnTo>
                <a:close/>
              </a:path>
              <a:path w="9144000" h="6341109">
                <a:moveTo>
                  <a:pt x="9144000" y="4004309"/>
                </a:moveTo>
                <a:lnTo>
                  <a:pt x="9141713" y="4004309"/>
                </a:lnTo>
                <a:lnTo>
                  <a:pt x="9139427" y="4006595"/>
                </a:lnTo>
                <a:lnTo>
                  <a:pt x="9139427" y="4040123"/>
                </a:lnTo>
                <a:lnTo>
                  <a:pt x="9141713" y="4042409"/>
                </a:lnTo>
                <a:lnTo>
                  <a:pt x="9143999" y="4042409"/>
                </a:lnTo>
                <a:lnTo>
                  <a:pt x="9144000" y="4004309"/>
                </a:lnTo>
                <a:close/>
              </a:path>
              <a:path w="9144000" h="6341109">
                <a:moveTo>
                  <a:pt x="9144000" y="4071365"/>
                </a:moveTo>
                <a:lnTo>
                  <a:pt x="9141713" y="4071365"/>
                </a:lnTo>
                <a:lnTo>
                  <a:pt x="9139427" y="4072889"/>
                </a:lnTo>
                <a:lnTo>
                  <a:pt x="9139427" y="4107179"/>
                </a:lnTo>
                <a:lnTo>
                  <a:pt x="9141713" y="4109465"/>
                </a:lnTo>
                <a:lnTo>
                  <a:pt x="9143999" y="4109465"/>
                </a:lnTo>
                <a:lnTo>
                  <a:pt x="9144000" y="4071365"/>
                </a:lnTo>
                <a:close/>
              </a:path>
              <a:path w="9144000" h="6341109">
                <a:moveTo>
                  <a:pt x="9144000" y="4137659"/>
                </a:moveTo>
                <a:lnTo>
                  <a:pt x="9141713" y="4137659"/>
                </a:lnTo>
                <a:lnTo>
                  <a:pt x="9139427" y="4139945"/>
                </a:lnTo>
                <a:lnTo>
                  <a:pt x="9139427" y="4173473"/>
                </a:lnTo>
                <a:lnTo>
                  <a:pt x="9141713" y="4175759"/>
                </a:lnTo>
                <a:lnTo>
                  <a:pt x="9143999" y="4175759"/>
                </a:lnTo>
                <a:lnTo>
                  <a:pt x="9144000" y="4137659"/>
                </a:lnTo>
                <a:close/>
              </a:path>
              <a:path w="9144000" h="6341109">
                <a:moveTo>
                  <a:pt x="9144000" y="4204715"/>
                </a:moveTo>
                <a:lnTo>
                  <a:pt x="9141713" y="4204715"/>
                </a:lnTo>
                <a:lnTo>
                  <a:pt x="9139427" y="4206239"/>
                </a:lnTo>
                <a:lnTo>
                  <a:pt x="9139427" y="4240529"/>
                </a:lnTo>
                <a:lnTo>
                  <a:pt x="9141713" y="4242815"/>
                </a:lnTo>
                <a:lnTo>
                  <a:pt x="9143999" y="4242815"/>
                </a:lnTo>
                <a:lnTo>
                  <a:pt x="9144000" y="4204715"/>
                </a:lnTo>
                <a:close/>
              </a:path>
              <a:path w="9144000" h="6341109">
                <a:moveTo>
                  <a:pt x="9144000" y="4271009"/>
                </a:moveTo>
                <a:lnTo>
                  <a:pt x="9141713" y="4271009"/>
                </a:lnTo>
                <a:lnTo>
                  <a:pt x="9139427" y="4273295"/>
                </a:lnTo>
                <a:lnTo>
                  <a:pt x="9139427" y="4306823"/>
                </a:lnTo>
                <a:lnTo>
                  <a:pt x="9141713" y="4309109"/>
                </a:lnTo>
                <a:lnTo>
                  <a:pt x="9143999" y="4309109"/>
                </a:lnTo>
                <a:lnTo>
                  <a:pt x="9144000" y="4271009"/>
                </a:lnTo>
                <a:close/>
              </a:path>
              <a:path w="9144000" h="6341109">
                <a:moveTo>
                  <a:pt x="9144000" y="4338065"/>
                </a:moveTo>
                <a:lnTo>
                  <a:pt x="9141713" y="4338065"/>
                </a:lnTo>
                <a:lnTo>
                  <a:pt x="9139427" y="4339589"/>
                </a:lnTo>
                <a:lnTo>
                  <a:pt x="9139427" y="4373879"/>
                </a:lnTo>
                <a:lnTo>
                  <a:pt x="9141713" y="4376165"/>
                </a:lnTo>
                <a:lnTo>
                  <a:pt x="9143999" y="4376165"/>
                </a:lnTo>
                <a:lnTo>
                  <a:pt x="9144000" y="4338065"/>
                </a:lnTo>
                <a:close/>
              </a:path>
              <a:path w="9144000" h="6341109">
                <a:moveTo>
                  <a:pt x="9144000" y="4404359"/>
                </a:moveTo>
                <a:lnTo>
                  <a:pt x="9141713" y="4404359"/>
                </a:lnTo>
                <a:lnTo>
                  <a:pt x="9139427" y="4406645"/>
                </a:lnTo>
                <a:lnTo>
                  <a:pt x="9139427" y="4440173"/>
                </a:lnTo>
                <a:lnTo>
                  <a:pt x="9141713" y="4442459"/>
                </a:lnTo>
                <a:lnTo>
                  <a:pt x="9143999" y="4442459"/>
                </a:lnTo>
                <a:lnTo>
                  <a:pt x="9144000" y="4404359"/>
                </a:lnTo>
                <a:close/>
              </a:path>
              <a:path w="9144000" h="6341109">
                <a:moveTo>
                  <a:pt x="9144000" y="4471415"/>
                </a:moveTo>
                <a:lnTo>
                  <a:pt x="9141713" y="4471415"/>
                </a:lnTo>
                <a:lnTo>
                  <a:pt x="9139427" y="4472939"/>
                </a:lnTo>
                <a:lnTo>
                  <a:pt x="9139427" y="4507229"/>
                </a:lnTo>
                <a:lnTo>
                  <a:pt x="9141713" y="4509515"/>
                </a:lnTo>
                <a:lnTo>
                  <a:pt x="9143999" y="4509515"/>
                </a:lnTo>
                <a:lnTo>
                  <a:pt x="9144000" y="4471415"/>
                </a:lnTo>
                <a:close/>
              </a:path>
              <a:path w="9144000" h="6341109">
                <a:moveTo>
                  <a:pt x="9144000" y="4537709"/>
                </a:moveTo>
                <a:lnTo>
                  <a:pt x="9141713" y="4537709"/>
                </a:lnTo>
                <a:lnTo>
                  <a:pt x="9139427" y="4539995"/>
                </a:lnTo>
                <a:lnTo>
                  <a:pt x="9139427" y="4573523"/>
                </a:lnTo>
                <a:lnTo>
                  <a:pt x="9141713" y="4575809"/>
                </a:lnTo>
                <a:lnTo>
                  <a:pt x="9143999" y="4575809"/>
                </a:lnTo>
                <a:lnTo>
                  <a:pt x="9144000" y="4537709"/>
                </a:lnTo>
                <a:close/>
              </a:path>
              <a:path w="9144000" h="6341109">
                <a:moveTo>
                  <a:pt x="9144000" y="4604765"/>
                </a:moveTo>
                <a:lnTo>
                  <a:pt x="9141713" y="4604765"/>
                </a:lnTo>
                <a:lnTo>
                  <a:pt x="9139427" y="4606289"/>
                </a:lnTo>
                <a:lnTo>
                  <a:pt x="9139427" y="4640579"/>
                </a:lnTo>
                <a:lnTo>
                  <a:pt x="9141713" y="4642865"/>
                </a:lnTo>
                <a:lnTo>
                  <a:pt x="9143999" y="4642865"/>
                </a:lnTo>
                <a:lnTo>
                  <a:pt x="9144000" y="4604765"/>
                </a:lnTo>
                <a:close/>
              </a:path>
              <a:path w="9144000" h="6341109">
                <a:moveTo>
                  <a:pt x="9144000" y="4671059"/>
                </a:moveTo>
                <a:lnTo>
                  <a:pt x="9141713" y="4671059"/>
                </a:lnTo>
                <a:lnTo>
                  <a:pt x="9139427" y="4673345"/>
                </a:lnTo>
                <a:lnTo>
                  <a:pt x="9139427" y="4706873"/>
                </a:lnTo>
                <a:lnTo>
                  <a:pt x="9141713" y="4709159"/>
                </a:lnTo>
                <a:lnTo>
                  <a:pt x="9143999" y="4709159"/>
                </a:lnTo>
                <a:lnTo>
                  <a:pt x="9144000" y="4671059"/>
                </a:lnTo>
                <a:close/>
              </a:path>
              <a:path w="9144000" h="6341109">
                <a:moveTo>
                  <a:pt x="9144000" y="4738115"/>
                </a:moveTo>
                <a:lnTo>
                  <a:pt x="9141713" y="4738115"/>
                </a:lnTo>
                <a:lnTo>
                  <a:pt x="9139427" y="4739639"/>
                </a:lnTo>
                <a:lnTo>
                  <a:pt x="9139427" y="4773929"/>
                </a:lnTo>
                <a:lnTo>
                  <a:pt x="9141713" y="4776215"/>
                </a:lnTo>
                <a:lnTo>
                  <a:pt x="9143999" y="4776215"/>
                </a:lnTo>
                <a:lnTo>
                  <a:pt x="9144000" y="4738115"/>
                </a:lnTo>
                <a:close/>
              </a:path>
              <a:path w="9144000" h="6341109">
                <a:moveTo>
                  <a:pt x="9144000" y="4804409"/>
                </a:moveTo>
                <a:lnTo>
                  <a:pt x="9141713" y="4804409"/>
                </a:lnTo>
                <a:lnTo>
                  <a:pt x="9139427" y="4806695"/>
                </a:lnTo>
                <a:lnTo>
                  <a:pt x="9139427" y="4840223"/>
                </a:lnTo>
                <a:lnTo>
                  <a:pt x="9141713" y="4842509"/>
                </a:lnTo>
                <a:lnTo>
                  <a:pt x="9143999" y="4842509"/>
                </a:lnTo>
                <a:lnTo>
                  <a:pt x="9144000" y="4804409"/>
                </a:lnTo>
                <a:close/>
              </a:path>
              <a:path w="9144000" h="6341109">
                <a:moveTo>
                  <a:pt x="9144000" y="4871465"/>
                </a:moveTo>
                <a:lnTo>
                  <a:pt x="9141713" y="4871465"/>
                </a:lnTo>
                <a:lnTo>
                  <a:pt x="9139427" y="4872989"/>
                </a:lnTo>
                <a:lnTo>
                  <a:pt x="9139427" y="4907279"/>
                </a:lnTo>
                <a:lnTo>
                  <a:pt x="9141713" y="4909565"/>
                </a:lnTo>
                <a:lnTo>
                  <a:pt x="9143999" y="4909565"/>
                </a:lnTo>
                <a:lnTo>
                  <a:pt x="9144000" y="4871465"/>
                </a:lnTo>
                <a:close/>
              </a:path>
              <a:path w="9144000" h="6341109">
                <a:moveTo>
                  <a:pt x="9144000" y="4937759"/>
                </a:moveTo>
                <a:lnTo>
                  <a:pt x="9141713" y="4937759"/>
                </a:lnTo>
                <a:lnTo>
                  <a:pt x="9139427" y="4940045"/>
                </a:lnTo>
                <a:lnTo>
                  <a:pt x="9139427" y="4973573"/>
                </a:lnTo>
                <a:lnTo>
                  <a:pt x="9141713" y="4975859"/>
                </a:lnTo>
                <a:lnTo>
                  <a:pt x="9143999" y="4975859"/>
                </a:lnTo>
                <a:lnTo>
                  <a:pt x="9144000" y="4937759"/>
                </a:lnTo>
                <a:close/>
              </a:path>
              <a:path w="9144000" h="6341109">
                <a:moveTo>
                  <a:pt x="9144000" y="5004815"/>
                </a:moveTo>
                <a:lnTo>
                  <a:pt x="9141713" y="5004815"/>
                </a:lnTo>
                <a:lnTo>
                  <a:pt x="9139427" y="5006339"/>
                </a:lnTo>
                <a:lnTo>
                  <a:pt x="9139427" y="5040629"/>
                </a:lnTo>
                <a:lnTo>
                  <a:pt x="9141713" y="5042915"/>
                </a:lnTo>
                <a:lnTo>
                  <a:pt x="9143999" y="5042915"/>
                </a:lnTo>
                <a:lnTo>
                  <a:pt x="9144000" y="5004815"/>
                </a:lnTo>
                <a:close/>
              </a:path>
              <a:path w="9144000" h="6341109">
                <a:moveTo>
                  <a:pt x="9144000" y="5071109"/>
                </a:moveTo>
                <a:lnTo>
                  <a:pt x="9141713" y="5071109"/>
                </a:lnTo>
                <a:lnTo>
                  <a:pt x="9139427" y="5073395"/>
                </a:lnTo>
                <a:lnTo>
                  <a:pt x="9139427" y="5106923"/>
                </a:lnTo>
                <a:lnTo>
                  <a:pt x="9141713" y="5109209"/>
                </a:lnTo>
                <a:lnTo>
                  <a:pt x="9143999" y="5109209"/>
                </a:lnTo>
                <a:lnTo>
                  <a:pt x="9144000" y="5071109"/>
                </a:lnTo>
                <a:close/>
              </a:path>
              <a:path w="9144000" h="6341109">
                <a:moveTo>
                  <a:pt x="9144000" y="5138165"/>
                </a:moveTo>
                <a:lnTo>
                  <a:pt x="9141713" y="5138165"/>
                </a:lnTo>
                <a:lnTo>
                  <a:pt x="9139427" y="5139689"/>
                </a:lnTo>
                <a:lnTo>
                  <a:pt x="9139427" y="5173979"/>
                </a:lnTo>
                <a:lnTo>
                  <a:pt x="9141713" y="5176265"/>
                </a:lnTo>
                <a:lnTo>
                  <a:pt x="9143999" y="5176265"/>
                </a:lnTo>
                <a:lnTo>
                  <a:pt x="9144000" y="5138165"/>
                </a:lnTo>
                <a:close/>
              </a:path>
              <a:path w="9144000" h="6341109">
                <a:moveTo>
                  <a:pt x="9144000" y="5204459"/>
                </a:moveTo>
                <a:lnTo>
                  <a:pt x="9141713" y="5204459"/>
                </a:lnTo>
                <a:lnTo>
                  <a:pt x="9139427" y="5206745"/>
                </a:lnTo>
                <a:lnTo>
                  <a:pt x="9139427" y="5240273"/>
                </a:lnTo>
                <a:lnTo>
                  <a:pt x="9141713" y="5242559"/>
                </a:lnTo>
                <a:lnTo>
                  <a:pt x="9143999" y="5242559"/>
                </a:lnTo>
                <a:lnTo>
                  <a:pt x="9144000" y="5204459"/>
                </a:lnTo>
                <a:close/>
              </a:path>
              <a:path w="9144000" h="6341109">
                <a:moveTo>
                  <a:pt x="9144000" y="5271515"/>
                </a:moveTo>
                <a:lnTo>
                  <a:pt x="9141713" y="5271515"/>
                </a:lnTo>
                <a:lnTo>
                  <a:pt x="9139427" y="5273039"/>
                </a:lnTo>
                <a:lnTo>
                  <a:pt x="9139427" y="5307329"/>
                </a:lnTo>
                <a:lnTo>
                  <a:pt x="9141713" y="5309615"/>
                </a:lnTo>
                <a:lnTo>
                  <a:pt x="9143999" y="5309615"/>
                </a:lnTo>
                <a:lnTo>
                  <a:pt x="9144000" y="5271515"/>
                </a:lnTo>
                <a:close/>
              </a:path>
              <a:path w="9144000" h="6341109">
                <a:moveTo>
                  <a:pt x="9144000" y="5337809"/>
                </a:moveTo>
                <a:lnTo>
                  <a:pt x="9141713" y="5337809"/>
                </a:lnTo>
                <a:lnTo>
                  <a:pt x="9139427" y="5340095"/>
                </a:lnTo>
                <a:lnTo>
                  <a:pt x="9139427" y="5373623"/>
                </a:lnTo>
                <a:lnTo>
                  <a:pt x="9141713" y="5375909"/>
                </a:lnTo>
                <a:lnTo>
                  <a:pt x="9143999" y="5375909"/>
                </a:lnTo>
                <a:lnTo>
                  <a:pt x="9144000" y="5337809"/>
                </a:lnTo>
                <a:close/>
              </a:path>
              <a:path w="9144000" h="6341109">
                <a:moveTo>
                  <a:pt x="9144000" y="5404865"/>
                </a:moveTo>
                <a:lnTo>
                  <a:pt x="9141713" y="5404865"/>
                </a:lnTo>
                <a:lnTo>
                  <a:pt x="9139427" y="5406389"/>
                </a:lnTo>
                <a:lnTo>
                  <a:pt x="9139427" y="5440679"/>
                </a:lnTo>
                <a:lnTo>
                  <a:pt x="9141713" y="5442965"/>
                </a:lnTo>
                <a:lnTo>
                  <a:pt x="9143999" y="5442965"/>
                </a:lnTo>
                <a:lnTo>
                  <a:pt x="9144000" y="5404865"/>
                </a:lnTo>
                <a:close/>
              </a:path>
              <a:path w="9144000" h="6341109">
                <a:moveTo>
                  <a:pt x="9144000" y="5471159"/>
                </a:moveTo>
                <a:lnTo>
                  <a:pt x="9141713" y="5471159"/>
                </a:lnTo>
                <a:lnTo>
                  <a:pt x="9139427" y="5473445"/>
                </a:lnTo>
                <a:lnTo>
                  <a:pt x="9139427" y="5506973"/>
                </a:lnTo>
                <a:lnTo>
                  <a:pt x="9141713" y="5509259"/>
                </a:lnTo>
                <a:lnTo>
                  <a:pt x="9143999" y="5509259"/>
                </a:lnTo>
                <a:lnTo>
                  <a:pt x="9144000" y="5471159"/>
                </a:lnTo>
                <a:close/>
              </a:path>
              <a:path w="9144000" h="6341109">
                <a:moveTo>
                  <a:pt x="9144000" y="5538215"/>
                </a:moveTo>
                <a:lnTo>
                  <a:pt x="9141713" y="5538215"/>
                </a:lnTo>
                <a:lnTo>
                  <a:pt x="9139427" y="5539739"/>
                </a:lnTo>
                <a:lnTo>
                  <a:pt x="9139427" y="5574029"/>
                </a:lnTo>
                <a:lnTo>
                  <a:pt x="9141713" y="5576315"/>
                </a:lnTo>
                <a:lnTo>
                  <a:pt x="9143999" y="5576315"/>
                </a:lnTo>
                <a:lnTo>
                  <a:pt x="9144000" y="5538215"/>
                </a:lnTo>
                <a:close/>
              </a:path>
              <a:path w="9144000" h="6341109">
                <a:moveTo>
                  <a:pt x="9144000" y="5604509"/>
                </a:moveTo>
                <a:lnTo>
                  <a:pt x="9141713" y="5604509"/>
                </a:lnTo>
                <a:lnTo>
                  <a:pt x="9139427" y="5606795"/>
                </a:lnTo>
                <a:lnTo>
                  <a:pt x="9139427" y="5640323"/>
                </a:lnTo>
                <a:lnTo>
                  <a:pt x="9141713" y="5642609"/>
                </a:lnTo>
                <a:lnTo>
                  <a:pt x="9143999" y="5642609"/>
                </a:lnTo>
                <a:lnTo>
                  <a:pt x="9144000" y="5604509"/>
                </a:lnTo>
                <a:close/>
              </a:path>
              <a:path w="9144000" h="6341109">
                <a:moveTo>
                  <a:pt x="9144000" y="5671565"/>
                </a:moveTo>
                <a:lnTo>
                  <a:pt x="9141713" y="5671565"/>
                </a:lnTo>
                <a:lnTo>
                  <a:pt x="9139427" y="5673089"/>
                </a:lnTo>
                <a:lnTo>
                  <a:pt x="9139427" y="5707379"/>
                </a:lnTo>
                <a:lnTo>
                  <a:pt x="9141713" y="5709665"/>
                </a:lnTo>
                <a:lnTo>
                  <a:pt x="9143999" y="5709665"/>
                </a:lnTo>
                <a:lnTo>
                  <a:pt x="9144000" y="5671565"/>
                </a:lnTo>
                <a:close/>
              </a:path>
              <a:path w="9144000" h="6341109">
                <a:moveTo>
                  <a:pt x="9144000" y="5737859"/>
                </a:moveTo>
                <a:lnTo>
                  <a:pt x="9141713" y="5737859"/>
                </a:lnTo>
                <a:lnTo>
                  <a:pt x="9139427" y="5740145"/>
                </a:lnTo>
                <a:lnTo>
                  <a:pt x="9139427" y="5773673"/>
                </a:lnTo>
                <a:lnTo>
                  <a:pt x="9141713" y="5775959"/>
                </a:lnTo>
                <a:lnTo>
                  <a:pt x="9143999" y="5775959"/>
                </a:lnTo>
                <a:lnTo>
                  <a:pt x="9144000" y="5737859"/>
                </a:lnTo>
                <a:close/>
              </a:path>
              <a:path w="9144000" h="6341109">
                <a:moveTo>
                  <a:pt x="9144000" y="5804915"/>
                </a:moveTo>
                <a:lnTo>
                  <a:pt x="9141713" y="5804915"/>
                </a:lnTo>
                <a:lnTo>
                  <a:pt x="9139427" y="5806439"/>
                </a:lnTo>
                <a:lnTo>
                  <a:pt x="9139427" y="5840729"/>
                </a:lnTo>
                <a:lnTo>
                  <a:pt x="9141713" y="5843015"/>
                </a:lnTo>
                <a:lnTo>
                  <a:pt x="9143999" y="5843015"/>
                </a:lnTo>
                <a:lnTo>
                  <a:pt x="9144000" y="5804915"/>
                </a:lnTo>
                <a:close/>
              </a:path>
              <a:path w="9144000" h="6341109">
                <a:moveTo>
                  <a:pt x="9144000" y="5871209"/>
                </a:moveTo>
                <a:lnTo>
                  <a:pt x="9141713" y="5871209"/>
                </a:lnTo>
                <a:lnTo>
                  <a:pt x="9139427" y="5873495"/>
                </a:lnTo>
                <a:lnTo>
                  <a:pt x="9139427" y="5907023"/>
                </a:lnTo>
                <a:lnTo>
                  <a:pt x="9141713" y="5909309"/>
                </a:lnTo>
                <a:lnTo>
                  <a:pt x="9143999" y="5909309"/>
                </a:lnTo>
                <a:lnTo>
                  <a:pt x="9144000" y="5871209"/>
                </a:lnTo>
                <a:close/>
              </a:path>
              <a:path w="9144000" h="6341109">
                <a:moveTo>
                  <a:pt x="9144000" y="5938265"/>
                </a:moveTo>
                <a:lnTo>
                  <a:pt x="9141713" y="5938265"/>
                </a:lnTo>
                <a:lnTo>
                  <a:pt x="9139427" y="5939789"/>
                </a:lnTo>
                <a:lnTo>
                  <a:pt x="9139427" y="5974079"/>
                </a:lnTo>
                <a:lnTo>
                  <a:pt x="9141713" y="5976365"/>
                </a:lnTo>
                <a:lnTo>
                  <a:pt x="9143999" y="5976365"/>
                </a:lnTo>
                <a:lnTo>
                  <a:pt x="9144000" y="5938265"/>
                </a:lnTo>
                <a:close/>
              </a:path>
              <a:path w="9144000" h="6341109">
                <a:moveTo>
                  <a:pt x="9144000" y="6004559"/>
                </a:moveTo>
                <a:lnTo>
                  <a:pt x="9141713" y="6004559"/>
                </a:lnTo>
                <a:lnTo>
                  <a:pt x="9139427" y="6006845"/>
                </a:lnTo>
                <a:lnTo>
                  <a:pt x="9139427" y="6040373"/>
                </a:lnTo>
                <a:lnTo>
                  <a:pt x="9141713" y="6042659"/>
                </a:lnTo>
                <a:lnTo>
                  <a:pt x="9143999" y="6042659"/>
                </a:lnTo>
                <a:lnTo>
                  <a:pt x="9144000" y="6004559"/>
                </a:lnTo>
                <a:close/>
              </a:path>
              <a:path w="9144000" h="6341109">
                <a:moveTo>
                  <a:pt x="9144000" y="6071615"/>
                </a:moveTo>
                <a:lnTo>
                  <a:pt x="9141713" y="6071615"/>
                </a:lnTo>
                <a:lnTo>
                  <a:pt x="9139427" y="6073139"/>
                </a:lnTo>
                <a:lnTo>
                  <a:pt x="9139427" y="6107429"/>
                </a:lnTo>
                <a:lnTo>
                  <a:pt x="9141713" y="6109715"/>
                </a:lnTo>
                <a:lnTo>
                  <a:pt x="9143999" y="6109715"/>
                </a:lnTo>
                <a:lnTo>
                  <a:pt x="9144000" y="6071615"/>
                </a:lnTo>
                <a:close/>
              </a:path>
              <a:path w="9144000" h="6341109">
                <a:moveTo>
                  <a:pt x="9144000" y="6137909"/>
                </a:moveTo>
                <a:lnTo>
                  <a:pt x="9141713" y="6137909"/>
                </a:lnTo>
                <a:lnTo>
                  <a:pt x="9139427" y="6140195"/>
                </a:lnTo>
                <a:lnTo>
                  <a:pt x="9139427" y="6173723"/>
                </a:lnTo>
                <a:lnTo>
                  <a:pt x="9141713" y="6176009"/>
                </a:lnTo>
                <a:lnTo>
                  <a:pt x="9143999" y="6176009"/>
                </a:lnTo>
                <a:lnTo>
                  <a:pt x="9144000" y="6137909"/>
                </a:lnTo>
                <a:close/>
              </a:path>
              <a:path w="9144000" h="6341109">
                <a:moveTo>
                  <a:pt x="9144000" y="6204965"/>
                </a:moveTo>
                <a:lnTo>
                  <a:pt x="9141713" y="6204965"/>
                </a:lnTo>
                <a:lnTo>
                  <a:pt x="9139427" y="6206489"/>
                </a:lnTo>
                <a:lnTo>
                  <a:pt x="9139427" y="6240779"/>
                </a:lnTo>
                <a:lnTo>
                  <a:pt x="9141713" y="6243065"/>
                </a:lnTo>
                <a:lnTo>
                  <a:pt x="9143999" y="6243065"/>
                </a:lnTo>
                <a:lnTo>
                  <a:pt x="9144000" y="6204965"/>
                </a:lnTo>
                <a:close/>
              </a:path>
              <a:path w="9144000" h="6341109">
                <a:moveTo>
                  <a:pt x="9144000" y="6271259"/>
                </a:moveTo>
                <a:lnTo>
                  <a:pt x="9141713" y="6271259"/>
                </a:lnTo>
                <a:lnTo>
                  <a:pt x="9139427" y="6273545"/>
                </a:lnTo>
                <a:lnTo>
                  <a:pt x="9139427" y="6307073"/>
                </a:lnTo>
                <a:lnTo>
                  <a:pt x="9141713" y="6309359"/>
                </a:lnTo>
                <a:lnTo>
                  <a:pt x="9143999" y="6309359"/>
                </a:lnTo>
                <a:lnTo>
                  <a:pt x="9144000" y="6271259"/>
                </a:lnTo>
                <a:close/>
              </a:path>
              <a:path w="9144000" h="6341109">
                <a:moveTo>
                  <a:pt x="9139427" y="6330695"/>
                </a:moveTo>
                <a:lnTo>
                  <a:pt x="9105899" y="6330695"/>
                </a:lnTo>
                <a:lnTo>
                  <a:pt x="9103613" y="6332981"/>
                </a:lnTo>
                <a:lnTo>
                  <a:pt x="9103613" y="6338315"/>
                </a:lnTo>
                <a:lnTo>
                  <a:pt x="9105899" y="6340601"/>
                </a:lnTo>
                <a:lnTo>
                  <a:pt x="9139427" y="6340601"/>
                </a:lnTo>
                <a:lnTo>
                  <a:pt x="9141713" y="6338315"/>
                </a:lnTo>
                <a:lnTo>
                  <a:pt x="9141713" y="6332981"/>
                </a:lnTo>
                <a:lnTo>
                  <a:pt x="9139427" y="6330695"/>
                </a:lnTo>
                <a:close/>
              </a:path>
              <a:path w="9144000" h="6341109">
                <a:moveTo>
                  <a:pt x="9073133" y="6330695"/>
                </a:moveTo>
                <a:lnTo>
                  <a:pt x="9038843" y="6330695"/>
                </a:lnTo>
                <a:lnTo>
                  <a:pt x="9037319" y="6332981"/>
                </a:lnTo>
                <a:lnTo>
                  <a:pt x="9037319" y="6338315"/>
                </a:lnTo>
                <a:lnTo>
                  <a:pt x="9038843" y="6340601"/>
                </a:lnTo>
                <a:lnTo>
                  <a:pt x="9073133" y="6340601"/>
                </a:lnTo>
                <a:lnTo>
                  <a:pt x="9075419" y="6338315"/>
                </a:lnTo>
                <a:lnTo>
                  <a:pt x="9075419" y="6332981"/>
                </a:lnTo>
                <a:lnTo>
                  <a:pt x="9073133" y="6330695"/>
                </a:lnTo>
                <a:close/>
              </a:path>
              <a:path w="9144000" h="6341109">
                <a:moveTo>
                  <a:pt x="9006077" y="6330695"/>
                </a:moveTo>
                <a:lnTo>
                  <a:pt x="8972549" y="6330695"/>
                </a:lnTo>
                <a:lnTo>
                  <a:pt x="8970263" y="6332981"/>
                </a:lnTo>
                <a:lnTo>
                  <a:pt x="8970263" y="6338315"/>
                </a:lnTo>
                <a:lnTo>
                  <a:pt x="8972549" y="6340601"/>
                </a:lnTo>
                <a:lnTo>
                  <a:pt x="9006077" y="6340601"/>
                </a:lnTo>
                <a:lnTo>
                  <a:pt x="9008363" y="6338315"/>
                </a:lnTo>
                <a:lnTo>
                  <a:pt x="9008363" y="6332981"/>
                </a:lnTo>
                <a:lnTo>
                  <a:pt x="9006077" y="6330695"/>
                </a:lnTo>
                <a:close/>
              </a:path>
              <a:path w="9144000" h="6341109">
                <a:moveTo>
                  <a:pt x="8939783" y="6330695"/>
                </a:moveTo>
                <a:lnTo>
                  <a:pt x="8905493" y="6330695"/>
                </a:lnTo>
                <a:lnTo>
                  <a:pt x="8903969" y="6332981"/>
                </a:lnTo>
                <a:lnTo>
                  <a:pt x="8903969" y="6338315"/>
                </a:lnTo>
                <a:lnTo>
                  <a:pt x="8905493" y="6340601"/>
                </a:lnTo>
                <a:lnTo>
                  <a:pt x="8939783" y="6340601"/>
                </a:lnTo>
                <a:lnTo>
                  <a:pt x="8942069" y="6338315"/>
                </a:lnTo>
                <a:lnTo>
                  <a:pt x="8942069" y="6332981"/>
                </a:lnTo>
                <a:lnTo>
                  <a:pt x="8939783" y="6330695"/>
                </a:lnTo>
                <a:close/>
              </a:path>
              <a:path w="9144000" h="6341109">
                <a:moveTo>
                  <a:pt x="8872727" y="6330695"/>
                </a:moveTo>
                <a:lnTo>
                  <a:pt x="8839199" y="6330695"/>
                </a:lnTo>
                <a:lnTo>
                  <a:pt x="8836913" y="6332981"/>
                </a:lnTo>
                <a:lnTo>
                  <a:pt x="8836913" y="6338315"/>
                </a:lnTo>
                <a:lnTo>
                  <a:pt x="8839199" y="6340601"/>
                </a:lnTo>
                <a:lnTo>
                  <a:pt x="8872727" y="6340601"/>
                </a:lnTo>
                <a:lnTo>
                  <a:pt x="8875013" y="6338315"/>
                </a:lnTo>
                <a:lnTo>
                  <a:pt x="8875013" y="6332981"/>
                </a:lnTo>
                <a:lnTo>
                  <a:pt x="8872727" y="6330695"/>
                </a:lnTo>
                <a:close/>
              </a:path>
              <a:path w="9144000" h="6341109">
                <a:moveTo>
                  <a:pt x="8806433" y="6330695"/>
                </a:moveTo>
                <a:lnTo>
                  <a:pt x="8772143" y="6330695"/>
                </a:lnTo>
                <a:lnTo>
                  <a:pt x="8770619" y="6332981"/>
                </a:lnTo>
                <a:lnTo>
                  <a:pt x="8770619" y="6338315"/>
                </a:lnTo>
                <a:lnTo>
                  <a:pt x="8772143" y="6340601"/>
                </a:lnTo>
                <a:lnTo>
                  <a:pt x="8806433" y="6340601"/>
                </a:lnTo>
                <a:lnTo>
                  <a:pt x="8808719" y="6338315"/>
                </a:lnTo>
                <a:lnTo>
                  <a:pt x="8808719" y="6332981"/>
                </a:lnTo>
                <a:lnTo>
                  <a:pt x="8806433" y="6330695"/>
                </a:lnTo>
                <a:close/>
              </a:path>
              <a:path w="9144000" h="6341109">
                <a:moveTo>
                  <a:pt x="8739377" y="6330695"/>
                </a:moveTo>
                <a:lnTo>
                  <a:pt x="8705849" y="6330695"/>
                </a:lnTo>
                <a:lnTo>
                  <a:pt x="8703563" y="6332981"/>
                </a:lnTo>
                <a:lnTo>
                  <a:pt x="8703563" y="6338315"/>
                </a:lnTo>
                <a:lnTo>
                  <a:pt x="8705849" y="6340601"/>
                </a:lnTo>
                <a:lnTo>
                  <a:pt x="8739377" y="6340601"/>
                </a:lnTo>
                <a:lnTo>
                  <a:pt x="8741663" y="6338315"/>
                </a:lnTo>
                <a:lnTo>
                  <a:pt x="8741663" y="6332981"/>
                </a:lnTo>
                <a:lnTo>
                  <a:pt x="8739377" y="6330695"/>
                </a:lnTo>
                <a:close/>
              </a:path>
              <a:path w="9144000" h="6341109">
                <a:moveTo>
                  <a:pt x="8673083" y="6330695"/>
                </a:moveTo>
                <a:lnTo>
                  <a:pt x="8638793" y="6330695"/>
                </a:lnTo>
                <a:lnTo>
                  <a:pt x="8637269" y="6332981"/>
                </a:lnTo>
                <a:lnTo>
                  <a:pt x="8637269" y="6338315"/>
                </a:lnTo>
                <a:lnTo>
                  <a:pt x="8638793" y="6340601"/>
                </a:lnTo>
                <a:lnTo>
                  <a:pt x="8673083" y="6340601"/>
                </a:lnTo>
                <a:lnTo>
                  <a:pt x="8675369" y="6338315"/>
                </a:lnTo>
                <a:lnTo>
                  <a:pt x="8675369" y="6332981"/>
                </a:lnTo>
                <a:lnTo>
                  <a:pt x="8673083" y="6330695"/>
                </a:lnTo>
                <a:close/>
              </a:path>
              <a:path w="9144000" h="6341109">
                <a:moveTo>
                  <a:pt x="8606027" y="6330695"/>
                </a:moveTo>
                <a:lnTo>
                  <a:pt x="8572499" y="6330695"/>
                </a:lnTo>
                <a:lnTo>
                  <a:pt x="8570213" y="6332981"/>
                </a:lnTo>
                <a:lnTo>
                  <a:pt x="8570213" y="6338315"/>
                </a:lnTo>
                <a:lnTo>
                  <a:pt x="8572499" y="6340601"/>
                </a:lnTo>
                <a:lnTo>
                  <a:pt x="8606027" y="6340601"/>
                </a:lnTo>
                <a:lnTo>
                  <a:pt x="8608313" y="6338315"/>
                </a:lnTo>
                <a:lnTo>
                  <a:pt x="8608313" y="6332981"/>
                </a:lnTo>
                <a:lnTo>
                  <a:pt x="8606027" y="6330695"/>
                </a:lnTo>
                <a:close/>
              </a:path>
              <a:path w="9144000" h="6341109">
                <a:moveTo>
                  <a:pt x="8539733" y="6330695"/>
                </a:moveTo>
                <a:lnTo>
                  <a:pt x="8505443" y="6330695"/>
                </a:lnTo>
                <a:lnTo>
                  <a:pt x="8503919" y="6332981"/>
                </a:lnTo>
                <a:lnTo>
                  <a:pt x="8503919" y="6338315"/>
                </a:lnTo>
                <a:lnTo>
                  <a:pt x="8505443" y="6340601"/>
                </a:lnTo>
                <a:lnTo>
                  <a:pt x="8539733" y="6340601"/>
                </a:lnTo>
                <a:lnTo>
                  <a:pt x="8542019" y="6338315"/>
                </a:lnTo>
                <a:lnTo>
                  <a:pt x="8542019" y="6332981"/>
                </a:lnTo>
                <a:lnTo>
                  <a:pt x="8539733" y="6330695"/>
                </a:lnTo>
                <a:close/>
              </a:path>
              <a:path w="9144000" h="6341109">
                <a:moveTo>
                  <a:pt x="8472677" y="6330695"/>
                </a:moveTo>
                <a:lnTo>
                  <a:pt x="8439149" y="6330695"/>
                </a:lnTo>
                <a:lnTo>
                  <a:pt x="8436863" y="6332981"/>
                </a:lnTo>
                <a:lnTo>
                  <a:pt x="8436863" y="6338315"/>
                </a:lnTo>
                <a:lnTo>
                  <a:pt x="8439149" y="6340601"/>
                </a:lnTo>
                <a:lnTo>
                  <a:pt x="8472677" y="6340601"/>
                </a:lnTo>
                <a:lnTo>
                  <a:pt x="8474963" y="6338315"/>
                </a:lnTo>
                <a:lnTo>
                  <a:pt x="8474963" y="6332981"/>
                </a:lnTo>
                <a:lnTo>
                  <a:pt x="8472677" y="6330695"/>
                </a:lnTo>
                <a:close/>
              </a:path>
              <a:path w="9144000" h="6341109">
                <a:moveTo>
                  <a:pt x="8406383" y="6330695"/>
                </a:moveTo>
                <a:lnTo>
                  <a:pt x="8372093" y="6330695"/>
                </a:lnTo>
                <a:lnTo>
                  <a:pt x="8370569" y="6332981"/>
                </a:lnTo>
                <a:lnTo>
                  <a:pt x="8370569" y="6338315"/>
                </a:lnTo>
                <a:lnTo>
                  <a:pt x="8372093" y="6340601"/>
                </a:lnTo>
                <a:lnTo>
                  <a:pt x="8406383" y="6340601"/>
                </a:lnTo>
                <a:lnTo>
                  <a:pt x="8408669" y="6338315"/>
                </a:lnTo>
                <a:lnTo>
                  <a:pt x="8408669" y="6332981"/>
                </a:lnTo>
                <a:lnTo>
                  <a:pt x="8406383" y="6330695"/>
                </a:lnTo>
                <a:close/>
              </a:path>
              <a:path w="9144000" h="6341109">
                <a:moveTo>
                  <a:pt x="8339327" y="6330695"/>
                </a:moveTo>
                <a:lnTo>
                  <a:pt x="8305799" y="6330695"/>
                </a:lnTo>
                <a:lnTo>
                  <a:pt x="8303513" y="6332981"/>
                </a:lnTo>
                <a:lnTo>
                  <a:pt x="8303513" y="6338315"/>
                </a:lnTo>
                <a:lnTo>
                  <a:pt x="8305799" y="6340601"/>
                </a:lnTo>
                <a:lnTo>
                  <a:pt x="8339327" y="6340601"/>
                </a:lnTo>
                <a:lnTo>
                  <a:pt x="8341613" y="6338315"/>
                </a:lnTo>
                <a:lnTo>
                  <a:pt x="8341613" y="6332981"/>
                </a:lnTo>
                <a:lnTo>
                  <a:pt x="8339327" y="6330695"/>
                </a:lnTo>
                <a:close/>
              </a:path>
              <a:path w="9144000" h="6341109">
                <a:moveTo>
                  <a:pt x="8273033" y="6330695"/>
                </a:moveTo>
                <a:lnTo>
                  <a:pt x="8238743" y="6330695"/>
                </a:lnTo>
                <a:lnTo>
                  <a:pt x="8237219" y="6332981"/>
                </a:lnTo>
                <a:lnTo>
                  <a:pt x="8237219" y="6338315"/>
                </a:lnTo>
                <a:lnTo>
                  <a:pt x="8238743" y="6340601"/>
                </a:lnTo>
                <a:lnTo>
                  <a:pt x="8273033" y="6340601"/>
                </a:lnTo>
                <a:lnTo>
                  <a:pt x="8275319" y="6338315"/>
                </a:lnTo>
                <a:lnTo>
                  <a:pt x="8275319" y="6332981"/>
                </a:lnTo>
                <a:lnTo>
                  <a:pt x="8273033" y="6330695"/>
                </a:lnTo>
                <a:close/>
              </a:path>
              <a:path w="9144000" h="6341109">
                <a:moveTo>
                  <a:pt x="8205977" y="6330695"/>
                </a:moveTo>
                <a:lnTo>
                  <a:pt x="8172449" y="6330695"/>
                </a:lnTo>
                <a:lnTo>
                  <a:pt x="8170163" y="6332981"/>
                </a:lnTo>
                <a:lnTo>
                  <a:pt x="8170163" y="6338315"/>
                </a:lnTo>
                <a:lnTo>
                  <a:pt x="8172449" y="6340601"/>
                </a:lnTo>
                <a:lnTo>
                  <a:pt x="8205977" y="6340601"/>
                </a:lnTo>
                <a:lnTo>
                  <a:pt x="8208263" y="6338315"/>
                </a:lnTo>
                <a:lnTo>
                  <a:pt x="8208263" y="6332981"/>
                </a:lnTo>
                <a:lnTo>
                  <a:pt x="8205977" y="6330695"/>
                </a:lnTo>
                <a:close/>
              </a:path>
              <a:path w="9144000" h="6341109">
                <a:moveTo>
                  <a:pt x="8139683" y="6330695"/>
                </a:moveTo>
                <a:lnTo>
                  <a:pt x="8105393" y="6330695"/>
                </a:lnTo>
                <a:lnTo>
                  <a:pt x="8103869" y="6332981"/>
                </a:lnTo>
                <a:lnTo>
                  <a:pt x="8103869" y="6338315"/>
                </a:lnTo>
                <a:lnTo>
                  <a:pt x="8105393" y="6340601"/>
                </a:lnTo>
                <a:lnTo>
                  <a:pt x="8139683" y="6340601"/>
                </a:lnTo>
                <a:lnTo>
                  <a:pt x="8141969" y="6338315"/>
                </a:lnTo>
                <a:lnTo>
                  <a:pt x="8141969" y="6332981"/>
                </a:lnTo>
                <a:lnTo>
                  <a:pt x="8139683" y="6330695"/>
                </a:lnTo>
                <a:close/>
              </a:path>
              <a:path w="9144000" h="6341109">
                <a:moveTo>
                  <a:pt x="8072627" y="6330695"/>
                </a:moveTo>
                <a:lnTo>
                  <a:pt x="8039099" y="6330695"/>
                </a:lnTo>
                <a:lnTo>
                  <a:pt x="8036813" y="6332981"/>
                </a:lnTo>
                <a:lnTo>
                  <a:pt x="8036813" y="6338315"/>
                </a:lnTo>
                <a:lnTo>
                  <a:pt x="8039099" y="6340601"/>
                </a:lnTo>
                <a:lnTo>
                  <a:pt x="8072627" y="6340601"/>
                </a:lnTo>
                <a:lnTo>
                  <a:pt x="8074913" y="6338315"/>
                </a:lnTo>
                <a:lnTo>
                  <a:pt x="8074913" y="6332981"/>
                </a:lnTo>
                <a:lnTo>
                  <a:pt x="8072627" y="6330695"/>
                </a:lnTo>
                <a:close/>
              </a:path>
              <a:path w="9144000" h="6341109">
                <a:moveTo>
                  <a:pt x="8006333" y="6330695"/>
                </a:moveTo>
                <a:lnTo>
                  <a:pt x="7972043" y="6330695"/>
                </a:lnTo>
                <a:lnTo>
                  <a:pt x="7970519" y="6332981"/>
                </a:lnTo>
                <a:lnTo>
                  <a:pt x="7970519" y="6338315"/>
                </a:lnTo>
                <a:lnTo>
                  <a:pt x="7972043" y="6340601"/>
                </a:lnTo>
                <a:lnTo>
                  <a:pt x="8006333" y="6340601"/>
                </a:lnTo>
                <a:lnTo>
                  <a:pt x="8008619" y="6338315"/>
                </a:lnTo>
                <a:lnTo>
                  <a:pt x="8008619" y="6332981"/>
                </a:lnTo>
                <a:lnTo>
                  <a:pt x="8006333" y="6330695"/>
                </a:lnTo>
                <a:close/>
              </a:path>
              <a:path w="9144000" h="6341109">
                <a:moveTo>
                  <a:pt x="7939277" y="6330695"/>
                </a:moveTo>
                <a:lnTo>
                  <a:pt x="7905749" y="6330695"/>
                </a:lnTo>
                <a:lnTo>
                  <a:pt x="7903463" y="6332981"/>
                </a:lnTo>
                <a:lnTo>
                  <a:pt x="7903463" y="6338315"/>
                </a:lnTo>
                <a:lnTo>
                  <a:pt x="7905749" y="6340601"/>
                </a:lnTo>
                <a:lnTo>
                  <a:pt x="7939277" y="6340601"/>
                </a:lnTo>
                <a:lnTo>
                  <a:pt x="7941563" y="6338315"/>
                </a:lnTo>
                <a:lnTo>
                  <a:pt x="7941563" y="6332981"/>
                </a:lnTo>
                <a:lnTo>
                  <a:pt x="7939277" y="6330695"/>
                </a:lnTo>
                <a:close/>
              </a:path>
              <a:path w="9144000" h="6341109">
                <a:moveTo>
                  <a:pt x="7872983" y="6330695"/>
                </a:moveTo>
                <a:lnTo>
                  <a:pt x="7838693" y="6330695"/>
                </a:lnTo>
                <a:lnTo>
                  <a:pt x="7837169" y="6332981"/>
                </a:lnTo>
                <a:lnTo>
                  <a:pt x="7837169" y="6338315"/>
                </a:lnTo>
                <a:lnTo>
                  <a:pt x="7838693" y="6340601"/>
                </a:lnTo>
                <a:lnTo>
                  <a:pt x="7872983" y="6340601"/>
                </a:lnTo>
                <a:lnTo>
                  <a:pt x="7875269" y="6338315"/>
                </a:lnTo>
                <a:lnTo>
                  <a:pt x="7875269" y="6332981"/>
                </a:lnTo>
                <a:lnTo>
                  <a:pt x="7872983" y="6330695"/>
                </a:lnTo>
                <a:close/>
              </a:path>
              <a:path w="9144000" h="6341109">
                <a:moveTo>
                  <a:pt x="7805927" y="6330695"/>
                </a:moveTo>
                <a:lnTo>
                  <a:pt x="7772399" y="6330695"/>
                </a:lnTo>
                <a:lnTo>
                  <a:pt x="7770113" y="6332981"/>
                </a:lnTo>
                <a:lnTo>
                  <a:pt x="7770113" y="6338315"/>
                </a:lnTo>
                <a:lnTo>
                  <a:pt x="7772399" y="6340601"/>
                </a:lnTo>
                <a:lnTo>
                  <a:pt x="7805927" y="6340601"/>
                </a:lnTo>
                <a:lnTo>
                  <a:pt x="7808213" y="6338315"/>
                </a:lnTo>
                <a:lnTo>
                  <a:pt x="7808213" y="6332981"/>
                </a:lnTo>
                <a:lnTo>
                  <a:pt x="7805927" y="6330695"/>
                </a:lnTo>
                <a:close/>
              </a:path>
              <a:path w="9144000" h="6341109">
                <a:moveTo>
                  <a:pt x="7739633" y="6330695"/>
                </a:moveTo>
                <a:lnTo>
                  <a:pt x="7705343" y="6330695"/>
                </a:lnTo>
                <a:lnTo>
                  <a:pt x="7703819" y="6332981"/>
                </a:lnTo>
                <a:lnTo>
                  <a:pt x="7703819" y="6338315"/>
                </a:lnTo>
                <a:lnTo>
                  <a:pt x="7705343" y="6340601"/>
                </a:lnTo>
                <a:lnTo>
                  <a:pt x="7739633" y="6340601"/>
                </a:lnTo>
                <a:lnTo>
                  <a:pt x="7741919" y="6338315"/>
                </a:lnTo>
                <a:lnTo>
                  <a:pt x="7741919" y="6332981"/>
                </a:lnTo>
                <a:lnTo>
                  <a:pt x="7739633" y="6330695"/>
                </a:lnTo>
                <a:close/>
              </a:path>
              <a:path w="9144000" h="6341109">
                <a:moveTo>
                  <a:pt x="7672577" y="6330695"/>
                </a:moveTo>
                <a:lnTo>
                  <a:pt x="7639049" y="6330695"/>
                </a:lnTo>
                <a:lnTo>
                  <a:pt x="7636763" y="6332981"/>
                </a:lnTo>
                <a:lnTo>
                  <a:pt x="7636763" y="6338315"/>
                </a:lnTo>
                <a:lnTo>
                  <a:pt x="7639049" y="6340601"/>
                </a:lnTo>
                <a:lnTo>
                  <a:pt x="7672577" y="6340601"/>
                </a:lnTo>
                <a:lnTo>
                  <a:pt x="7674863" y="6338315"/>
                </a:lnTo>
                <a:lnTo>
                  <a:pt x="7674863" y="6332981"/>
                </a:lnTo>
                <a:lnTo>
                  <a:pt x="7672577" y="6330695"/>
                </a:lnTo>
                <a:close/>
              </a:path>
              <a:path w="9144000" h="6341109">
                <a:moveTo>
                  <a:pt x="7606283" y="6330695"/>
                </a:moveTo>
                <a:lnTo>
                  <a:pt x="7571993" y="6330695"/>
                </a:lnTo>
                <a:lnTo>
                  <a:pt x="7570469" y="6332981"/>
                </a:lnTo>
                <a:lnTo>
                  <a:pt x="7570469" y="6338315"/>
                </a:lnTo>
                <a:lnTo>
                  <a:pt x="7571993" y="6340601"/>
                </a:lnTo>
                <a:lnTo>
                  <a:pt x="7606283" y="6340601"/>
                </a:lnTo>
                <a:lnTo>
                  <a:pt x="7608569" y="6338315"/>
                </a:lnTo>
                <a:lnTo>
                  <a:pt x="7608569" y="6332981"/>
                </a:lnTo>
                <a:lnTo>
                  <a:pt x="7606283" y="6330695"/>
                </a:lnTo>
                <a:close/>
              </a:path>
              <a:path w="9144000" h="6341109">
                <a:moveTo>
                  <a:pt x="7539227" y="6330695"/>
                </a:moveTo>
                <a:lnTo>
                  <a:pt x="7505699" y="6330695"/>
                </a:lnTo>
                <a:lnTo>
                  <a:pt x="7503413" y="6332981"/>
                </a:lnTo>
                <a:lnTo>
                  <a:pt x="7503413" y="6338315"/>
                </a:lnTo>
                <a:lnTo>
                  <a:pt x="7505699" y="6340601"/>
                </a:lnTo>
                <a:lnTo>
                  <a:pt x="7539227" y="6340601"/>
                </a:lnTo>
                <a:lnTo>
                  <a:pt x="7541513" y="6338315"/>
                </a:lnTo>
                <a:lnTo>
                  <a:pt x="7541513" y="6332981"/>
                </a:lnTo>
                <a:lnTo>
                  <a:pt x="7539227" y="6330695"/>
                </a:lnTo>
                <a:close/>
              </a:path>
              <a:path w="9144000" h="6341109">
                <a:moveTo>
                  <a:pt x="7472933" y="6330695"/>
                </a:moveTo>
                <a:lnTo>
                  <a:pt x="7438643" y="6330695"/>
                </a:lnTo>
                <a:lnTo>
                  <a:pt x="7437119" y="6332981"/>
                </a:lnTo>
                <a:lnTo>
                  <a:pt x="7437119" y="6338315"/>
                </a:lnTo>
                <a:lnTo>
                  <a:pt x="7438643" y="6340601"/>
                </a:lnTo>
                <a:lnTo>
                  <a:pt x="7472933" y="6340601"/>
                </a:lnTo>
                <a:lnTo>
                  <a:pt x="7475219" y="6338315"/>
                </a:lnTo>
                <a:lnTo>
                  <a:pt x="7475219" y="6332981"/>
                </a:lnTo>
                <a:lnTo>
                  <a:pt x="7472933" y="6330695"/>
                </a:lnTo>
                <a:close/>
              </a:path>
              <a:path w="9144000" h="6341109">
                <a:moveTo>
                  <a:pt x="7405877" y="6330695"/>
                </a:moveTo>
                <a:lnTo>
                  <a:pt x="7372349" y="6330695"/>
                </a:lnTo>
                <a:lnTo>
                  <a:pt x="7370063" y="6332981"/>
                </a:lnTo>
                <a:lnTo>
                  <a:pt x="7370063" y="6338315"/>
                </a:lnTo>
                <a:lnTo>
                  <a:pt x="7372349" y="6340601"/>
                </a:lnTo>
                <a:lnTo>
                  <a:pt x="7405877" y="6340601"/>
                </a:lnTo>
                <a:lnTo>
                  <a:pt x="7408163" y="6338315"/>
                </a:lnTo>
                <a:lnTo>
                  <a:pt x="7408163" y="6332981"/>
                </a:lnTo>
                <a:lnTo>
                  <a:pt x="7405877" y="6330695"/>
                </a:lnTo>
                <a:close/>
              </a:path>
              <a:path w="9144000" h="6341109">
                <a:moveTo>
                  <a:pt x="7339583" y="6330695"/>
                </a:moveTo>
                <a:lnTo>
                  <a:pt x="7305293" y="6330695"/>
                </a:lnTo>
                <a:lnTo>
                  <a:pt x="7303769" y="6332981"/>
                </a:lnTo>
                <a:lnTo>
                  <a:pt x="7303769" y="6338315"/>
                </a:lnTo>
                <a:lnTo>
                  <a:pt x="7305293" y="6340601"/>
                </a:lnTo>
                <a:lnTo>
                  <a:pt x="7339583" y="6340601"/>
                </a:lnTo>
                <a:lnTo>
                  <a:pt x="7341869" y="6338315"/>
                </a:lnTo>
                <a:lnTo>
                  <a:pt x="7341869" y="6332981"/>
                </a:lnTo>
                <a:lnTo>
                  <a:pt x="7339583" y="6330695"/>
                </a:lnTo>
                <a:close/>
              </a:path>
              <a:path w="9144000" h="6341109">
                <a:moveTo>
                  <a:pt x="7272527" y="6330695"/>
                </a:moveTo>
                <a:lnTo>
                  <a:pt x="7238999" y="6330695"/>
                </a:lnTo>
                <a:lnTo>
                  <a:pt x="7236713" y="6332981"/>
                </a:lnTo>
                <a:lnTo>
                  <a:pt x="7236713" y="6338315"/>
                </a:lnTo>
                <a:lnTo>
                  <a:pt x="7238999" y="6340601"/>
                </a:lnTo>
                <a:lnTo>
                  <a:pt x="7272527" y="6340601"/>
                </a:lnTo>
                <a:lnTo>
                  <a:pt x="7274813" y="6338315"/>
                </a:lnTo>
                <a:lnTo>
                  <a:pt x="7274813" y="6332981"/>
                </a:lnTo>
                <a:lnTo>
                  <a:pt x="7272527" y="6330695"/>
                </a:lnTo>
                <a:close/>
              </a:path>
              <a:path w="9144000" h="6341109">
                <a:moveTo>
                  <a:pt x="7206233" y="6330695"/>
                </a:moveTo>
                <a:lnTo>
                  <a:pt x="7171943" y="6330695"/>
                </a:lnTo>
                <a:lnTo>
                  <a:pt x="7170419" y="6332981"/>
                </a:lnTo>
                <a:lnTo>
                  <a:pt x="7170419" y="6338315"/>
                </a:lnTo>
                <a:lnTo>
                  <a:pt x="7171943" y="6340601"/>
                </a:lnTo>
                <a:lnTo>
                  <a:pt x="7206233" y="6340601"/>
                </a:lnTo>
                <a:lnTo>
                  <a:pt x="7208519" y="6338315"/>
                </a:lnTo>
                <a:lnTo>
                  <a:pt x="7208519" y="6332981"/>
                </a:lnTo>
                <a:lnTo>
                  <a:pt x="7206233" y="6330695"/>
                </a:lnTo>
                <a:close/>
              </a:path>
              <a:path w="9144000" h="6341109">
                <a:moveTo>
                  <a:pt x="7139177" y="6330695"/>
                </a:moveTo>
                <a:lnTo>
                  <a:pt x="7105649" y="6330695"/>
                </a:lnTo>
                <a:lnTo>
                  <a:pt x="7103363" y="6332981"/>
                </a:lnTo>
                <a:lnTo>
                  <a:pt x="7103363" y="6338315"/>
                </a:lnTo>
                <a:lnTo>
                  <a:pt x="7105649" y="6340601"/>
                </a:lnTo>
                <a:lnTo>
                  <a:pt x="7139177" y="6340601"/>
                </a:lnTo>
                <a:lnTo>
                  <a:pt x="7141463" y="6338315"/>
                </a:lnTo>
                <a:lnTo>
                  <a:pt x="7141463" y="6332981"/>
                </a:lnTo>
                <a:lnTo>
                  <a:pt x="7139177" y="6330695"/>
                </a:lnTo>
                <a:close/>
              </a:path>
              <a:path w="9144000" h="6341109">
                <a:moveTo>
                  <a:pt x="7072883" y="6330695"/>
                </a:moveTo>
                <a:lnTo>
                  <a:pt x="7038593" y="6330695"/>
                </a:lnTo>
                <a:lnTo>
                  <a:pt x="7037069" y="6332981"/>
                </a:lnTo>
                <a:lnTo>
                  <a:pt x="7037069" y="6338315"/>
                </a:lnTo>
                <a:lnTo>
                  <a:pt x="7038593" y="6340601"/>
                </a:lnTo>
                <a:lnTo>
                  <a:pt x="7072883" y="6340601"/>
                </a:lnTo>
                <a:lnTo>
                  <a:pt x="7075169" y="6338315"/>
                </a:lnTo>
                <a:lnTo>
                  <a:pt x="7075169" y="6332981"/>
                </a:lnTo>
                <a:lnTo>
                  <a:pt x="7072883" y="6330695"/>
                </a:lnTo>
                <a:close/>
              </a:path>
              <a:path w="9144000" h="6341109">
                <a:moveTo>
                  <a:pt x="7005827" y="6330695"/>
                </a:moveTo>
                <a:lnTo>
                  <a:pt x="6972299" y="6330695"/>
                </a:lnTo>
                <a:lnTo>
                  <a:pt x="6970013" y="6332981"/>
                </a:lnTo>
                <a:lnTo>
                  <a:pt x="6970013" y="6338315"/>
                </a:lnTo>
                <a:lnTo>
                  <a:pt x="6972299" y="6340601"/>
                </a:lnTo>
                <a:lnTo>
                  <a:pt x="7005827" y="6340601"/>
                </a:lnTo>
                <a:lnTo>
                  <a:pt x="7008113" y="6338315"/>
                </a:lnTo>
                <a:lnTo>
                  <a:pt x="7008113" y="6332981"/>
                </a:lnTo>
                <a:lnTo>
                  <a:pt x="7005827" y="6330695"/>
                </a:lnTo>
                <a:close/>
              </a:path>
              <a:path w="9144000" h="6341109">
                <a:moveTo>
                  <a:pt x="6939533" y="6330695"/>
                </a:moveTo>
                <a:lnTo>
                  <a:pt x="6905243" y="6330695"/>
                </a:lnTo>
                <a:lnTo>
                  <a:pt x="6903719" y="6332981"/>
                </a:lnTo>
                <a:lnTo>
                  <a:pt x="6903719" y="6338315"/>
                </a:lnTo>
                <a:lnTo>
                  <a:pt x="6905243" y="6340601"/>
                </a:lnTo>
                <a:lnTo>
                  <a:pt x="6939533" y="6340601"/>
                </a:lnTo>
                <a:lnTo>
                  <a:pt x="6941819" y="6338315"/>
                </a:lnTo>
                <a:lnTo>
                  <a:pt x="6941819" y="6332981"/>
                </a:lnTo>
                <a:lnTo>
                  <a:pt x="6939533" y="6330695"/>
                </a:lnTo>
                <a:close/>
              </a:path>
              <a:path w="9144000" h="6341109">
                <a:moveTo>
                  <a:pt x="6872477" y="6330695"/>
                </a:moveTo>
                <a:lnTo>
                  <a:pt x="6838949" y="6330695"/>
                </a:lnTo>
                <a:lnTo>
                  <a:pt x="6836663" y="6332981"/>
                </a:lnTo>
                <a:lnTo>
                  <a:pt x="6836663" y="6338315"/>
                </a:lnTo>
                <a:lnTo>
                  <a:pt x="6838949" y="6340601"/>
                </a:lnTo>
                <a:lnTo>
                  <a:pt x="6872477" y="6340601"/>
                </a:lnTo>
                <a:lnTo>
                  <a:pt x="6874763" y="6338315"/>
                </a:lnTo>
                <a:lnTo>
                  <a:pt x="6874763" y="6332981"/>
                </a:lnTo>
                <a:lnTo>
                  <a:pt x="6872477" y="6330695"/>
                </a:lnTo>
                <a:close/>
              </a:path>
              <a:path w="9144000" h="6341109">
                <a:moveTo>
                  <a:pt x="6806183" y="6330695"/>
                </a:moveTo>
                <a:lnTo>
                  <a:pt x="6771893" y="6330695"/>
                </a:lnTo>
                <a:lnTo>
                  <a:pt x="6770369" y="6332981"/>
                </a:lnTo>
                <a:lnTo>
                  <a:pt x="6770369" y="6338315"/>
                </a:lnTo>
                <a:lnTo>
                  <a:pt x="6771893" y="6340601"/>
                </a:lnTo>
                <a:lnTo>
                  <a:pt x="6806183" y="6340601"/>
                </a:lnTo>
                <a:lnTo>
                  <a:pt x="6808469" y="6338315"/>
                </a:lnTo>
                <a:lnTo>
                  <a:pt x="6808469" y="6332981"/>
                </a:lnTo>
                <a:lnTo>
                  <a:pt x="6806183" y="6330695"/>
                </a:lnTo>
                <a:close/>
              </a:path>
              <a:path w="9144000" h="6341109">
                <a:moveTo>
                  <a:pt x="6739127" y="6330695"/>
                </a:moveTo>
                <a:lnTo>
                  <a:pt x="6705599" y="6330695"/>
                </a:lnTo>
                <a:lnTo>
                  <a:pt x="6703313" y="6332981"/>
                </a:lnTo>
                <a:lnTo>
                  <a:pt x="6703313" y="6338315"/>
                </a:lnTo>
                <a:lnTo>
                  <a:pt x="6705599" y="6340601"/>
                </a:lnTo>
                <a:lnTo>
                  <a:pt x="6739127" y="6340601"/>
                </a:lnTo>
                <a:lnTo>
                  <a:pt x="6741413" y="6338315"/>
                </a:lnTo>
                <a:lnTo>
                  <a:pt x="6741413" y="6332981"/>
                </a:lnTo>
                <a:lnTo>
                  <a:pt x="6739127" y="6330695"/>
                </a:lnTo>
                <a:close/>
              </a:path>
              <a:path w="9144000" h="6341109">
                <a:moveTo>
                  <a:pt x="6672833" y="6330695"/>
                </a:moveTo>
                <a:lnTo>
                  <a:pt x="6638543" y="6330695"/>
                </a:lnTo>
                <a:lnTo>
                  <a:pt x="6637019" y="6332981"/>
                </a:lnTo>
                <a:lnTo>
                  <a:pt x="6637019" y="6338315"/>
                </a:lnTo>
                <a:lnTo>
                  <a:pt x="6638543" y="6340601"/>
                </a:lnTo>
                <a:lnTo>
                  <a:pt x="6672833" y="6340601"/>
                </a:lnTo>
                <a:lnTo>
                  <a:pt x="6675119" y="6338315"/>
                </a:lnTo>
                <a:lnTo>
                  <a:pt x="6675119" y="6332981"/>
                </a:lnTo>
                <a:lnTo>
                  <a:pt x="6672833" y="6330695"/>
                </a:lnTo>
                <a:close/>
              </a:path>
              <a:path w="9144000" h="6341109">
                <a:moveTo>
                  <a:pt x="6605777" y="6330695"/>
                </a:moveTo>
                <a:lnTo>
                  <a:pt x="6572249" y="6330695"/>
                </a:lnTo>
                <a:lnTo>
                  <a:pt x="6569963" y="6332981"/>
                </a:lnTo>
                <a:lnTo>
                  <a:pt x="6569963" y="6338315"/>
                </a:lnTo>
                <a:lnTo>
                  <a:pt x="6572249" y="6340601"/>
                </a:lnTo>
                <a:lnTo>
                  <a:pt x="6605777" y="6340601"/>
                </a:lnTo>
                <a:lnTo>
                  <a:pt x="6608063" y="6338315"/>
                </a:lnTo>
                <a:lnTo>
                  <a:pt x="6608063" y="6332981"/>
                </a:lnTo>
                <a:lnTo>
                  <a:pt x="6605777" y="6330695"/>
                </a:lnTo>
                <a:close/>
              </a:path>
              <a:path w="9144000" h="6341109">
                <a:moveTo>
                  <a:pt x="6539483" y="6330695"/>
                </a:moveTo>
                <a:lnTo>
                  <a:pt x="6505193" y="6330695"/>
                </a:lnTo>
                <a:lnTo>
                  <a:pt x="6503669" y="6332981"/>
                </a:lnTo>
                <a:lnTo>
                  <a:pt x="6503669" y="6338315"/>
                </a:lnTo>
                <a:lnTo>
                  <a:pt x="6505193" y="6340601"/>
                </a:lnTo>
                <a:lnTo>
                  <a:pt x="6539483" y="6340601"/>
                </a:lnTo>
                <a:lnTo>
                  <a:pt x="6541769" y="6338315"/>
                </a:lnTo>
                <a:lnTo>
                  <a:pt x="6541769" y="6332981"/>
                </a:lnTo>
                <a:lnTo>
                  <a:pt x="6539483" y="6330695"/>
                </a:lnTo>
                <a:close/>
              </a:path>
              <a:path w="9144000" h="6341109">
                <a:moveTo>
                  <a:pt x="6472427" y="6330695"/>
                </a:moveTo>
                <a:lnTo>
                  <a:pt x="6438899" y="6330695"/>
                </a:lnTo>
                <a:lnTo>
                  <a:pt x="6436613" y="6332981"/>
                </a:lnTo>
                <a:lnTo>
                  <a:pt x="6436613" y="6338315"/>
                </a:lnTo>
                <a:lnTo>
                  <a:pt x="6438899" y="6340601"/>
                </a:lnTo>
                <a:lnTo>
                  <a:pt x="6472427" y="6340601"/>
                </a:lnTo>
                <a:lnTo>
                  <a:pt x="6474713" y="6338315"/>
                </a:lnTo>
                <a:lnTo>
                  <a:pt x="6474713" y="6332981"/>
                </a:lnTo>
                <a:lnTo>
                  <a:pt x="6472427" y="6330695"/>
                </a:lnTo>
                <a:close/>
              </a:path>
              <a:path w="9144000" h="6341109">
                <a:moveTo>
                  <a:pt x="6406133" y="6330695"/>
                </a:moveTo>
                <a:lnTo>
                  <a:pt x="6371843" y="6330695"/>
                </a:lnTo>
                <a:lnTo>
                  <a:pt x="6370319" y="6332981"/>
                </a:lnTo>
                <a:lnTo>
                  <a:pt x="6370319" y="6338315"/>
                </a:lnTo>
                <a:lnTo>
                  <a:pt x="6371843" y="6340601"/>
                </a:lnTo>
                <a:lnTo>
                  <a:pt x="6406133" y="6340601"/>
                </a:lnTo>
                <a:lnTo>
                  <a:pt x="6408419" y="6338315"/>
                </a:lnTo>
                <a:lnTo>
                  <a:pt x="6408419" y="6332981"/>
                </a:lnTo>
                <a:lnTo>
                  <a:pt x="6406133" y="6330695"/>
                </a:lnTo>
                <a:close/>
              </a:path>
              <a:path w="9144000" h="6341109">
                <a:moveTo>
                  <a:pt x="6339077" y="6330695"/>
                </a:moveTo>
                <a:lnTo>
                  <a:pt x="6305549" y="6330695"/>
                </a:lnTo>
                <a:lnTo>
                  <a:pt x="6303263" y="6332981"/>
                </a:lnTo>
                <a:lnTo>
                  <a:pt x="6303263" y="6338315"/>
                </a:lnTo>
                <a:lnTo>
                  <a:pt x="6305549" y="6340601"/>
                </a:lnTo>
                <a:lnTo>
                  <a:pt x="6339077" y="6340601"/>
                </a:lnTo>
                <a:lnTo>
                  <a:pt x="6341363" y="6338315"/>
                </a:lnTo>
                <a:lnTo>
                  <a:pt x="6341363" y="6332981"/>
                </a:lnTo>
                <a:lnTo>
                  <a:pt x="6339077" y="6330695"/>
                </a:lnTo>
                <a:close/>
              </a:path>
              <a:path w="9144000" h="6341109">
                <a:moveTo>
                  <a:pt x="6272783" y="6330695"/>
                </a:moveTo>
                <a:lnTo>
                  <a:pt x="6238493" y="6330695"/>
                </a:lnTo>
                <a:lnTo>
                  <a:pt x="6236969" y="6332981"/>
                </a:lnTo>
                <a:lnTo>
                  <a:pt x="6236969" y="6338315"/>
                </a:lnTo>
                <a:lnTo>
                  <a:pt x="6238493" y="6340601"/>
                </a:lnTo>
                <a:lnTo>
                  <a:pt x="6272783" y="6340601"/>
                </a:lnTo>
                <a:lnTo>
                  <a:pt x="6275069" y="6338315"/>
                </a:lnTo>
                <a:lnTo>
                  <a:pt x="6275069" y="6332981"/>
                </a:lnTo>
                <a:lnTo>
                  <a:pt x="6272783" y="6330695"/>
                </a:lnTo>
                <a:close/>
              </a:path>
              <a:path w="9144000" h="6341109">
                <a:moveTo>
                  <a:pt x="6205727" y="6330695"/>
                </a:moveTo>
                <a:lnTo>
                  <a:pt x="6172199" y="6330695"/>
                </a:lnTo>
                <a:lnTo>
                  <a:pt x="6169913" y="6332981"/>
                </a:lnTo>
                <a:lnTo>
                  <a:pt x="6169913" y="6338315"/>
                </a:lnTo>
                <a:lnTo>
                  <a:pt x="6172199" y="6340601"/>
                </a:lnTo>
                <a:lnTo>
                  <a:pt x="6205727" y="6340601"/>
                </a:lnTo>
                <a:lnTo>
                  <a:pt x="6208013" y="6338315"/>
                </a:lnTo>
                <a:lnTo>
                  <a:pt x="6208013" y="6332981"/>
                </a:lnTo>
                <a:lnTo>
                  <a:pt x="6205727" y="6330695"/>
                </a:lnTo>
                <a:close/>
              </a:path>
              <a:path w="9144000" h="6341109">
                <a:moveTo>
                  <a:pt x="6139433" y="6330695"/>
                </a:moveTo>
                <a:lnTo>
                  <a:pt x="6105143" y="6330695"/>
                </a:lnTo>
                <a:lnTo>
                  <a:pt x="6103619" y="6332981"/>
                </a:lnTo>
                <a:lnTo>
                  <a:pt x="6103619" y="6338315"/>
                </a:lnTo>
                <a:lnTo>
                  <a:pt x="6105143" y="6340601"/>
                </a:lnTo>
                <a:lnTo>
                  <a:pt x="6139433" y="6340601"/>
                </a:lnTo>
                <a:lnTo>
                  <a:pt x="6141719" y="6338315"/>
                </a:lnTo>
                <a:lnTo>
                  <a:pt x="6141719" y="6332981"/>
                </a:lnTo>
                <a:lnTo>
                  <a:pt x="6139433" y="6330695"/>
                </a:lnTo>
                <a:close/>
              </a:path>
              <a:path w="9144000" h="6341109">
                <a:moveTo>
                  <a:pt x="6072377" y="6330695"/>
                </a:moveTo>
                <a:lnTo>
                  <a:pt x="6038849" y="6330695"/>
                </a:lnTo>
                <a:lnTo>
                  <a:pt x="6036563" y="6332981"/>
                </a:lnTo>
                <a:lnTo>
                  <a:pt x="6036563" y="6338315"/>
                </a:lnTo>
                <a:lnTo>
                  <a:pt x="6038849" y="6340601"/>
                </a:lnTo>
                <a:lnTo>
                  <a:pt x="6072377" y="6340601"/>
                </a:lnTo>
                <a:lnTo>
                  <a:pt x="6074663" y="6338315"/>
                </a:lnTo>
                <a:lnTo>
                  <a:pt x="6074663" y="6332981"/>
                </a:lnTo>
                <a:lnTo>
                  <a:pt x="6072377" y="6330695"/>
                </a:lnTo>
                <a:close/>
              </a:path>
              <a:path w="9144000" h="6341109">
                <a:moveTo>
                  <a:pt x="6006083" y="6330695"/>
                </a:moveTo>
                <a:lnTo>
                  <a:pt x="5971793" y="6330695"/>
                </a:lnTo>
                <a:lnTo>
                  <a:pt x="5970269" y="6332981"/>
                </a:lnTo>
                <a:lnTo>
                  <a:pt x="5970269" y="6338315"/>
                </a:lnTo>
                <a:lnTo>
                  <a:pt x="5971793" y="6340601"/>
                </a:lnTo>
                <a:lnTo>
                  <a:pt x="6006083" y="6340601"/>
                </a:lnTo>
                <a:lnTo>
                  <a:pt x="6008369" y="6338315"/>
                </a:lnTo>
                <a:lnTo>
                  <a:pt x="6008369" y="6332981"/>
                </a:lnTo>
                <a:lnTo>
                  <a:pt x="6006083" y="6330695"/>
                </a:lnTo>
                <a:close/>
              </a:path>
              <a:path w="9144000" h="6341109">
                <a:moveTo>
                  <a:pt x="5939027" y="6330695"/>
                </a:moveTo>
                <a:lnTo>
                  <a:pt x="5905499" y="6330695"/>
                </a:lnTo>
                <a:lnTo>
                  <a:pt x="5903213" y="6332981"/>
                </a:lnTo>
                <a:lnTo>
                  <a:pt x="5903213" y="6338315"/>
                </a:lnTo>
                <a:lnTo>
                  <a:pt x="5905499" y="6340601"/>
                </a:lnTo>
                <a:lnTo>
                  <a:pt x="5939027" y="6340601"/>
                </a:lnTo>
                <a:lnTo>
                  <a:pt x="5941313" y="6338315"/>
                </a:lnTo>
                <a:lnTo>
                  <a:pt x="5941313" y="6332981"/>
                </a:lnTo>
                <a:lnTo>
                  <a:pt x="5939027" y="6330695"/>
                </a:lnTo>
                <a:close/>
              </a:path>
              <a:path w="9144000" h="6341109">
                <a:moveTo>
                  <a:pt x="5872733" y="6330695"/>
                </a:moveTo>
                <a:lnTo>
                  <a:pt x="5838443" y="6330695"/>
                </a:lnTo>
                <a:lnTo>
                  <a:pt x="5836919" y="6332981"/>
                </a:lnTo>
                <a:lnTo>
                  <a:pt x="5836919" y="6338315"/>
                </a:lnTo>
                <a:lnTo>
                  <a:pt x="5838443" y="6340601"/>
                </a:lnTo>
                <a:lnTo>
                  <a:pt x="5872733" y="6340601"/>
                </a:lnTo>
                <a:lnTo>
                  <a:pt x="5875019" y="6338315"/>
                </a:lnTo>
                <a:lnTo>
                  <a:pt x="5875019" y="6332981"/>
                </a:lnTo>
                <a:lnTo>
                  <a:pt x="5872733" y="6330695"/>
                </a:lnTo>
                <a:close/>
              </a:path>
              <a:path w="9144000" h="6341109">
                <a:moveTo>
                  <a:pt x="5805677" y="6330695"/>
                </a:moveTo>
                <a:lnTo>
                  <a:pt x="5772149" y="6330695"/>
                </a:lnTo>
                <a:lnTo>
                  <a:pt x="5769863" y="6332981"/>
                </a:lnTo>
                <a:lnTo>
                  <a:pt x="5769863" y="6338315"/>
                </a:lnTo>
                <a:lnTo>
                  <a:pt x="5772149" y="6340601"/>
                </a:lnTo>
                <a:lnTo>
                  <a:pt x="5805677" y="6340601"/>
                </a:lnTo>
                <a:lnTo>
                  <a:pt x="5807963" y="6338315"/>
                </a:lnTo>
                <a:lnTo>
                  <a:pt x="5807963" y="6332981"/>
                </a:lnTo>
                <a:lnTo>
                  <a:pt x="5805677" y="6330695"/>
                </a:lnTo>
                <a:close/>
              </a:path>
              <a:path w="9144000" h="6341109">
                <a:moveTo>
                  <a:pt x="5739383" y="6330695"/>
                </a:moveTo>
                <a:lnTo>
                  <a:pt x="5705093" y="6330695"/>
                </a:lnTo>
                <a:lnTo>
                  <a:pt x="5703569" y="6332981"/>
                </a:lnTo>
                <a:lnTo>
                  <a:pt x="5703569" y="6338315"/>
                </a:lnTo>
                <a:lnTo>
                  <a:pt x="5705093" y="6340601"/>
                </a:lnTo>
                <a:lnTo>
                  <a:pt x="5739383" y="6340601"/>
                </a:lnTo>
                <a:lnTo>
                  <a:pt x="5741669" y="6338315"/>
                </a:lnTo>
                <a:lnTo>
                  <a:pt x="5741669" y="6332981"/>
                </a:lnTo>
                <a:lnTo>
                  <a:pt x="5739383" y="6330695"/>
                </a:lnTo>
                <a:close/>
              </a:path>
              <a:path w="9144000" h="6341109">
                <a:moveTo>
                  <a:pt x="5672327" y="6330695"/>
                </a:moveTo>
                <a:lnTo>
                  <a:pt x="5638799" y="6330695"/>
                </a:lnTo>
                <a:lnTo>
                  <a:pt x="5636513" y="6332981"/>
                </a:lnTo>
                <a:lnTo>
                  <a:pt x="5636513" y="6338315"/>
                </a:lnTo>
                <a:lnTo>
                  <a:pt x="5638799" y="6340601"/>
                </a:lnTo>
                <a:lnTo>
                  <a:pt x="5672327" y="6340601"/>
                </a:lnTo>
                <a:lnTo>
                  <a:pt x="5674613" y="6338315"/>
                </a:lnTo>
                <a:lnTo>
                  <a:pt x="5674613" y="6332981"/>
                </a:lnTo>
                <a:lnTo>
                  <a:pt x="5672327" y="6330695"/>
                </a:lnTo>
                <a:close/>
              </a:path>
              <a:path w="9144000" h="6341109">
                <a:moveTo>
                  <a:pt x="5606033" y="6330695"/>
                </a:moveTo>
                <a:lnTo>
                  <a:pt x="5571743" y="6330695"/>
                </a:lnTo>
                <a:lnTo>
                  <a:pt x="5570219" y="6332981"/>
                </a:lnTo>
                <a:lnTo>
                  <a:pt x="5570219" y="6338315"/>
                </a:lnTo>
                <a:lnTo>
                  <a:pt x="5571743" y="6340601"/>
                </a:lnTo>
                <a:lnTo>
                  <a:pt x="5606033" y="6340601"/>
                </a:lnTo>
                <a:lnTo>
                  <a:pt x="5608319" y="6338315"/>
                </a:lnTo>
                <a:lnTo>
                  <a:pt x="5608319" y="6332981"/>
                </a:lnTo>
                <a:lnTo>
                  <a:pt x="5606033" y="6330695"/>
                </a:lnTo>
                <a:close/>
              </a:path>
              <a:path w="9144000" h="6341109">
                <a:moveTo>
                  <a:pt x="5538977" y="6330695"/>
                </a:moveTo>
                <a:lnTo>
                  <a:pt x="5505449" y="6330695"/>
                </a:lnTo>
                <a:lnTo>
                  <a:pt x="5503163" y="6332981"/>
                </a:lnTo>
                <a:lnTo>
                  <a:pt x="5503163" y="6338315"/>
                </a:lnTo>
                <a:lnTo>
                  <a:pt x="5505449" y="6340601"/>
                </a:lnTo>
                <a:lnTo>
                  <a:pt x="5538977" y="6340601"/>
                </a:lnTo>
                <a:lnTo>
                  <a:pt x="5541263" y="6338315"/>
                </a:lnTo>
                <a:lnTo>
                  <a:pt x="5541263" y="6332981"/>
                </a:lnTo>
                <a:lnTo>
                  <a:pt x="5538977" y="6330695"/>
                </a:lnTo>
                <a:close/>
              </a:path>
              <a:path w="9144000" h="6341109">
                <a:moveTo>
                  <a:pt x="5472683" y="6330695"/>
                </a:moveTo>
                <a:lnTo>
                  <a:pt x="5438393" y="6330695"/>
                </a:lnTo>
                <a:lnTo>
                  <a:pt x="5436869" y="6332981"/>
                </a:lnTo>
                <a:lnTo>
                  <a:pt x="5436869" y="6338315"/>
                </a:lnTo>
                <a:lnTo>
                  <a:pt x="5438393" y="6340601"/>
                </a:lnTo>
                <a:lnTo>
                  <a:pt x="5472683" y="6340601"/>
                </a:lnTo>
                <a:lnTo>
                  <a:pt x="5474969" y="6338315"/>
                </a:lnTo>
                <a:lnTo>
                  <a:pt x="5474969" y="6332981"/>
                </a:lnTo>
                <a:lnTo>
                  <a:pt x="5472683" y="6330695"/>
                </a:lnTo>
                <a:close/>
              </a:path>
              <a:path w="9144000" h="6341109">
                <a:moveTo>
                  <a:pt x="5405627" y="6330695"/>
                </a:moveTo>
                <a:lnTo>
                  <a:pt x="5372099" y="6330695"/>
                </a:lnTo>
                <a:lnTo>
                  <a:pt x="5369813" y="6332981"/>
                </a:lnTo>
                <a:lnTo>
                  <a:pt x="5369813" y="6338315"/>
                </a:lnTo>
                <a:lnTo>
                  <a:pt x="5372099" y="6340601"/>
                </a:lnTo>
                <a:lnTo>
                  <a:pt x="5405627" y="6340601"/>
                </a:lnTo>
                <a:lnTo>
                  <a:pt x="5407913" y="6338315"/>
                </a:lnTo>
                <a:lnTo>
                  <a:pt x="5407913" y="6332981"/>
                </a:lnTo>
                <a:lnTo>
                  <a:pt x="5405627" y="6330695"/>
                </a:lnTo>
                <a:close/>
              </a:path>
              <a:path w="9144000" h="6341109">
                <a:moveTo>
                  <a:pt x="5339333" y="6330695"/>
                </a:moveTo>
                <a:lnTo>
                  <a:pt x="5305043" y="6330695"/>
                </a:lnTo>
                <a:lnTo>
                  <a:pt x="5303519" y="6332981"/>
                </a:lnTo>
                <a:lnTo>
                  <a:pt x="5303519" y="6338315"/>
                </a:lnTo>
                <a:lnTo>
                  <a:pt x="5305043" y="6340601"/>
                </a:lnTo>
                <a:lnTo>
                  <a:pt x="5339333" y="6340601"/>
                </a:lnTo>
                <a:lnTo>
                  <a:pt x="5341619" y="6338315"/>
                </a:lnTo>
                <a:lnTo>
                  <a:pt x="5341619" y="6332981"/>
                </a:lnTo>
                <a:lnTo>
                  <a:pt x="5339333" y="6330695"/>
                </a:lnTo>
                <a:close/>
              </a:path>
              <a:path w="9144000" h="6341109">
                <a:moveTo>
                  <a:pt x="5272277" y="6330695"/>
                </a:moveTo>
                <a:lnTo>
                  <a:pt x="5238749" y="6330695"/>
                </a:lnTo>
                <a:lnTo>
                  <a:pt x="5236463" y="6332981"/>
                </a:lnTo>
                <a:lnTo>
                  <a:pt x="5236463" y="6338315"/>
                </a:lnTo>
                <a:lnTo>
                  <a:pt x="5238749" y="6340601"/>
                </a:lnTo>
                <a:lnTo>
                  <a:pt x="5272277" y="6340601"/>
                </a:lnTo>
                <a:lnTo>
                  <a:pt x="5274563" y="6338315"/>
                </a:lnTo>
                <a:lnTo>
                  <a:pt x="5274563" y="6332981"/>
                </a:lnTo>
                <a:lnTo>
                  <a:pt x="5272277" y="6330695"/>
                </a:lnTo>
                <a:close/>
              </a:path>
              <a:path w="9144000" h="6341109">
                <a:moveTo>
                  <a:pt x="5205983" y="6330695"/>
                </a:moveTo>
                <a:lnTo>
                  <a:pt x="5171693" y="6330695"/>
                </a:lnTo>
                <a:lnTo>
                  <a:pt x="5170169" y="6332981"/>
                </a:lnTo>
                <a:lnTo>
                  <a:pt x="5170169" y="6338315"/>
                </a:lnTo>
                <a:lnTo>
                  <a:pt x="5171693" y="6340601"/>
                </a:lnTo>
                <a:lnTo>
                  <a:pt x="5205983" y="6340601"/>
                </a:lnTo>
                <a:lnTo>
                  <a:pt x="5208269" y="6338315"/>
                </a:lnTo>
                <a:lnTo>
                  <a:pt x="5208269" y="6332981"/>
                </a:lnTo>
                <a:lnTo>
                  <a:pt x="5205983" y="6330695"/>
                </a:lnTo>
                <a:close/>
              </a:path>
              <a:path w="9144000" h="6341109">
                <a:moveTo>
                  <a:pt x="5138927" y="6330695"/>
                </a:moveTo>
                <a:lnTo>
                  <a:pt x="5105399" y="6330695"/>
                </a:lnTo>
                <a:lnTo>
                  <a:pt x="5103113" y="6332981"/>
                </a:lnTo>
                <a:lnTo>
                  <a:pt x="5103113" y="6338315"/>
                </a:lnTo>
                <a:lnTo>
                  <a:pt x="5105399" y="6340601"/>
                </a:lnTo>
                <a:lnTo>
                  <a:pt x="5138927" y="6340601"/>
                </a:lnTo>
                <a:lnTo>
                  <a:pt x="5141213" y="6338315"/>
                </a:lnTo>
                <a:lnTo>
                  <a:pt x="5141213" y="6332981"/>
                </a:lnTo>
                <a:lnTo>
                  <a:pt x="5138927" y="6330695"/>
                </a:lnTo>
                <a:close/>
              </a:path>
              <a:path w="9144000" h="6341109">
                <a:moveTo>
                  <a:pt x="5072633" y="6330695"/>
                </a:moveTo>
                <a:lnTo>
                  <a:pt x="5038343" y="6330695"/>
                </a:lnTo>
                <a:lnTo>
                  <a:pt x="5036819" y="6332981"/>
                </a:lnTo>
                <a:lnTo>
                  <a:pt x="5036819" y="6338315"/>
                </a:lnTo>
                <a:lnTo>
                  <a:pt x="5038343" y="6340601"/>
                </a:lnTo>
                <a:lnTo>
                  <a:pt x="5072633" y="6340601"/>
                </a:lnTo>
                <a:lnTo>
                  <a:pt x="5074919" y="6338315"/>
                </a:lnTo>
                <a:lnTo>
                  <a:pt x="5074919" y="6332981"/>
                </a:lnTo>
                <a:lnTo>
                  <a:pt x="5072633" y="6330695"/>
                </a:lnTo>
                <a:close/>
              </a:path>
              <a:path w="9144000" h="6341109">
                <a:moveTo>
                  <a:pt x="5005577" y="6330695"/>
                </a:moveTo>
                <a:lnTo>
                  <a:pt x="4972049" y="6330695"/>
                </a:lnTo>
                <a:lnTo>
                  <a:pt x="4969763" y="6332981"/>
                </a:lnTo>
                <a:lnTo>
                  <a:pt x="4969763" y="6338315"/>
                </a:lnTo>
                <a:lnTo>
                  <a:pt x="4972049" y="6340601"/>
                </a:lnTo>
                <a:lnTo>
                  <a:pt x="5005577" y="6340601"/>
                </a:lnTo>
                <a:lnTo>
                  <a:pt x="5007863" y="6338315"/>
                </a:lnTo>
                <a:lnTo>
                  <a:pt x="5007863" y="6332981"/>
                </a:lnTo>
                <a:lnTo>
                  <a:pt x="5005577" y="6330695"/>
                </a:lnTo>
                <a:close/>
              </a:path>
              <a:path w="9144000" h="6341109">
                <a:moveTo>
                  <a:pt x="4939283" y="6330695"/>
                </a:moveTo>
                <a:lnTo>
                  <a:pt x="4904993" y="6330695"/>
                </a:lnTo>
                <a:lnTo>
                  <a:pt x="4903469" y="6332981"/>
                </a:lnTo>
                <a:lnTo>
                  <a:pt x="4903469" y="6338315"/>
                </a:lnTo>
                <a:lnTo>
                  <a:pt x="4904993" y="6340601"/>
                </a:lnTo>
                <a:lnTo>
                  <a:pt x="4939283" y="6340601"/>
                </a:lnTo>
                <a:lnTo>
                  <a:pt x="4941569" y="6338315"/>
                </a:lnTo>
                <a:lnTo>
                  <a:pt x="4941569" y="6332981"/>
                </a:lnTo>
                <a:lnTo>
                  <a:pt x="4939283" y="6330695"/>
                </a:lnTo>
                <a:close/>
              </a:path>
              <a:path w="9144000" h="6341109">
                <a:moveTo>
                  <a:pt x="4872227" y="6330695"/>
                </a:moveTo>
                <a:lnTo>
                  <a:pt x="4838699" y="6330695"/>
                </a:lnTo>
                <a:lnTo>
                  <a:pt x="4836413" y="6332981"/>
                </a:lnTo>
                <a:lnTo>
                  <a:pt x="4836413" y="6338315"/>
                </a:lnTo>
                <a:lnTo>
                  <a:pt x="4838699" y="6340601"/>
                </a:lnTo>
                <a:lnTo>
                  <a:pt x="4872227" y="6340601"/>
                </a:lnTo>
                <a:lnTo>
                  <a:pt x="4874513" y="6338315"/>
                </a:lnTo>
                <a:lnTo>
                  <a:pt x="4874513" y="6332981"/>
                </a:lnTo>
                <a:lnTo>
                  <a:pt x="4872227" y="6330695"/>
                </a:lnTo>
                <a:close/>
              </a:path>
              <a:path w="9144000" h="6341109">
                <a:moveTo>
                  <a:pt x="4805933" y="6330695"/>
                </a:moveTo>
                <a:lnTo>
                  <a:pt x="4771643" y="6330695"/>
                </a:lnTo>
                <a:lnTo>
                  <a:pt x="4770119" y="6332981"/>
                </a:lnTo>
                <a:lnTo>
                  <a:pt x="4770119" y="6338315"/>
                </a:lnTo>
                <a:lnTo>
                  <a:pt x="4771643" y="6340601"/>
                </a:lnTo>
                <a:lnTo>
                  <a:pt x="4805933" y="6340601"/>
                </a:lnTo>
                <a:lnTo>
                  <a:pt x="4808219" y="6338315"/>
                </a:lnTo>
                <a:lnTo>
                  <a:pt x="4808219" y="6332981"/>
                </a:lnTo>
                <a:lnTo>
                  <a:pt x="4805933" y="6330695"/>
                </a:lnTo>
                <a:close/>
              </a:path>
              <a:path w="9144000" h="6341109">
                <a:moveTo>
                  <a:pt x="4738877" y="6330695"/>
                </a:moveTo>
                <a:lnTo>
                  <a:pt x="4705349" y="6330695"/>
                </a:lnTo>
                <a:lnTo>
                  <a:pt x="4703063" y="6332981"/>
                </a:lnTo>
                <a:lnTo>
                  <a:pt x="4703063" y="6338315"/>
                </a:lnTo>
                <a:lnTo>
                  <a:pt x="4705349" y="6340601"/>
                </a:lnTo>
                <a:lnTo>
                  <a:pt x="4738877" y="6340601"/>
                </a:lnTo>
                <a:lnTo>
                  <a:pt x="4741163" y="6338315"/>
                </a:lnTo>
                <a:lnTo>
                  <a:pt x="4741163" y="6332981"/>
                </a:lnTo>
                <a:lnTo>
                  <a:pt x="4738877" y="6330695"/>
                </a:lnTo>
                <a:close/>
              </a:path>
              <a:path w="9144000" h="6341109">
                <a:moveTo>
                  <a:pt x="4672583" y="6330695"/>
                </a:moveTo>
                <a:lnTo>
                  <a:pt x="4638293" y="6330695"/>
                </a:lnTo>
                <a:lnTo>
                  <a:pt x="4636769" y="6332981"/>
                </a:lnTo>
                <a:lnTo>
                  <a:pt x="4636769" y="6338315"/>
                </a:lnTo>
                <a:lnTo>
                  <a:pt x="4638293" y="6340601"/>
                </a:lnTo>
                <a:lnTo>
                  <a:pt x="4672583" y="6340601"/>
                </a:lnTo>
                <a:lnTo>
                  <a:pt x="4674869" y="6338315"/>
                </a:lnTo>
                <a:lnTo>
                  <a:pt x="4674869" y="6332981"/>
                </a:lnTo>
                <a:lnTo>
                  <a:pt x="4672583" y="6330695"/>
                </a:lnTo>
                <a:close/>
              </a:path>
              <a:path w="9144000" h="6341109">
                <a:moveTo>
                  <a:pt x="4605527" y="6330695"/>
                </a:moveTo>
                <a:lnTo>
                  <a:pt x="4571999" y="6330695"/>
                </a:lnTo>
                <a:lnTo>
                  <a:pt x="4569713" y="6332981"/>
                </a:lnTo>
                <a:lnTo>
                  <a:pt x="4569713" y="6338315"/>
                </a:lnTo>
                <a:lnTo>
                  <a:pt x="4571999" y="6340601"/>
                </a:lnTo>
                <a:lnTo>
                  <a:pt x="4605527" y="6340601"/>
                </a:lnTo>
                <a:lnTo>
                  <a:pt x="4607813" y="6338315"/>
                </a:lnTo>
                <a:lnTo>
                  <a:pt x="4607813" y="6332981"/>
                </a:lnTo>
                <a:lnTo>
                  <a:pt x="4605527" y="6330695"/>
                </a:lnTo>
                <a:close/>
              </a:path>
              <a:path w="9144000" h="6341109">
                <a:moveTo>
                  <a:pt x="4539233" y="6330695"/>
                </a:moveTo>
                <a:lnTo>
                  <a:pt x="4504943" y="6330695"/>
                </a:lnTo>
                <a:lnTo>
                  <a:pt x="4503419" y="6332981"/>
                </a:lnTo>
                <a:lnTo>
                  <a:pt x="4503419" y="6338315"/>
                </a:lnTo>
                <a:lnTo>
                  <a:pt x="4504943" y="6340601"/>
                </a:lnTo>
                <a:lnTo>
                  <a:pt x="4539233" y="6340601"/>
                </a:lnTo>
                <a:lnTo>
                  <a:pt x="4541519" y="6338315"/>
                </a:lnTo>
                <a:lnTo>
                  <a:pt x="4541519" y="6332981"/>
                </a:lnTo>
                <a:lnTo>
                  <a:pt x="4539233" y="6330695"/>
                </a:lnTo>
                <a:close/>
              </a:path>
              <a:path w="9144000" h="6341109">
                <a:moveTo>
                  <a:pt x="4472177" y="6330695"/>
                </a:moveTo>
                <a:lnTo>
                  <a:pt x="4438649" y="6330695"/>
                </a:lnTo>
                <a:lnTo>
                  <a:pt x="4436363" y="6332981"/>
                </a:lnTo>
                <a:lnTo>
                  <a:pt x="4436363" y="6338315"/>
                </a:lnTo>
                <a:lnTo>
                  <a:pt x="4438649" y="6340601"/>
                </a:lnTo>
                <a:lnTo>
                  <a:pt x="4472177" y="6340601"/>
                </a:lnTo>
                <a:lnTo>
                  <a:pt x="4474463" y="6338315"/>
                </a:lnTo>
                <a:lnTo>
                  <a:pt x="4474463" y="6332981"/>
                </a:lnTo>
                <a:lnTo>
                  <a:pt x="4472177" y="6330695"/>
                </a:lnTo>
                <a:close/>
              </a:path>
              <a:path w="9144000" h="6341109">
                <a:moveTo>
                  <a:pt x="4405883" y="6330695"/>
                </a:moveTo>
                <a:lnTo>
                  <a:pt x="4371593" y="6330695"/>
                </a:lnTo>
                <a:lnTo>
                  <a:pt x="4370069" y="6332981"/>
                </a:lnTo>
                <a:lnTo>
                  <a:pt x="4370069" y="6338315"/>
                </a:lnTo>
                <a:lnTo>
                  <a:pt x="4371593" y="6340601"/>
                </a:lnTo>
                <a:lnTo>
                  <a:pt x="4405883" y="6340601"/>
                </a:lnTo>
                <a:lnTo>
                  <a:pt x="4408169" y="6338315"/>
                </a:lnTo>
                <a:lnTo>
                  <a:pt x="4408169" y="6332981"/>
                </a:lnTo>
                <a:lnTo>
                  <a:pt x="4405883" y="6330695"/>
                </a:lnTo>
                <a:close/>
              </a:path>
              <a:path w="9144000" h="6341109">
                <a:moveTo>
                  <a:pt x="4338827" y="6330695"/>
                </a:moveTo>
                <a:lnTo>
                  <a:pt x="4305299" y="6330695"/>
                </a:lnTo>
                <a:lnTo>
                  <a:pt x="4303013" y="6332981"/>
                </a:lnTo>
                <a:lnTo>
                  <a:pt x="4303013" y="6338315"/>
                </a:lnTo>
                <a:lnTo>
                  <a:pt x="4305299" y="6340601"/>
                </a:lnTo>
                <a:lnTo>
                  <a:pt x="4338827" y="6340601"/>
                </a:lnTo>
                <a:lnTo>
                  <a:pt x="4341113" y="6338315"/>
                </a:lnTo>
                <a:lnTo>
                  <a:pt x="4341113" y="6332981"/>
                </a:lnTo>
                <a:lnTo>
                  <a:pt x="4338827" y="6330695"/>
                </a:lnTo>
                <a:close/>
              </a:path>
              <a:path w="9144000" h="6341109">
                <a:moveTo>
                  <a:pt x="4272533" y="6330695"/>
                </a:moveTo>
                <a:lnTo>
                  <a:pt x="4238243" y="6330695"/>
                </a:lnTo>
                <a:lnTo>
                  <a:pt x="4236719" y="6332981"/>
                </a:lnTo>
                <a:lnTo>
                  <a:pt x="4236719" y="6338315"/>
                </a:lnTo>
                <a:lnTo>
                  <a:pt x="4238243" y="6340601"/>
                </a:lnTo>
                <a:lnTo>
                  <a:pt x="4272533" y="6340601"/>
                </a:lnTo>
                <a:lnTo>
                  <a:pt x="4274819" y="6338315"/>
                </a:lnTo>
                <a:lnTo>
                  <a:pt x="4274819" y="6332981"/>
                </a:lnTo>
                <a:lnTo>
                  <a:pt x="4272533" y="6330695"/>
                </a:lnTo>
                <a:close/>
              </a:path>
              <a:path w="9144000" h="6341109">
                <a:moveTo>
                  <a:pt x="4205477" y="6330695"/>
                </a:moveTo>
                <a:lnTo>
                  <a:pt x="4171949" y="6330695"/>
                </a:lnTo>
                <a:lnTo>
                  <a:pt x="4169663" y="6332981"/>
                </a:lnTo>
                <a:lnTo>
                  <a:pt x="4169663" y="6338315"/>
                </a:lnTo>
                <a:lnTo>
                  <a:pt x="4171949" y="6340601"/>
                </a:lnTo>
                <a:lnTo>
                  <a:pt x="4205477" y="6340601"/>
                </a:lnTo>
                <a:lnTo>
                  <a:pt x="4207763" y="6338315"/>
                </a:lnTo>
                <a:lnTo>
                  <a:pt x="4207763" y="6332981"/>
                </a:lnTo>
                <a:lnTo>
                  <a:pt x="4205477" y="6330695"/>
                </a:lnTo>
                <a:close/>
              </a:path>
              <a:path w="9144000" h="6341109">
                <a:moveTo>
                  <a:pt x="4139183" y="6330695"/>
                </a:moveTo>
                <a:lnTo>
                  <a:pt x="4104893" y="6330695"/>
                </a:lnTo>
                <a:lnTo>
                  <a:pt x="4103369" y="6332981"/>
                </a:lnTo>
                <a:lnTo>
                  <a:pt x="4103369" y="6338315"/>
                </a:lnTo>
                <a:lnTo>
                  <a:pt x="4104893" y="6340601"/>
                </a:lnTo>
                <a:lnTo>
                  <a:pt x="4139183" y="6340601"/>
                </a:lnTo>
                <a:lnTo>
                  <a:pt x="4141469" y="6338315"/>
                </a:lnTo>
                <a:lnTo>
                  <a:pt x="4141469" y="6332981"/>
                </a:lnTo>
                <a:lnTo>
                  <a:pt x="4139183" y="6330695"/>
                </a:lnTo>
                <a:close/>
              </a:path>
              <a:path w="9144000" h="6341109">
                <a:moveTo>
                  <a:pt x="4072127" y="6330695"/>
                </a:moveTo>
                <a:lnTo>
                  <a:pt x="4038599" y="6330695"/>
                </a:lnTo>
                <a:lnTo>
                  <a:pt x="4036313" y="6332981"/>
                </a:lnTo>
                <a:lnTo>
                  <a:pt x="4036313" y="6338315"/>
                </a:lnTo>
                <a:lnTo>
                  <a:pt x="4038599" y="6340601"/>
                </a:lnTo>
                <a:lnTo>
                  <a:pt x="4072127" y="6340601"/>
                </a:lnTo>
                <a:lnTo>
                  <a:pt x="4074413" y="6338315"/>
                </a:lnTo>
                <a:lnTo>
                  <a:pt x="4074413" y="6332981"/>
                </a:lnTo>
                <a:lnTo>
                  <a:pt x="4072127" y="6330695"/>
                </a:lnTo>
                <a:close/>
              </a:path>
              <a:path w="9144000" h="6341109">
                <a:moveTo>
                  <a:pt x="4005833" y="6330695"/>
                </a:moveTo>
                <a:lnTo>
                  <a:pt x="3971543" y="6330695"/>
                </a:lnTo>
                <a:lnTo>
                  <a:pt x="3970019" y="6332981"/>
                </a:lnTo>
                <a:lnTo>
                  <a:pt x="3970019" y="6338315"/>
                </a:lnTo>
                <a:lnTo>
                  <a:pt x="3971543" y="6340601"/>
                </a:lnTo>
                <a:lnTo>
                  <a:pt x="4005833" y="6340601"/>
                </a:lnTo>
                <a:lnTo>
                  <a:pt x="4008119" y="6338315"/>
                </a:lnTo>
                <a:lnTo>
                  <a:pt x="4008119" y="6332981"/>
                </a:lnTo>
                <a:lnTo>
                  <a:pt x="4005833" y="6330695"/>
                </a:lnTo>
                <a:close/>
              </a:path>
              <a:path w="9144000" h="6341109">
                <a:moveTo>
                  <a:pt x="3938777" y="6330695"/>
                </a:moveTo>
                <a:lnTo>
                  <a:pt x="3905249" y="6330695"/>
                </a:lnTo>
                <a:lnTo>
                  <a:pt x="3902963" y="6332981"/>
                </a:lnTo>
                <a:lnTo>
                  <a:pt x="3902963" y="6338315"/>
                </a:lnTo>
                <a:lnTo>
                  <a:pt x="3905249" y="6340601"/>
                </a:lnTo>
                <a:lnTo>
                  <a:pt x="3938777" y="6340601"/>
                </a:lnTo>
                <a:lnTo>
                  <a:pt x="3941063" y="6338315"/>
                </a:lnTo>
                <a:lnTo>
                  <a:pt x="3941063" y="6332981"/>
                </a:lnTo>
                <a:lnTo>
                  <a:pt x="3938777" y="6330695"/>
                </a:lnTo>
                <a:close/>
              </a:path>
              <a:path w="9144000" h="6341109">
                <a:moveTo>
                  <a:pt x="3872483" y="6330695"/>
                </a:moveTo>
                <a:lnTo>
                  <a:pt x="3838193" y="6330695"/>
                </a:lnTo>
                <a:lnTo>
                  <a:pt x="3836669" y="6332981"/>
                </a:lnTo>
                <a:lnTo>
                  <a:pt x="3836669" y="6338315"/>
                </a:lnTo>
                <a:lnTo>
                  <a:pt x="3838193" y="6340601"/>
                </a:lnTo>
                <a:lnTo>
                  <a:pt x="3872483" y="6340601"/>
                </a:lnTo>
                <a:lnTo>
                  <a:pt x="3874769" y="6338315"/>
                </a:lnTo>
                <a:lnTo>
                  <a:pt x="3874769" y="6332981"/>
                </a:lnTo>
                <a:lnTo>
                  <a:pt x="3872483" y="6330695"/>
                </a:lnTo>
                <a:close/>
              </a:path>
              <a:path w="9144000" h="6341109">
                <a:moveTo>
                  <a:pt x="3805427" y="6330695"/>
                </a:moveTo>
                <a:lnTo>
                  <a:pt x="3771899" y="6330695"/>
                </a:lnTo>
                <a:lnTo>
                  <a:pt x="3769613" y="6332981"/>
                </a:lnTo>
                <a:lnTo>
                  <a:pt x="3769613" y="6338315"/>
                </a:lnTo>
                <a:lnTo>
                  <a:pt x="3771899" y="6340601"/>
                </a:lnTo>
                <a:lnTo>
                  <a:pt x="3805427" y="6340601"/>
                </a:lnTo>
                <a:lnTo>
                  <a:pt x="3807713" y="6338315"/>
                </a:lnTo>
                <a:lnTo>
                  <a:pt x="3807713" y="6332981"/>
                </a:lnTo>
                <a:lnTo>
                  <a:pt x="3805427" y="6330695"/>
                </a:lnTo>
                <a:close/>
              </a:path>
              <a:path w="9144000" h="6341109">
                <a:moveTo>
                  <a:pt x="3739133" y="6330695"/>
                </a:moveTo>
                <a:lnTo>
                  <a:pt x="3704843" y="6330695"/>
                </a:lnTo>
                <a:lnTo>
                  <a:pt x="3703319" y="6332981"/>
                </a:lnTo>
                <a:lnTo>
                  <a:pt x="3703319" y="6338315"/>
                </a:lnTo>
                <a:lnTo>
                  <a:pt x="3704843" y="6340601"/>
                </a:lnTo>
                <a:lnTo>
                  <a:pt x="3739133" y="6340601"/>
                </a:lnTo>
                <a:lnTo>
                  <a:pt x="3741419" y="6338315"/>
                </a:lnTo>
                <a:lnTo>
                  <a:pt x="3741419" y="6332981"/>
                </a:lnTo>
                <a:lnTo>
                  <a:pt x="3739133" y="6330695"/>
                </a:lnTo>
                <a:close/>
              </a:path>
              <a:path w="9144000" h="6341109">
                <a:moveTo>
                  <a:pt x="3672077" y="6330695"/>
                </a:moveTo>
                <a:lnTo>
                  <a:pt x="3638549" y="6330695"/>
                </a:lnTo>
                <a:lnTo>
                  <a:pt x="3636263" y="6332981"/>
                </a:lnTo>
                <a:lnTo>
                  <a:pt x="3636263" y="6338315"/>
                </a:lnTo>
                <a:lnTo>
                  <a:pt x="3638549" y="6340601"/>
                </a:lnTo>
                <a:lnTo>
                  <a:pt x="3672077" y="6340601"/>
                </a:lnTo>
                <a:lnTo>
                  <a:pt x="3674363" y="6338315"/>
                </a:lnTo>
                <a:lnTo>
                  <a:pt x="3674363" y="6332981"/>
                </a:lnTo>
                <a:lnTo>
                  <a:pt x="3672077" y="6330695"/>
                </a:lnTo>
                <a:close/>
              </a:path>
              <a:path w="9144000" h="6341109">
                <a:moveTo>
                  <a:pt x="3605783" y="6330695"/>
                </a:moveTo>
                <a:lnTo>
                  <a:pt x="3571493" y="6330695"/>
                </a:lnTo>
                <a:lnTo>
                  <a:pt x="3569969" y="6332981"/>
                </a:lnTo>
                <a:lnTo>
                  <a:pt x="3569969" y="6338315"/>
                </a:lnTo>
                <a:lnTo>
                  <a:pt x="3571493" y="6340601"/>
                </a:lnTo>
                <a:lnTo>
                  <a:pt x="3605783" y="6340601"/>
                </a:lnTo>
                <a:lnTo>
                  <a:pt x="3608069" y="6338315"/>
                </a:lnTo>
                <a:lnTo>
                  <a:pt x="3608069" y="6332981"/>
                </a:lnTo>
                <a:lnTo>
                  <a:pt x="3605783" y="6330695"/>
                </a:lnTo>
                <a:close/>
              </a:path>
              <a:path w="9144000" h="6341109">
                <a:moveTo>
                  <a:pt x="3538727" y="6330695"/>
                </a:moveTo>
                <a:lnTo>
                  <a:pt x="3505199" y="6330695"/>
                </a:lnTo>
                <a:lnTo>
                  <a:pt x="3502913" y="6332981"/>
                </a:lnTo>
                <a:lnTo>
                  <a:pt x="3502913" y="6338315"/>
                </a:lnTo>
                <a:lnTo>
                  <a:pt x="3505199" y="6340601"/>
                </a:lnTo>
                <a:lnTo>
                  <a:pt x="3538727" y="6340601"/>
                </a:lnTo>
                <a:lnTo>
                  <a:pt x="3541013" y="6338315"/>
                </a:lnTo>
                <a:lnTo>
                  <a:pt x="3541013" y="6332981"/>
                </a:lnTo>
                <a:lnTo>
                  <a:pt x="3538727" y="6330695"/>
                </a:lnTo>
                <a:close/>
              </a:path>
              <a:path w="9144000" h="6341109">
                <a:moveTo>
                  <a:pt x="3472433" y="6330695"/>
                </a:moveTo>
                <a:lnTo>
                  <a:pt x="3438143" y="6330695"/>
                </a:lnTo>
                <a:lnTo>
                  <a:pt x="3436619" y="6332981"/>
                </a:lnTo>
                <a:lnTo>
                  <a:pt x="3436619" y="6338315"/>
                </a:lnTo>
                <a:lnTo>
                  <a:pt x="3438143" y="6340601"/>
                </a:lnTo>
                <a:lnTo>
                  <a:pt x="3472433" y="6340601"/>
                </a:lnTo>
                <a:lnTo>
                  <a:pt x="3474719" y="6338315"/>
                </a:lnTo>
                <a:lnTo>
                  <a:pt x="3474719" y="6332981"/>
                </a:lnTo>
                <a:lnTo>
                  <a:pt x="3472433" y="6330695"/>
                </a:lnTo>
                <a:close/>
              </a:path>
              <a:path w="9144000" h="6341109">
                <a:moveTo>
                  <a:pt x="3405377" y="6330695"/>
                </a:moveTo>
                <a:lnTo>
                  <a:pt x="3371849" y="6330695"/>
                </a:lnTo>
                <a:lnTo>
                  <a:pt x="3369563" y="6332981"/>
                </a:lnTo>
                <a:lnTo>
                  <a:pt x="3369563" y="6338315"/>
                </a:lnTo>
                <a:lnTo>
                  <a:pt x="3371849" y="6340601"/>
                </a:lnTo>
                <a:lnTo>
                  <a:pt x="3405377" y="6340601"/>
                </a:lnTo>
                <a:lnTo>
                  <a:pt x="3407663" y="6338315"/>
                </a:lnTo>
                <a:lnTo>
                  <a:pt x="3407663" y="6332981"/>
                </a:lnTo>
                <a:lnTo>
                  <a:pt x="3405377" y="6330695"/>
                </a:lnTo>
                <a:close/>
              </a:path>
              <a:path w="9144000" h="6341109">
                <a:moveTo>
                  <a:pt x="3339083" y="6330695"/>
                </a:moveTo>
                <a:lnTo>
                  <a:pt x="3304793" y="6330695"/>
                </a:lnTo>
                <a:lnTo>
                  <a:pt x="3303269" y="6332981"/>
                </a:lnTo>
                <a:lnTo>
                  <a:pt x="3303269" y="6338315"/>
                </a:lnTo>
                <a:lnTo>
                  <a:pt x="3304793" y="6340601"/>
                </a:lnTo>
                <a:lnTo>
                  <a:pt x="3339083" y="6340601"/>
                </a:lnTo>
                <a:lnTo>
                  <a:pt x="3341369" y="6338315"/>
                </a:lnTo>
                <a:lnTo>
                  <a:pt x="3341369" y="6332981"/>
                </a:lnTo>
                <a:lnTo>
                  <a:pt x="3339083" y="6330695"/>
                </a:lnTo>
                <a:close/>
              </a:path>
              <a:path w="9144000" h="6341109">
                <a:moveTo>
                  <a:pt x="3272027" y="6330695"/>
                </a:moveTo>
                <a:lnTo>
                  <a:pt x="3238499" y="6330695"/>
                </a:lnTo>
                <a:lnTo>
                  <a:pt x="3236213" y="6332981"/>
                </a:lnTo>
                <a:lnTo>
                  <a:pt x="3236213" y="6338315"/>
                </a:lnTo>
                <a:lnTo>
                  <a:pt x="3238499" y="6340601"/>
                </a:lnTo>
                <a:lnTo>
                  <a:pt x="3272027" y="6340601"/>
                </a:lnTo>
                <a:lnTo>
                  <a:pt x="3274313" y="6338315"/>
                </a:lnTo>
                <a:lnTo>
                  <a:pt x="3274313" y="6332981"/>
                </a:lnTo>
                <a:lnTo>
                  <a:pt x="3272027" y="6330695"/>
                </a:lnTo>
                <a:close/>
              </a:path>
              <a:path w="9144000" h="6341109">
                <a:moveTo>
                  <a:pt x="3205733" y="6330695"/>
                </a:moveTo>
                <a:lnTo>
                  <a:pt x="3171443" y="6330695"/>
                </a:lnTo>
                <a:lnTo>
                  <a:pt x="3169919" y="6332981"/>
                </a:lnTo>
                <a:lnTo>
                  <a:pt x="3169919" y="6338315"/>
                </a:lnTo>
                <a:lnTo>
                  <a:pt x="3171443" y="6340601"/>
                </a:lnTo>
                <a:lnTo>
                  <a:pt x="3205733" y="6340601"/>
                </a:lnTo>
                <a:lnTo>
                  <a:pt x="3208019" y="6338315"/>
                </a:lnTo>
                <a:lnTo>
                  <a:pt x="3208019" y="6332981"/>
                </a:lnTo>
                <a:lnTo>
                  <a:pt x="3205733" y="6330695"/>
                </a:lnTo>
                <a:close/>
              </a:path>
              <a:path w="9144000" h="6341109">
                <a:moveTo>
                  <a:pt x="3138677" y="6330695"/>
                </a:moveTo>
                <a:lnTo>
                  <a:pt x="3105149" y="6330695"/>
                </a:lnTo>
                <a:lnTo>
                  <a:pt x="3102863" y="6332981"/>
                </a:lnTo>
                <a:lnTo>
                  <a:pt x="3102863" y="6338315"/>
                </a:lnTo>
                <a:lnTo>
                  <a:pt x="3105149" y="6340601"/>
                </a:lnTo>
                <a:lnTo>
                  <a:pt x="3138677" y="6340601"/>
                </a:lnTo>
                <a:lnTo>
                  <a:pt x="3140963" y="6338315"/>
                </a:lnTo>
                <a:lnTo>
                  <a:pt x="3140963" y="6332981"/>
                </a:lnTo>
                <a:lnTo>
                  <a:pt x="3138677" y="6330695"/>
                </a:lnTo>
                <a:close/>
              </a:path>
              <a:path w="9144000" h="6341109">
                <a:moveTo>
                  <a:pt x="3072383" y="6330695"/>
                </a:moveTo>
                <a:lnTo>
                  <a:pt x="3038093" y="6330695"/>
                </a:lnTo>
                <a:lnTo>
                  <a:pt x="3036569" y="6332981"/>
                </a:lnTo>
                <a:lnTo>
                  <a:pt x="3036569" y="6338315"/>
                </a:lnTo>
                <a:lnTo>
                  <a:pt x="3038093" y="6340601"/>
                </a:lnTo>
                <a:lnTo>
                  <a:pt x="3072383" y="6340601"/>
                </a:lnTo>
                <a:lnTo>
                  <a:pt x="3074669" y="6338315"/>
                </a:lnTo>
                <a:lnTo>
                  <a:pt x="3074669" y="6332981"/>
                </a:lnTo>
                <a:lnTo>
                  <a:pt x="3072383" y="6330695"/>
                </a:lnTo>
                <a:close/>
              </a:path>
              <a:path w="9144000" h="6341109">
                <a:moveTo>
                  <a:pt x="3005327" y="6330695"/>
                </a:moveTo>
                <a:lnTo>
                  <a:pt x="2971799" y="6330695"/>
                </a:lnTo>
                <a:lnTo>
                  <a:pt x="2969513" y="6332981"/>
                </a:lnTo>
                <a:lnTo>
                  <a:pt x="2969513" y="6338315"/>
                </a:lnTo>
                <a:lnTo>
                  <a:pt x="2971799" y="6340601"/>
                </a:lnTo>
                <a:lnTo>
                  <a:pt x="3005327" y="6340601"/>
                </a:lnTo>
                <a:lnTo>
                  <a:pt x="3007613" y="6338315"/>
                </a:lnTo>
                <a:lnTo>
                  <a:pt x="3007613" y="6332981"/>
                </a:lnTo>
                <a:lnTo>
                  <a:pt x="3005327" y="6330695"/>
                </a:lnTo>
                <a:close/>
              </a:path>
              <a:path w="9144000" h="6341109">
                <a:moveTo>
                  <a:pt x="2939033" y="6330695"/>
                </a:moveTo>
                <a:lnTo>
                  <a:pt x="2904743" y="6330695"/>
                </a:lnTo>
                <a:lnTo>
                  <a:pt x="2903219" y="6332981"/>
                </a:lnTo>
                <a:lnTo>
                  <a:pt x="2903219" y="6338315"/>
                </a:lnTo>
                <a:lnTo>
                  <a:pt x="2904743" y="6340601"/>
                </a:lnTo>
                <a:lnTo>
                  <a:pt x="2939033" y="6340601"/>
                </a:lnTo>
                <a:lnTo>
                  <a:pt x="2941319" y="6338315"/>
                </a:lnTo>
                <a:lnTo>
                  <a:pt x="2941319" y="6332981"/>
                </a:lnTo>
                <a:lnTo>
                  <a:pt x="2939033" y="6330695"/>
                </a:lnTo>
                <a:close/>
              </a:path>
              <a:path w="9144000" h="6341109">
                <a:moveTo>
                  <a:pt x="2871977" y="6330695"/>
                </a:moveTo>
                <a:lnTo>
                  <a:pt x="2838449" y="6330695"/>
                </a:lnTo>
                <a:lnTo>
                  <a:pt x="2836163" y="6332981"/>
                </a:lnTo>
                <a:lnTo>
                  <a:pt x="2836163" y="6338315"/>
                </a:lnTo>
                <a:lnTo>
                  <a:pt x="2838449" y="6340601"/>
                </a:lnTo>
                <a:lnTo>
                  <a:pt x="2871977" y="6340601"/>
                </a:lnTo>
                <a:lnTo>
                  <a:pt x="2874263" y="6338315"/>
                </a:lnTo>
                <a:lnTo>
                  <a:pt x="2874263" y="6332981"/>
                </a:lnTo>
                <a:lnTo>
                  <a:pt x="2871977" y="6330695"/>
                </a:lnTo>
                <a:close/>
              </a:path>
              <a:path w="9144000" h="6341109">
                <a:moveTo>
                  <a:pt x="2805683" y="6330695"/>
                </a:moveTo>
                <a:lnTo>
                  <a:pt x="2771393" y="6330695"/>
                </a:lnTo>
                <a:lnTo>
                  <a:pt x="2769869" y="6332981"/>
                </a:lnTo>
                <a:lnTo>
                  <a:pt x="2769869" y="6338315"/>
                </a:lnTo>
                <a:lnTo>
                  <a:pt x="2771393" y="6340601"/>
                </a:lnTo>
                <a:lnTo>
                  <a:pt x="2805683" y="6340601"/>
                </a:lnTo>
                <a:lnTo>
                  <a:pt x="2807969" y="6338315"/>
                </a:lnTo>
                <a:lnTo>
                  <a:pt x="2807969" y="6332981"/>
                </a:lnTo>
                <a:lnTo>
                  <a:pt x="2805683" y="6330695"/>
                </a:lnTo>
                <a:close/>
              </a:path>
              <a:path w="9144000" h="6341109">
                <a:moveTo>
                  <a:pt x="2738627" y="6330695"/>
                </a:moveTo>
                <a:lnTo>
                  <a:pt x="2705099" y="6330695"/>
                </a:lnTo>
                <a:lnTo>
                  <a:pt x="2702813" y="6332981"/>
                </a:lnTo>
                <a:lnTo>
                  <a:pt x="2702813" y="6338315"/>
                </a:lnTo>
                <a:lnTo>
                  <a:pt x="2705099" y="6340601"/>
                </a:lnTo>
                <a:lnTo>
                  <a:pt x="2738627" y="6340601"/>
                </a:lnTo>
                <a:lnTo>
                  <a:pt x="2740913" y="6338315"/>
                </a:lnTo>
                <a:lnTo>
                  <a:pt x="2740913" y="6332981"/>
                </a:lnTo>
                <a:lnTo>
                  <a:pt x="2738627" y="6330695"/>
                </a:lnTo>
                <a:close/>
              </a:path>
              <a:path w="9144000" h="6341109">
                <a:moveTo>
                  <a:pt x="2672333" y="6330695"/>
                </a:moveTo>
                <a:lnTo>
                  <a:pt x="2638043" y="6330695"/>
                </a:lnTo>
                <a:lnTo>
                  <a:pt x="2636519" y="6332981"/>
                </a:lnTo>
                <a:lnTo>
                  <a:pt x="2636519" y="6338315"/>
                </a:lnTo>
                <a:lnTo>
                  <a:pt x="2638043" y="6340601"/>
                </a:lnTo>
                <a:lnTo>
                  <a:pt x="2672333" y="6340601"/>
                </a:lnTo>
                <a:lnTo>
                  <a:pt x="2674619" y="6338315"/>
                </a:lnTo>
                <a:lnTo>
                  <a:pt x="2674619" y="6332981"/>
                </a:lnTo>
                <a:lnTo>
                  <a:pt x="2672333" y="6330695"/>
                </a:lnTo>
                <a:close/>
              </a:path>
              <a:path w="9144000" h="6341109">
                <a:moveTo>
                  <a:pt x="2605277" y="6330695"/>
                </a:moveTo>
                <a:lnTo>
                  <a:pt x="2571749" y="6330695"/>
                </a:lnTo>
                <a:lnTo>
                  <a:pt x="2569463" y="6332981"/>
                </a:lnTo>
                <a:lnTo>
                  <a:pt x="2569463" y="6338315"/>
                </a:lnTo>
                <a:lnTo>
                  <a:pt x="2571749" y="6340601"/>
                </a:lnTo>
                <a:lnTo>
                  <a:pt x="2605277" y="6340601"/>
                </a:lnTo>
                <a:lnTo>
                  <a:pt x="2607563" y="6338315"/>
                </a:lnTo>
                <a:lnTo>
                  <a:pt x="2607563" y="6332981"/>
                </a:lnTo>
                <a:lnTo>
                  <a:pt x="2605277" y="6330695"/>
                </a:lnTo>
                <a:close/>
              </a:path>
              <a:path w="9144000" h="6341109">
                <a:moveTo>
                  <a:pt x="2538983" y="6330695"/>
                </a:moveTo>
                <a:lnTo>
                  <a:pt x="2504693" y="6330695"/>
                </a:lnTo>
                <a:lnTo>
                  <a:pt x="2503169" y="6332981"/>
                </a:lnTo>
                <a:lnTo>
                  <a:pt x="2503169" y="6338315"/>
                </a:lnTo>
                <a:lnTo>
                  <a:pt x="2504693" y="6340601"/>
                </a:lnTo>
                <a:lnTo>
                  <a:pt x="2538983" y="6340601"/>
                </a:lnTo>
                <a:lnTo>
                  <a:pt x="2541269" y="6338315"/>
                </a:lnTo>
                <a:lnTo>
                  <a:pt x="2541269" y="6332981"/>
                </a:lnTo>
                <a:lnTo>
                  <a:pt x="2538983" y="6330695"/>
                </a:lnTo>
                <a:close/>
              </a:path>
              <a:path w="9144000" h="6341109">
                <a:moveTo>
                  <a:pt x="2471927" y="6330695"/>
                </a:moveTo>
                <a:lnTo>
                  <a:pt x="2438399" y="6330695"/>
                </a:lnTo>
                <a:lnTo>
                  <a:pt x="2436113" y="6332981"/>
                </a:lnTo>
                <a:lnTo>
                  <a:pt x="2436113" y="6338315"/>
                </a:lnTo>
                <a:lnTo>
                  <a:pt x="2438399" y="6340601"/>
                </a:lnTo>
                <a:lnTo>
                  <a:pt x="2471927" y="6340601"/>
                </a:lnTo>
                <a:lnTo>
                  <a:pt x="2474213" y="6338315"/>
                </a:lnTo>
                <a:lnTo>
                  <a:pt x="2474213" y="6332981"/>
                </a:lnTo>
                <a:lnTo>
                  <a:pt x="2471927" y="6330695"/>
                </a:lnTo>
                <a:close/>
              </a:path>
              <a:path w="9144000" h="6341109">
                <a:moveTo>
                  <a:pt x="2405633" y="6330695"/>
                </a:moveTo>
                <a:lnTo>
                  <a:pt x="2371343" y="6330695"/>
                </a:lnTo>
                <a:lnTo>
                  <a:pt x="2369819" y="6332981"/>
                </a:lnTo>
                <a:lnTo>
                  <a:pt x="2369819" y="6338315"/>
                </a:lnTo>
                <a:lnTo>
                  <a:pt x="2371343" y="6340601"/>
                </a:lnTo>
                <a:lnTo>
                  <a:pt x="2405633" y="6340601"/>
                </a:lnTo>
                <a:lnTo>
                  <a:pt x="2407919" y="6338315"/>
                </a:lnTo>
                <a:lnTo>
                  <a:pt x="2407919" y="6332981"/>
                </a:lnTo>
                <a:lnTo>
                  <a:pt x="2405633" y="6330695"/>
                </a:lnTo>
                <a:close/>
              </a:path>
              <a:path w="9144000" h="6341109">
                <a:moveTo>
                  <a:pt x="2338577" y="6330695"/>
                </a:moveTo>
                <a:lnTo>
                  <a:pt x="2305049" y="6330695"/>
                </a:lnTo>
                <a:lnTo>
                  <a:pt x="2302763" y="6332981"/>
                </a:lnTo>
                <a:lnTo>
                  <a:pt x="2302763" y="6338315"/>
                </a:lnTo>
                <a:lnTo>
                  <a:pt x="2305049" y="6340601"/>
                </a:lnTo>
                <a:lnTo>
                  <a:pt x="2338577" y="6340601"/>
                </a:lnTo>
                <a:lnTo>
                  <a:pt x="2340863" y="6338315"/>
                </a:lnTo>
                <a:lnTo>
                  <a:pt x="2340863" y="6332981"/>
                </a:lnTo>
                <a:lnTo>
                  <a:pt x="2338577" y="6330695"/>
                </a:lnTo>
                <a:close/>
              </a:path>
              <a:path w="9144000" h="6341109">
                <a:moveTo>
                  <a:pt x="2272283" y="6330695"/>
                </a:moveTo>
                <a:lnTo>
                  <a:pt x="2237993" y="6330695"/>
                </a:lnTo>
                <a:lnTo>
                  <a:pt x="2236469" y="6332981"/>
                </a:lnTo>
                <a:lnTo>
                  <a:pt x="2236469" y="6338315"/>
                </a:lnTo>
                <a:lnTo>
                  <a:pt x="2237993" y="6340601"/>
                </a:lnTo>
                <a:lnTo>
                  <a:pt x="2272283" y="6340601"/>
                </a:lnTo>
                <a:lnTo>
                  <a:pt x="2274569" y="6338315"/>
                </a:lnTo>
                <a:lnTo>
                  <a:pt x="2274569" y="6332981"/>
                </a:lnTo>
                <a:lnTo>
                  <a:pt x="2272283" y="6330695"/>
                </a:lnTo>
                <a:close/>
              </a:path>
              <a:path w="9144000" h="6341109">
                <a:moveTo>
                  <a:pt x="2205227" y="6330695"/>
                </a:moveTo>
                <a:lnTo>
                  <a:pt x="2171699" y="6330695"/>
                </a:lnTo>
                <a:lnTo>
                  <a:pt x="2169413" y="6332981"/>
                </a:lnTo>
                <a:lnTo>
                  <a:pt x="2169413" y="6338315"/>
                </a:lnTo>
                <a:lnTo>
                  <a:pt x="2171699" y="6340601"/>
                </a:lnTo>
                <a:lnTo>
                  <a:pt x="2205227" y="6340601"/>
                </a:lnTo>
                <a:lnTo>
                  <a:pt x="2207513" y="6338315"/>
                </a:lnTo>
                <a:lnTo>
                  <a:pt x="2207513" y="6332981"/>
                </a:lnTo>
                <a:lnTo>
                  <a:pt x="2205227" y="6330695"/>
                </a:lnTo>
                <a:close/>
              </a:path>
              <a:path w="9144000" h="6341109">
                <a:moveTo>
                  <a:pt x="2138933" y="6330695"/>
                </a:moveTo>
                <a:lnTo>
                  <a:pt x="2104643" y="6330695"/>
                </a:lnTo>
                <a:lnTo>
                  <a:pt x="2103119" y="6332981"/>
                </a:lnTo>
                <a:lnTo>
                  <a:pt x="2103119" y="6338315"/>
                </a:lnTo>
                <a:lnTo>
                  <a:pt x="2104643" y="6340601"/>
                </a:lnTo>
                <a:lnTo>
                  <a:pt x="2138933" y="6340601"/>
                </a:lnTo>
                <a:lnTo>
                  <a:pt x="2141219" y="6338315"/>
                </a:lnTo>
                <a:lnTo>
                  <a:pt x="2141219" y="6332981"/>
                </a:lnTo>
                <a:lnTo>
                  <a:pt x="2138933" y="6330695"/>
                </a:lnTo>
                <a:close/>
              </a:path>
              <a:path w="9144000" h="6341109">
                <a:moveTo>
                  <a:pt x="2071877" y="6330695"/>
                </a:moveTo>
                <a:lnTo>
                  <a:pt x="2038349" y="6330695"/>
                </a:lnTo>
                <a:lnTo>
                  <a:pt x="2036063" y="6332981"/>
                </a:lnTo>
                <a:lnTo>
                  <a:pt x="2036063" y="6338315"/>
                </a:lnTo>
                <a:lnTo>
                  <a:pt x="2038349" y="6340601"/>
                </a:lnTo>
                <a:lnTo>
                  <a:pt x="2071877" y="6340601"/>
                </a:lnTo>
                <a:lnTo>
                  <a:pt x="2074163" y="6338315"/>
                </a:lnTo>
                <a:lnTo>
                  <a:pt x="2074163" y="6332981"/>
                </a:lnTo>
                <a:lnTo>
                  <a:pt x="2071877" y="6330695"/>
                </a:lnTo>
                <a:close/>
              </a:path>
              <a:path w="9144000" h="6341109">
                <a:moveTo>
                  <a:pt x="2005583" y="6330695"/>
                </a:moveTo>
                <a:lnTo>
                  <a:pt x="1971293" y="6330695"/>
                </a:lnTo>
                <a:lnTo>
                  <a:pt x="1969769" y="6332981"/>
                </a:lnTo>
                <a:lnTo>
                  <a:pt x="1969769" y="6338315"/>
                </a:lnTo>
                <a:lnTo>
                  <a:pt x="1971293" y="6340601"/>
                </a:lnTo>
                <a:lnTo>
                  <a:pt x="2005583" y="6340601"/>
                </a:lnTo>
                <a:lnTo>
                  <a:pt x="2007869" y="6338315"/>
                </a:lnTo>
                <a:lnTo>
                  <a:pt x="2007869" y="6332981"/>
                </a:lnTo>
                <a:lnTo>
                  <a:pt x="2005583" y="6330695"/>
                </a:lnTo>
                <a:close/>
              </a:path>
              <a:path w="9144000" h="6341109">
                <a:moveTo>
                  <a:pt x="1938527" y="6330695"/>
                </a:moveTo>
                <a:lnTo>
                  <a:pt x="1904999" y="6330695"/>
                </a:lnTo>
                <a:lnTo>
                  <a:pt x="1902713" y="6332981"/>
                </a:lnTo>
                <a:lnTo>
                  <a:pt x="1902713" y="6338315"/>
                </a:lnTo>
                <a:lnTo>
                  <a:pt x="1904999" y="6340601"/>
                </a:lnTo>
                <a:lnTo>
                  <a:pt x="1938527" y="6340601"/>
                </a:lnTo>
                <a:lnTo>
                  <a:pt x="1940813" y="6338315"/>
                </a:lnTo>
                <a:lnTo>
                  <a:pt x="1940813" y="6332981"/>
                </a:lnTo>
                <a:lnTo>
                  <a:pt x="1938527" y="6330695"/>
                </a:lnTo>
                <a:close/>
              </a:path>
              <a:path w="9144000" h="6341109">
                <a:moveTo>
                  <a:pt x="1872233" y="6330695"/>
                </a:moveTo>
                <a:lnTo>
                  <a:pt x="1837943" y="6330695"/>
                </a:lnTo>
                <a:lnTo>
                  <a:pt x="1836419" y="6332981"/>
                </a:lnTo>
                <a:lnTo>
                  <a:pt x="1836419" y="6338315"/>
                </a:lnTo>
                <a:lnTo>
                  <a:pt x="1837943" y="6340601"/>
                </a:lnTo>
                <a:lnTo>
                  <a:pt x="1872233" y="6340601"/>
                </a:lnTo>
                <a:lnTo>
                  <a:pt x="1874519" y="6338315"/>
                </a:lnTo>
                <a:lnTo>
                  <a:pt x="1874519" y="6332981"/>
                </a:lnTo>
                <a:lnTo>
                  <a:pt x="1872233" y="6330695"/>
                </a:lnTo>
                <a:close/>
              </a:path>
              <a:path w="9144000" h="6341109">
                <a:moveTo>
                  <a:pt x="1805177" y="6330695"/>
                </a:moveTo>
                <a:lnTo>
                  <a:pt x="1771649" y="6330695"/>
                </a:lnTo>
                <a:lnTo>
                  <a:pt x="1769363" y="6332981"/>
                </a:lnTo>
                <a:lnTo>
                  <a:pt x="1769363" y="6338315"/>
                </a:lnTo>
                <a:lnTo>
                  <a:pt x="1771649" y="6340601"/>
                </a:lnTo>
                <a:lnTo>
                  <a:pt x="1805177" y="6340601"/>
                </a:lnTo>
                <a:lnTo>
                  <a:pt x="1807463" y="6338315"/>
                </a:lnTo>
                <a:lnTo>
                  <a:pt x="1807463" y="6332981"/>
                </a:lnTo>
                <a:lnTo>
                  <a:pt x="1805177" y="6330695"/>
                </a:lnTo>
                <a:close/>
              </a:path>
              <a:path w="9144000" h="6341109">
                <a:moveTo>
                  <a:pt x="1738883" y="6330695"/>
                </a:moveTo>
                <a:lnTo>
                  <a:pt x="1704593" y="6330695"/>
                </a:lnTo>
                <a:lnTo>
                  <a:pt x="1703069" y="6332981"/>
                </a:lnTo>
                <a:lnTo>
                  <a:pt x="1703069" y="6338315"/>
                </a:lnTo>
                <a:lnTo>
                  <a:pt x="1704593" y="6340601"/>
                </a:lnTo>
                <a:lnTo>
                  <a:pt x="1738883" y="6340601"/>
                </a:lnTo>
                <a:lnTo>
                  <a:pt x="1741169" y="6338315"/>
                </a:lnTo>
                <a:lnTo>
                  <a:pt x="1741169" y="6332981"/>
                </a:lnTo>
                <a:lnTo>
                  <a:pt x="1738883" y="6330695"/>
                </a:lnTo>
                <a:close/>
              </a:path>
              <a:path w="9144000" h="6341109">
                <a:moveTo>
                  <a:pt x="1671827" y="6330695"/>
                </a:moveTo>
                <a:lnTo>
                  <a:pt x="1638299" y="6330695"/>
                </a:lnTo>
                <a:lnTo>
                  <a:pt x="1636013" y="6332981"/>
                </a:lnTo>
                <a:lnTo>
                  <a:pt x="1636013" y="6338315"/>
                </a:lnTo>
                <a:lnTo>
                  <a:pt x="1638299" y="6340601"/>
                </a:lnTo>
                <a:lnTo>
                  <a:pt x="1671827" y="6340601"/>
                </a:lnTo>
                <a:lnTo>
                  <a:pt x="1674113" y="6338315"/>
                </a:lnTo>
                <a:lnTo>
                  <a:pt x="1674113" y="6332981"/>
                </a:lnTo>
                <a:lnTo>
                  <a:pt x="1671827" y="6330695"/>
                </a:lnTo>
                <a:close/>
              </a:path>
              <a:path w="9144000" h="6341109">
                <a:moveTo>
                  <a:pt x="1605533" y="6330695"/>
                </a:moveTo>
                <a:lnTo>
                  <a:pt x="1571243" y="6330695"/>
                </a:lnTo>
                <a:lnTo>
                  <a:pt x="1569719" y="6332981"/>
                </a:lnTo>
                <a:lnTo>
                  <a:pt x="1569719" y="6338315"/>
                </a:lnTo>
                <a:lnTo>
                  <a:pt x="1571243" y="6340601"/>
                </a:lnTo>
                <a:lnTo>
                  <a:pt x="1605533" y="6340601"/>
                </a:lnTo>
                <a:lnTo>
                  <a:pt x="1607819" y="6338315"/>
                </a:lnTo>
                <a:lnTo>
                  <a:pt x="1607819" y="6332981"/>
                </a:lnTo>
                <a:lnTo>
                  <a:pt x="1605533" y="6330695"/>
                </a:lnTo>
                <a:close/>
              </a:path>
              <a:path w="9144000" h="6341109">
                <a:moveTo>
                  <a:pt x="1538477" y="6330695"/>
                </a:moveTo>
                <a:lnTo>
                  <a:pt x="1504949" y="6330695"/>
                </a:lnTo>
                <a:lnTo>
                  <a:pt x="1502663" y="6332981"/>
                </a:lnTo>
                <a:lnTo>
                  <a:pt x="1502663" y="6338315"/>
                </a:lnTo>
                <a:lnTo>
                  <a:pt x="1504949" y="6340601"/>
                </a:lnTo>
                <a:lnTo>
                  <a:pt x="1538477" y="6340601"/>
                </a:lnTo>
                <a:lnTo>
                  <a:pt x="1540763" y="6338315"/>
                </a:lnTo>
                <a:lnTo>
                  <a:pt x="1540763" y="6332981"/>
                </a:lnTo>
                <a:lnTo>
                  <a:pt x="1538477" y="6330695"/>
                </a:lnTo>
                <a:close/>
              </a:path>
              <a:path w="9144000" h="6341109">
                <a:moveTo>
                  <a:pt x="1472183" y="6330695"/>
                </a:moveTo>
                <a:lnTo>
                  <a:pt x="1437893" y="6330695"/>
                </a:lnTo>
                <a:lnTo>
                  <a:pt x="1436369" y="6332981"/>
                </a:lnTo>
                <a:lnTo>
                  <a:pt x="1436369" y="6338315"/>
                </a:lnTo>
                <a:lnTo>
                  <a:pt x="1437893" y="6340601"/>
                </a:lnTo>
                <a:lnTo>
                  <a:pt x="1472183" y="6340601"/>
                </a:lnTo>
                <a:lnTo>
                  <a:pt x="1474469" y="6338315"/>
                </a:lnTo>
                <a:lnTo>
                  <a:pt x="1474469" y="6332981"/>
                </a:lnTo>
                <a:lnTo>
                  <a:pt x="1472183" y="6330695"/>
                </a:lnTo>
                <a:close/>
              </a:path>
              <a:path w="9144000" h="6341109">
                <a:moveTo>
                  <a:pt x="1405127" y="6330695"/>
                </a:moveTo>
                <a:lnTo>
                  <a:pt x="1371599" y="6330695"/>
                </a:lnTo>
                <a:lnTo>
                  <a:pt x="1369313" y="6332981"/>
                </a:lnTo>
                <a:lnTo>
                  <a:pt x="1369313" y="6338315"/>
                </a:lnTo>
                <a:lnTo>
                  <a:pt x="1371599" y="6340601"/>
                </a:lnTo>
                <a:lnTo>
                  <a:pt x="1405127" y="6340601"/>
                </a:lnTo>
                <a:lnTo>
                  <a:pt x="1407413" y="6338315"/>
                </a:lnTo>
                <a:lnTo>
                  <a:pt x="1407413" y="6332981"/>
                </a:lnTo>
                <a:lnTo>
                  <a:pt x="1405127" y="6330695"/>
                </a:lnTo>
                <a:close/>
              </a:path>
              <a:path w="9144000" h="6341109">
                <a:moveTo>
                  <a:pt x="1338833" y="6330695"/>
                </a:moveTo>
                <a:lnTo>
                  <a:pt x="1304543" y="6330695"/>
                </a:lnTo>
                <a:lnTo>
                  <a:pt x="1303019" y="6332981"/>
                </a:lnTo>
                <a:lnTo>
                  <a:pt x="1303019" y="6338315"/>
                </a:lnTo>
                <a:lnTo>
                  <a:pt x="1304543" y="6340601"/>
                </a:lnTo>
                <a:lnTo>
                  <a:pt x="1338833" y="6340601"/>
                </a:lnTo>
                <a:lnTo>
                  <a:pt x="1341119" y="6338315"/>
                </a:lnTo>
                <a:lnTo>
                  <a:pt x="1341119" y="6332981"/>
                </a:lnTo>
                <a:lnTo>
                  <a:pt x="1338833" y="6330695"/>
                </a:lnTo>
                <a:close/>
              </a:path>
              <a:path w="9144000" h="6341109">
                <a:moveTo>
                  <a:pt x="1271777" y="6330695"/>
                </a:moveTo>
                <a:lnTo>
                  <a:pt x="1238249" y="6330695"/>
                </a:lnTo>
                <a:lnTo>
                  <a:pt x="1235963" y="6332981"/>
                </a:lnTo>
                <a:lnTo>
                  <a:pt x="1235963" y="6338315"/>
                </a:lnTo>
                <a:lnTo>
                  <a:pt x="1238249" y="6340601"/>
                </a:lnTo>
                <a:lnTo>
                  <a:pt x="1271777" y="6340601"/>
                </a:lnTo>
                <a:lnTo>
                  <a:pt x="1274063" y="6338315"/>
                </a:lnTo>
                <a:lnTo>
                  <a:pt x="1274063" y="6332981"/>
                </a:lnTo>
                <a:lnTo>
                  <a:pt x="1271777" y="6330695"/>
                </a:lnTo>
                <a:close/>
              </a:path>
              <a:path w="9144000" h="6341109">
                <a:moveTo>
                  <a:pt x="1205483" y="6330695"/>
                </a:moveTo>
                <a:lnTo>
                  <a:pt x="1171193" y="6330695"/>
                </a:lnTo>
                <a:lnTo>
                  <a:pt x="1169669" y="6332981"/>
                </a:lnTo>
                <a:lnTo>
                  <a:pt x="1169669" y="6338315"/>
                </a:lnTo>
                <a:lnTo>
                  <a:pt x="1171193" y="6340601"/>
                </a:lnTo>
                <a:lnTo>
                  <a:pt x="1205483" y="6340601"/>
                </a:lnTo>
                <a:lnTo>
                  <a:pt x="1207769" y="6338315"/>
                </a:lnTo>
                <a:lnTo>
                  <a:pt x="1207769" y="6332981"/>
                </a:lnTo>
                <a:lnTo>
                  <a:pt x="1205483" y="6330695"/>
                </a:lnTo>
                <a:close/>
              </a:path>
              <a:path w="9144000" h="6341109">
                <a:moveTo>
                  <a:pt x="1138427" y="6330695"/>
                </a:moveTo>
                <a:lnTo>
                  <a:pt x="1104899" y="6330695"/>
                </a:lnTo>
                <a:lnTo>
                  <a:pt x="1102613" y="6332981"/>
                </a:lnTo>
                <a:lnTo>
                  <a:pt x="1102613" y="6338315"/>
                </a:lnTo>
                <a:lnTo>
                  <a:pt x="1104899" y="6340601"/>
                </a:lnTo>
                <a:lnTo>
                  <a:pt x="1138427" y="6340601"/>
                </a:lnTo>
                <a:lnTo>
                  <a:pt x="1140713" y="6338315"/>
                </a:lnTo>
                <a:lnTo>
                  <a:pt x="1140713" y="6332981"/>
                </a:lnTo>
                <a:lnTo>
                  <a:pt x="1138427" y="6330695"/>
                </a:lnTo>
                <a:close/>
              </a:path>
              <a:path w="9144000" h="6341109">
                <a:moveTo>
                  <a:pt x="1072133" y="6330695"/>
                </a:moveTo>
                <a:lnTo>
                  <a:pt x="1037843" y="6330695"/>
                </a:lnTo>
                <a:lnTo>
                  <a:pt x="1036319" y="6332981"/>
                </a:lnTo>
                <a:lnTo>
                  <a:pt x="1036319" y="6338315"/>
                </a:lnTo>
                <a:lnTo>
                  <a:pt x="1037843" y="6340601"/>
                </a:lnTo>
                <a:lnTo>
                  <a:pt x="1072133" y="6340601"/>
                </a:lnTo>
                <a:lnTo>
                  <a:pt x="1074419" y="6338315"/>
                </a:lnTo>
                <a:lnTo>
                  <a:pt x="1074419" y="6332981"/>
                </a:lnTo>
                <a:lnTo>
                  <a:pt x="1072133" y="6330695"/>
                </a:lnTo>
                <a:close/>
              </a:path>
              <a:path w="9144000" h="6341109">
                <a:moveTo>
                  <a:pt x="1005077" y="6330695"/>
                </a:moveTo>
                <a:lnTo>
                  <a:pt x="971549" y="6330695"/>
                </a:lnTo>
                <a:lnTo>
                  <a:pt x="969263" y="6332981"/>
                </a:lnTo>
                <a:lnTo>
                  <a:pt x="969263" y="6338315"/>
                </a:lnTo>
                <a:lnTo>
                  <a:pt x="971549" y="6340601"/>
                </a:lnTo>
                <a:lnTo>
                  <a:pt x="1005077" y="6340601"/>
                </a:lnTo>
                <a:lnTo>
                  <a:pt x="1007363" y="6338315"/>
                </a:lnTo>
                <a:lnTo>
                  <a:pt x="1007363" y="6332981"/>
                </a:lnTo>
                <a:lnTo>
                  <a:pt x="1005077" y="6330695"/>
                </a:lnTo>
                <a:close/>
              </a:path>
              <a:path w="9144000" h="6341109">
                <a:moveTo>
                  <a:pt x="938783" y="6330695"/>
                </a:moveTo>
                <a:lnTo>
                  <a:pt x="904493" y="6330695"/>
                </a:lnTo>
                <a:lnTo>
                  <a:pt x="902969" y="6332981"/>
                </a:lnTo>
                <a:lnTo>
                  <a:pt x="902969" y="6338315"/>
                </a:lnTo>
                <a:lnTo>
                  <a:pt x="904493" y="6340601"/>
                </a:lnTo>
                <a:lnTo>
                  <a:pt x="938783" y="6340601"/>
                </a:lnTo>
                <a:lnTo>
                  <a:pt x="941069" y="6338315"/>
                </a:lnTo>
                <a:lnTo>
                  <a:pt x="941069" y="6332981"/>
                </a:lnTo>
                <a:lnTo>
                  <a:pt x="938783" y="6330695"/>
                </a:lnTo>
                <a:close/>
              </a:path>
              <a:path w="9144000" h="6341109">
                <a:moveTo>
                  <a:pt x="871727" y="6330695"/>
                </a:moveTo>
                <a:lnTo>
                  <a:pt x="838199" y="6330695"/>
                </a:lnTo>
                <a:lnTo>
                  <a:pt x="835913" y="6332981"/>
                </a:lnTo>
                <a:lnTo>
                  <a:pt x="835913" y="6338315"/>
                </a:lnTo>
                <a:lnTo>
                  <a:pt x="838199" y="6340601"/>
                </a:lnTo>
                <a:lnTo>
                  <a:pt x="871727" y="6340601"/>
                </a:lnTo>
                <a:lnTo>
                  <a:pt x="874013" y="6338315"/>
                </a:lnTo>
                <a:lnTo>
                  <a:pt x="874013" y="6332981"/>
                </a:lnTo>
                <a:lnTo>
                  <a:pt x="871727" y="6330695"/>
                </a:lnTo>
                <a:close/>
              </a:path>
              <a:path w="9144000" h="6341109">
                <a:moveTo>
                  <a:pt x="805433" y="6330695"/>
                </a:moveTo>
                <a:lnTo>
                  <a:pt x="771143" y="6330695"/>
                </a:lnTo>
                <a:lnTo>
                  <a:pt x="769619" y="6332981"/>
                </a:lnTo>
                <a:lnTo>
                  <a:pt x="769619" y="6338315"/>
                </a:lnTo>
                <a:lnTo>
                  <a:pt x="771143" y="6340601"/>
                </a:lnTo>
                <a:lnTo>
                  <a:pt x="805433" y="6340601"/>
                </a:lnTo>
                <a:lnTo>
                  <a:pt x="807719" y="6338315"/>
                </a:lnTo>
                <a:lnTo>
                  <a:pt x="807719" y="6332981"/>
                </a:lnTo>
                <a:lnTo>
                  <a:pt x="805433" y="6330695"/>
                </a:lnTo>
                <a:close/>
              </a:path>
              <a:path w="9144000" h="6341109">
                <a:moveTo>
                  <a:pt x="738377" y="6330695"/>
                </a:moveTo>
                <a:lnTo>
                  <a:pt x="704849" y="6330695"/>
                </a:lnTo>
                <a:lnTo>
                  <a:pt x="702563" y="6332981"/>
                </a:lnTo>
                <a:lnTo>
                  <a:pt x="702563" y="6338315"/>
                </a:lnTo>
                <a:lnTo>
                  <a:pt x="704849" y="6340601"/>
                </a:lnTo>
                <a:lnTo>
                  <a:pt x="738377" y="6340601"/>
                </a:lnTo>
                <a:lnTo>
                  <a:pt x="740663" y="6338315"/>
                </a:lnTo>
                <a:lnTo>
                  <a:pt x="740663" y="6332981"/>
                </a:lnTo>
                <a:lnTo>
                  <a:pt x="738377" y="6330695"/>
                </a:lnTo>
                <a:close/>
              </a:path>
              <a:path w="9144000" h="6341109">
                <a:moveTo>
                  <a:pt x="672083" y="6330695"/>
                </a:moveTo>
                <a:lnTo>
                  <a:pt x="637793" y="6330695"/>
                </a:lnTo>
                <a:lnTo>
                  <a:pt x="636269" y="6332981"/>
                </a:lnTo>
                <a:lnTo>
                  <a:pt x="636269" y="6338315"/>
                </a:lnTo>
                <a:lnTo>
                  <a:pt x="637793" y="6340601"/>
                </a:lnTo>
                <a:lnTo>
                  <a:pt x="672083" y="6340601"/>
                </a:lnTo>
                <a:lnTo>
                  <a:pt x="674369" y="6338315"/>
                </a:lnTo>
                <a:lnTo>
                  <a:pt x="674369" y="6332981"/>
                </a:lnTo>
                <a:lnTo>
                  <a:pt x="672083" y="6330695"/>
                </a:lnTo>
                <a:close/>
              </a:path>
              <a:path w="9144000" h="6341109">
                <a:moveTo>
                  <a:pt x="605027" y="6330695"/>
                </a:moveTo>
                <a:lnTo>
                  <a:pt x="571499" y="6330695"/>
                </a:lnTo>
                <a:lnTo>
                  <a:pt x="569213" y="6332981"/>
                </a:lnTo>
                <a:lnTo>
                  <a:pt x="569213" y="6338315"/>
                </a:lnTo>
                <a:lnTo>
                  <a:pt x="571499" y="6340601"/>
                </a:lnTo>
                <a:lnTo>
                  <a:pt x="605027" y="6340601"/>
                </a:lnTo>
                <a:lnTo>
                  <a:pt x="607313" y="6338315"/>
                </a:lnTo>
                <a:lnTo>
                  <a:pt x="607313" y="6332981"/>
                </a:lnTo>
                <a:lnTo>
                  <a:pt x="605027" y="6330695"/>
                </a:lnTo>
                <a:close/>
              </a:path>
              <a:path w="9144000" h="6341109">
                <a:moveTo>
                  <a:pt x="538733" y="6330695"/>
                </a:moveTo>
                <a:lnTo>
                  <a:pt x="504443" y="6330695"/>
                </a:lnTo>
                <a:lnTo>
                  <a:pt x="502919" y="6332981"/>
                </a:lnTo>
                <a:lnTo>
                  <a:pt x="502919" y="6338315"/>
                </a:lnTo>
                <a:lnTo>
                  <a:pt x="504443" y="6340601"/>
                </a:lnTo>
                <a:lnTo>
                  <a:pt x="538733" y="6340601"/>
                </a:lnTo>
                <a:lnTo>
                  <a:pt x="541019" y="6338315"/>
                </a:lnTo>
                <a:lnTo>
                  <a:pt x="541019" y="6332981"/>
                </a:lnTo>
                <a:lnTo>
                  <a:pt x="538733" y="6330695"/>
                </a:lnTo>
                <a:close/>
              </a:path>
              <a:path w="9144000" h="6341109">
                <a:moveTo>
                  <a:pt x="471677" y="6330695"/>
                </a:moveTo>
                <a:lnTo>
                  <a:pt x="438149" y="6330695"/>
                </a:lnTo>
                <a:lnTo>
                  <a:pt x="435863" y="6332981"/>
                </a:lnTo>
                <a:lnTo>
                  <a:pt x="435863" y="6338315"/>
                </a:lnTo>
                <a:lnTo>
                  <a:pt x="438149" y="6340601"/>
                </a:lnTo>
                <a:lnTo>
                  <a:pt x="471677" y="6340601"/>
                </a:lnTo>
                <a:lnTo>
                  <a:pt x="473963" y="6338315"/>
                </a:lnTo>
                <a:lnTo>
                  <a:pt x="473963" y="6332981"/>
                </a:lnTo>
                <a:lnTo>
                  <a:pt x="471677" y="6330695"/>
                </a:lnTo>
                <a:close/>
              </a:path>
              <a:path w="9144000" h="6341109">
                <a:moveTo>
                  <a:pt x="405383" y="6330695"/>
                </a:moveTo>
                <a:lnTo>
                  <a:pt x="371093" y="6330695"/>
                </a:lnTo>
                <a:lnTo>
                  <a:pt x="369569" y="6332981"/>
                </a:lnTo>
                <a:lnTo>
                  <a:pt x="369569" y="6338315"/>
                </a:lnTo>
                <a:lnTo>
                  <a:pt x="371093" y="6340601"/>
                </a:lnTo>
                <a:lnTo>
                  <a:pt x="405383" y="6340601"/>
                </a:lnTo>
                <a:lnTo>
                  <a:pt x="407669" y="6338315"/>
                </a:lnTo>
                <a:lnTo>
                  <a:pt x="407669" y="6332981"/>
                </a:lnTo>
                <a:lnTo>
                  <a:pt x="405383" y="6330695"/>
                </a:lnTo>
                <a:close/>
              </a:path>
              <a:path w="9144000" h="6341109">
                <a:moveTo>
                  <a:pt x="338327" y="6330695"/>
                </a:moveTo>
                <a:lnTo>
                  <a:pt x="304799" y="6330695"/>
                </a:lnTo>
                <a:lnTo>
                  <a:pt x="302513" y="6332981"/>
                </a:lnTo>
                <a:lnTo>
                  <a:pt x="302513" y="6338315"/>
                </a:lnTo>
                <a:lnTo>
                  <a:pt x="304799" y="6340601"/>
                </a:lnTo>
                <a:lnTo>
                  <a:pt x="338327" y="6340601"/>
                </a:lnTo>
                <a:lnTo>
                  <a:pt x="340613" y="6338315"/>
                </a:lnTo>
                <a:lnTo>
                  <a:pt x="340613" y="6332981"/>
                </a:lnTo>
                <a:lnTo>
                  <a:pt x="338327" y="6330695"/>
                </a:lnTo>
                <a:close/>
              </a:path>
              <a:path w="9144000" h="6341109">
                <a:moveTo>
                  <a:pt x="272033" y="6330695"/>
                </a:moveTo>
                <a:lnTo>
                  <a:pt x="237743" y="6330695"/>
                </a:lnTo>
                <a:lnTo>
                  <a:pt x="236219" y="6332981"/>
                </a:lnTo>
                <a:lnTo>
                  <a:pt x="236219" y="6338315"/>
                </a:lnTo>
                <a:lnTo>
                  <a:pt x="237743" y="6340601"/>
                </a:lnTo>
                <a:lnTo>
                  <a:pt x="272033" y="6340601"/>
                </a:lnTo>
                <a:lnTo>
                  <a:pt x="274319" y="6338315"/>
                </a:lnTo>
                <a:lnTo>
                  <a:pt x="274319" y="6332981"/>
                </a:lnTo>
                <a:lnTo>
                  <a:pt x="272033" y="6330695"/>
                </a:lnTo>
                <a:close/>
              </a:path>
              <a:path w="9144000" h="6341109">
                <a:moveTo>
                  <a:pt x="204977" y="6330695"/>
                </a:moveTo>
                <a:lnTo>
                  <a:pt x="171449" y="6330695"/>
                </a:lnTo>
                <a:lnTo>
                  <a:pt x="169163" y="6332981"/>
                </a:lnTo>
                <a:lnTo>
                  <a:pt x="169163" y="6338315"/>
                </a:lnTo>
                <a:lnTo>
                  <a:pt x="171449" y="6340601"/>
                </a:lnTo>
                <a:lnTo>
                  <a:pt x="204977" y="6340601"/>
                </a:lnTo>
                <a:lnTo>
                  <a:pt x="207263" y="6338315"/>
                </a:lnTo>
                <a:lnTo>
                  <a:pt x="207263" y="6332981"/>
                </a:lnTo>
                <a:lnTo>
                  <a:pt x="204977" y="6330695"/>
                </a:lnTo>
                <a:close/>
              </a:path>
              <a:path w="9144000" h="6341109">
                <a:moveTo>
                  <a:pt x="138683" y="6330695"/>
                </a:moveTo>
                <a:lnTo>
                  <a:pt x="104393" y="6330695"/>
                </a:lnTo>
                <a:lnTo>
                  <a:pt x="102869" y="6332981"/>
                </a:lnTo>
                <a:lnTo>
                  <a:pt x="102869" y="6338315"/>
                </a:lnTo>
                <a:lnTo>
                  <a:pt x="104393" y="6340601"/>
                </a:lnTo>
                <a:lnTo>
                  <a:pt x="138683" y="6340601"/>
                </a:lnTo>
                <a:lnTo>
                  <a:pt x="140969" y="6338315"/>
                </a:lnTo>
                <a:lnTo>
                  <a:pt x="140969" y="6332981"/>
                </a:lnTo>
                <a:lnTo>
                  <a:pt x="138683" y="6330695"/>
                </a:lnTo>
                <a:close/>
              </a:path>
              <a:path w="9144000" h="6341109">
                <a:moveTo>
                  <a:pt x="71627" y="6330695"/>
                </a:moveTo>
                <a:lnTo>
                  <a:pt x="38099" y="6330695"/>
                </a:lnTo>
                <a:lnTo>
                  <a:pt x="35813" y="6332981"/>
                </a:lnTo>
                <a:lnTo>
                  <a:pt x="35813" y="6338315"/>
                </a:lnTo>
                <a:lnTo>
                  <a:pt x="38099" y="6340601"/>
                </a:lnTo>
                <a:lnTo>
                  <a:pt x="71627" y="6340601"/>
                </a:lnTo>
                <a:lnTo>
                  <a:pt x="73913" y="6338315"/>
                </a:lnTo>
                <a:lnTo>
                  <a:pt x="73913" y="6332981"/>
                </a:lnTo>
                <a:lnTo>
                  <a:pt x="71627" y="63306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4" name="object 5"/>
          <p:cNvSpPr txBox="1">
            <a:spLocks noChangeArrowheads="1"/>
          </p:cNvSpPr>
          <p:nvPr/>
        </p:nvSpPr>
        <p:spPr bwMode="auto">
          <a:xfrm>
            <a:off x="2525713" y="712788"/>
            <a:ext cx="40925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object 6"/>
          <p:cNvSpPr>
            <a:spLocks noChangeArrowheads="1"/>
          </p:cNvSpPr>
          <p:nvPr/>
        </p:nvSpPr>
        <p:spPr bwMode="auto">
          <a:xfrm>
            <a:off x="2525713" y="712788"/>
            <a:ext cx="4092575" cy="4425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object 7"/>
          <p:cNvSpPr txBox="1">
            <a:spLocks noChangeArrowheads="1"/>
          </p:cNvSpPr>
          <p:nvPr/>
        </p:nvSpPr>
        <p:spPr bwMode="auto">
          <a:xfrm>
            <a:off x="512763" y="5314950"/>
            <a:ext cx="79121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  <a:tab pos="1143000" algn="l"/>
                <a:tab pos="2181225" algn="l"/>
                <a:tab pos="2552700" algn="l"/>
                <a:tab pos="3257550" algn="l"/>
                <a:tab pos="4294188" algn="l"/>
                <a:tab pos="4525963" algn="l"/>
                <a:tab pos="4667250" algn="l"/>
                <a:tab pos="6137275" algn="l"/>
                <a:tab pos="6342063" algn="l"/>
                <a:tab pos="7151688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*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Learning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a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computer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language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will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be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more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important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than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a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human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language</a:t>
            </a:r>
            <a:endParaRPr lang="en-US" altLang="en-US" sz="3000">
              <a:solidFill>
                <a:schemeClr val="tx1"/>
              </a:solidFill>
              <a:latin typeface="Segoe Print" panose="02000600000000000000" pitchFamily="2" charset="0"/>
              <a:ea typeface="Segoe Print" panose="02000600000000000000" pitchFamily="2" charset="0"/>
              <a:cs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 txBox="1">
            <a:spLocks noChangeArrowheads="1"/>
          </p:cNvSpPr>
          <p:nvPr/>
        </p:nvSpPr>
        <p:spPr bwMode="auto">
          <a:xfrm>
            <a:off x="415925" y="4872038"/>
            <a:ext cx="83121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solidFill>
                  <a:srgbClr val="00338E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59</a:t>
            </a:r>
            <a:endParaRPr lang="en-US" altLang="en-US" sz="7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48131" name="object 3"/>
          <p:cNvSpPr txBox="1">
            <a:spLocks noChangeArrowheads="1"/>
          </p:cNvSpPr>
          <p:nvPr/>
        </p:nvSpPr>
        <p:spPr bwMode="auto">
          <a:xfrm>
            <a:off x="415925" y="636588"/>
            <a:ext cx="8312150" cy="933450"/>
          </a:xfrm>
          <a:prstGeom prst="rect">
            <a:avLst/>
          </a:prstGeom>
          <a:solidFill>
            <a:srgbClr val="386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28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504950" algn="l"/>
                <a:tab pos="2490788" algn="l"/>
                <a:tab pos="2647950" algn="l"/>
                <a:tab pos="3300413" algn="l"/>
                <a:tab pos="4471988" algn="l"/>
                <a:tab pos="4908550" algn="l"/>
                <a:tab pos="64674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*Technology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will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make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it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possible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what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history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could</a:t>
            </a:r>
            <a:r>
              <a:rPr lang="en-US" altLang="en-US" sz="3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>
                <a:solidFill>
                  <a:srgbClr val="FFFFFF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not…</a:t>
            </a:r>
            <a:endParaRPr lang="en-US" altLang="en-US" sz="3000">
              <a:solidFill>
                <a:schemeClr val="tx1"/>
              </a:solidFill>
              <a:latin typeface="Segoe Print" panose="02000600000000000000" pitchFamily="2" charset="0"/>
              <a:ea typeface="Segoe Print" panose="02000600000000000000" pitchFamily="2" charset="0"/>
              <a:cs typeface="Segoe Print" panose="02000600000000000000" pitchFamily="2" charset="0"/>
            </a:endParaRPr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415925" y="1684338"/>
            <a:ext cx="8312150" cy="4770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33713" y="3462338"/>
            <a:ext cx="3076575" cy="338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2200" spc="-58" dirty="0">
                <a:solidFill>
                  <a:srgbClr val="FFFFFF"/>
                </a:solidFill>
                <a:latin typeface="Traditional Arabic"/>
                <a:cs typeface="Traditional Arabic"/>
              </a:rPr>
              <a:t>“Yo</a:t>
            </a:r>
            <a:r>
              <a:rPr sz="2200" spc="-49" dirty="0">
                <a:solidFill>
                  <a:srgbClr val="FFFFFF"/>
                </a:solidFill>
                <a:latin typeface="Traditional Arabic"/>
                <a:cs typeface="Traditional Arabic"/>
              </a:rPr>
              <a:t>u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aditional Arabic"/>
                <a:cs typeface="Traditional Arabic"/>
              </a:rPr>
              <a:t>can’t</a:t>
            </a:r>
            <a:r>
              <a:rPr sz="2200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9" dirty="0">
                <a:solidFill>
                  <a:srgbClr val="FFFFFF"/>
                </a:solidFill>
                <a:latin typeface="Traditional Arabic"/>
                <a:cs typeface="Traditional Arabic"/>
              </a:rPr>
              <a:t>rus</a:t>
            </a:r>
            <a:r>
              <a:rPr sz="2200" spc="-63" dirty="0">
                <a:solidFill>
                  <a:srgbClr val="FFFFFF"/>
                </a:solidFill>
                <a:latin typeface="Traditional Arabic"/>
                <a:cs typeface="Traditional Arabic"/>
              </a:rPr>
              <a:t>h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4" dirty="0">
                <a:solidFill>
                  <a:srgbClr val="FFFFFF"/>
                </a:solidFill>
                <a:latin typeface="Traditional Arabic"/>
                <a:cs typeface="Traditional Arabic"/>
              </a:rPr>
              <a:t>perfection”</a:t>
            </a:r>
            <a:endParaRPr sz="2200">
              <a:latin typeface="Traditional Arabic"/>
              <a:cs typeface="Traditional Arabic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5763"/>
            <a:ext cx="80200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19100" y="333375"/>
            <a:ext cx="86169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bg1"/>
                </a:solidFill>
              </a:rPr>
              <a:t>Éléments of AI </a:t>
            </a:r>
            <a:r>
              <a:rPr lang="fr-CA" dirty="0" err="1">
                <a:solidFill>
                  <a:schemeClr val="bg1"/>
                </a:solidFill>
              </a:rPr>
              <a:t>Governance</a:t>
            </a:r>
            <a:r>
              <a:rPr lang="fr-C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2227" name="Content Placeholder 1"/>
          <p:cNvSpPr>
            <a:spLocks noGrp="1"/>
          </p:cNvSpPr>
          <p:nvPr>
            <p:ph idx="1"/>
          </p:nvPr>
        </p:nvSpPr>
        <p:spPr>
          <a:xfrm>
            <a:off x="457200" y="20939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Framework based approach</a:t>
            </a:r>
          </a:p>
          <a:p>
            <a:pPr eaLnBrk="1" hangingPunct="1"/>
            <a:r>
              <a:rPr lang="en-US" altLang="en-US" smtClean="0"/>
              <a:t>A agreed definition of AI/ML</a:t>
            </a:r>
          </a:p>
          <a:p>
            <a:pPr eaLnBrk="1" hangingPunct="1"/>
            <a:r>
              <a:rPr lang="en-US" altLang="en-US" smtClean="0"/>
              <a:t>A separate policy on AI/ML</a:t>
            </a:r>
          </a:p>
          <a:p>
            <a:pPr eaLnBrk="1" hangingPunct="1"/>
            <a:r>
              <a:rPr lang="en-US" altLang="en-US" smtClean="0"/>
              <a:t>Roles and responsibilities of AI/ML</a:t>
            </a:r>
          </a:p>
          <a:p>
            <a:pPr eaLnBrk="1" hangingPunct="1"/>
            <a:r>
              <a:rPr lang="en-US" altLang="en-US" smtClean="0"/>
              <a:t>Centrally managed AI operations</a:t>
            </a:r>
          </a:p>
          <a:p>
            <a:pPr eaLnBrk="1" hangingPunct="1"/>
            <a:r>
              <a:rPr lang="en-US" altLang="en-US" smtClean="0"/>
              <a:t>Appropriate Budgets</a:t>
            </a:r>
          </a:p>
          <a:p>
            <a:pPr eaLnBrk="1" hangingPunct="1"/>
            <a:r>
              <a:rPr lang="en-US" altLang="en-US" smtClean="0"/>
              <a:t>Inventory of AI Systems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Governance—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C00000"/>
                </a:solidFill>
              </a:rPr>
              <a:t>Exercise of authority;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C00000"/>
                </a:solidFill>
              </a:rPr>
              <a:t>Control;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C00000"/>
                </a:solidFill>
              </a:rPr>
              <a:t>Through rule, laws, etc.</a:t>
            </a:r>
            <a:endParaRPr lang="en-GB" u="sng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19100" y="333375"/>
            <a:ext cx="86169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>
                <a:solidFill>
                  <a:schemeClr val="bg1"/>
                </a:solidFill>
              </a:rPr>
              <a:t>Separating Governance From Management</a:t>
            </a:r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457200" y="20939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Governance V/s Management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09800" y="6086475"/>
            <a:ext cx="5365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77" name="Group 19"/>
          <p:cNvGrpSpPr>
            <a:grpSpLocks/>
          </p:cNvGrpSpPr>
          <p:nvPr/>
        </p:nvGrpSpPr>
        <p:grpSpPr bwMode="auto">
          <a:xfrm>
            <a:off x="457200" y="3008313"/>
            <a:ext cx="8077200" cy="3733800"/>
            <a:chOff x="457200" y="2438400"/>
            <a:chExt cx="8077200" cy="4343400"/>
          </a:xfrm>
        </p:grpSpPr>
        <p:grpSp>
          <p:nvGrpSpPr>
            <p:cNvPr id="54278" name="Group 86"/>
            <p:cNvGrpSpPr>
              <a:grpSpLocks/>
            </p:cNvGrpSpPr>
            <p:nvPr/>
          </p:nvGrpSpPr>
          <p:grpSpPr bwMode="auto">
            <a:xfrm>
              <a:off x="457200" y="3048000"/>
              <a:ext cx="8077200" cy="3733800"/>
              <a:chOff x="533400" y="3124200"/>
              <a:chExt cx="8077200" cy="37338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33400" y="3124006"/>
                <a:ext cx="8001000" cy="160107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33400" y="5029783"/>
                <a:ext cx="8077200" cy="18282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283" name="TextBox 28"/>
              <p:cNvSpPr txBox="1">
                <a:spLocks noChangeArrowheads="1"/>
              </p:cNvSpPr>
              <p:nvPr/>
            </p:nvSpPr>
            <p:spPr bwMode="auto">
              <a:xfrm>
                <a:off x="533400" y="3200400"/>
                <a:ext cx="1447800" cy="42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Governance</a:t>
                </a:r>
              </a:p>
            </p:txBody>
          </p:sp>
          <p:sp>
            <p:nvSpPr>
              <p:cNvPr id="54284" name="TextBox 29"/>
              <p:cNvSpPr txBox="1">
                <a:spLocks noChangeArrowheads="1"/>
              </p:cNvSpPr>
              <p:nvPr/>
            </p:nvSpPr>
            <p:spPr bwMode="auto">
              <a:xfrm>
                <a:off x="533400" y="4953000"/>
                <a:ext cx="1676400" cy="42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Management</a:t>
                </a:r>
              </a:p>
            </p:txBody>
          </p:sp>
          <p:grpSp>
            <p:nvGrpSpPr>
              <p:cNvPr id="54285" name="Group 85"/>
              <p:cNvGrpSpPr>
                <a:grpSpLocks/>
              </p:cNvGrpSpPr>
              <p:nvPr/>
            </p:nvGrpSpPr>
            <p:grpSpPr bwMode="auto">
              <a:xfrm>
                <a:off x="1069848" y="3200400"/>
                <a:ext cx="7464552" cy="3352800"/>
                <a:chOff x="1069848" y="3200400"/>
                <a:chExt cx="7464552" cy="3352800"/>
              </a:xfrm>
            </p:grpSpPr>
            <p:sp>
              <p:nvSpPr>
                <p:cNvPr id="32" name="Flowchart: Alternate Process 31"/>
                <p:cNvSpPr/>
                <p:nvPr/>
              </p:nvSpPr>
              <p:spPr>
                <a:xfrm>
                  <a:off x="1069975" y="5639189"/>
                  <a:ext cx="1216025" cy="914108"/>
                </a:xfrm>
                <a:prstGeom prst="flowChartAlternateProcess">
                  <a:avLst/>
                </a:prstGeom>
                <a:solidFill>
                  <a:srgbClr val="69D8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Plan</a:t>
                  </a:r>
                </a:p>
              </p:txBody>
            </p:sp>
            <p:sp>
              <p:nvSpPr>
                <p:cNvPr id="33" name="Flowchart: Alternate Process 32"/>
                <p:cNvSpPr/>
                <p:nvPr/>
              </p:nvSpPr>
              <p:spPr>
                <a:xfrm>
                  <a:off x="2822575" y="5639189"/>
                  <a:ext cx="1216025" cy="914108"/>
                </a:xfrm>
                <a:prstGeom prst="flowChartAlternateProcess">
                  <a:avLst/>
                </a:prstGeom>
                <a:solidFill>
                  <a:srgbClr val="7EC55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Build</a:t>
                  </a:r>
                </a:p>
              </p:txBody>
            </p:sp>
            <p:sp>
              <p:nvSpPr>
                <p:cNvPr id="34" name="Flowchart: Alternate Process 33"/>
                <p:cNvSpPr/>
                <p:nvPr/>
              </p:nvSpPr>
              <p:spPr>
                <a:xfrm>
                  <a:off x="5108575" y="5639189"/>
                  <a:ext cx="1216025" cy="914108"/>
                </a:xfrm>
                <a:prstGeom prst="flowChartAlternateProcess">
                  <a:avLst/>
                </a:prstGeom>
                <a:solidFill>
                  <a:srgbClr val="385D8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Run/Operate</a:t>
                  </a:r>
                </a:p>
              </p:txBody>
            </p:sp>
            <p:sp>
              <p:nvSpPr>
                <p:cNvPr id="35" name="Flowchart: Alternate Process 34"/>
                <p:cNvSpPr/>
                <p:nvPr/>
              </p:nvSpPr>
              <p:spPr>
                <a:xfrm>
                  <a:off x="7315200" y="5639189"/>
                  <a:ext cx="1219200" cy="914108"/>
                </a:xfrm>
                <a:prstGeom prst="flowChartAlternateProcess">
                  <a:avLst/>
                </a:prstGeom>
                <a:solidFill>
                  <a:srgbClr val="69D8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Monitor</a:t>
                  </a:r>
                </a:p>
              </p:txBody>
            </p:sp>
            <p:sp>
              <p:nvSpPr>
                <p:cNvPr id="36" name="Flowchart: Alternate Process 35"/>
                <p:cNvSpPr/>
                <p:nvPr/>
              </p:nvSpPr>
              <p:spPr>
                <a:xfrm>
                  <a:off x="3962400" y="3199719"/>
                  <a:ext cx="1216025" cy="609406"/>
                </a:xfrm>
                <a:prstGeom prst="flowChartAlternateProcess">
                  <a:avLst/>
                </a:prstGeom>
                <a:solidFill>
                  <a:srgbClr val="7EC55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Evaluate</a:t>
                  </a:r>
                </a:p>
              </p:txBody>
            </p:sp>
            <p:sp>
              <p:nvSpPr>
                <p:cNvPr id="37" name="Flowchart: Alternate Process 36"/>
                <p:cNvSpPr/>
                <p:nvPr/>
              </p:nvSpPr>
              <p:spPr>
                <a:xfrm>
                  <a:off x="5715000" y="3962400"/>
                  <a:ext cx="1219200" cy="533691"/>
                </a:xfrm>
                <a:prstGeom prst="flowChartAlternateProcess">
                  <a:avLst/>
                </a:prstGeom>
                <a:solidFill>
                  <a:srgbClr val="69D8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Monitor</a:t>
                  </a:r>
                </a:p>
              </p:txBody>
            </p:sp>
            <p:sp>
              <p:nvSpPr>
                <p:cNvPr id="38" name="Flowchart: Alternate Process 37"/>
                <p:cNvSpPr/>
                <p:nvPr/>
              </p:nvSpPr>
              <p:spPr>
                <a:xfrm>
                  <a:off x="2362200" y="3962400"/>
                  <a:ext cx="1219200" cy="533691"/>
                </a:xfrm>
                <a:prstGeom prst="flowChartAlternateProcess">
                  <a:avLst/>
                </a:prstGeom>
                <a:solidFill>
                  <a:srgbClr val="69D8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Direct</a:t>
                  </a:r>
                </a:p>
              </p:txBody>
            </p:sp>
            <p:grpSp>
              <p:nvGrpSpPr>
                <p:cNvPr id="54293" name="Group 84"/>
                <p:cNvGrpSpPr>
                  <a:grpSpLocks/>
                </p:cNvGrpSpPr>
                <p:nvPr/>
              </p:nvGrpSpPr>
              <p:grpSpPr bwMode="auto">
                <a:xfrm>
                  <a:off x="1828800" y="3429000"/>
                  <a:ext cx="5943600" cy="2667000"/>
                  <a:chOff x="1828800" y="3429000"/>
                  <a:chExt cx="5943600" cy="2667000"/>
                </a:xfrm>
              </p:grpSpPr>
              <p:cxnSp>
                <p:nvCxnSpPr>
                  <p:cNvPr id="41" name="Straight Arrow Connector 40"/>
                  <p:cNvCxnSpPr/>
                  <p:nvPr/>
                </p:nvCxnSpPr>
                <p:spPr>
                  <a:xfrm flipH="1">
                    <a:off x="1828800" y="4496091"/>
                    <a:ext cx="1065213" cy="1141250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29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286000" y="3429000"/>
                    <a:ext cx="5486400" cy="2667000"/>
                    <a:chOff x="2286000" y="3429000"/>
                    <a:chExt cx="5486400" cy="2667000"/>
                  </a:xfrm>
                </p:grpSpPr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H="1">
                      <a:off x="3429000" y="3428708"/>
                      <a:ext cx="533400" cy="53369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/>
                    <p:cNvCxnSpPr>
                      <a:stCxn id="33" idx="3"/>
                      <a:endCxn id="34" idx="1"/>
                    </p:cNvCxnSpPr>
                    <p:nvPr/>
                  </p:nvCxnSpPr>
                  <p:spPr>
                    <a:xfrm>
                      <a:off x="4038600" y="6095318"/>
                      <a:ext cx="1069975" cy="0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Arrow Connector 44"/>
                    <p:cNvCxnSpPr/>
                    <p:nvPr/>
                  </p:nvCxnSpPr>
                  <p:spPr>
                    <a:xfrm>
                      <a:off x="6324600" y="6019605"/>
                      <a:ext cx="990600" cy="0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 flipH="1" flipV="1">
                      <a:off x="6400800" y="4496091"/>
                      <a:ext cx="1371600" cy="1141250"/>
                    </a:xfrm>
                    <a:prstGeom prst="straightConnector1">
                      <a:avLst/>
                    </a:prstGeom>
                    <a:ln w="25400"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>
                      <a:endCxn id="36" idx="3"/>
                    </p:cNvCxnSpPr>
                    <p:nvPr/>
                  </p:nvCxnSpPr>
                  <p:spPr>
                    <a:xfrm flipH="1" flipV="1">
                      <a:off x="5178425" y="3504423"/>
                      <a:ext cx="536575" cy="457977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>
                      <a:off x="2286000" y="6019605"/>
                      <a:ext cx="536575" cy="0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>
                      <a:stCxn id="28" idx="0"/>
                      <a:endCxn id="36" idx="2"/>
                    </p:cNvCxnSpPr>
                    <p:nvPr/>
                  </p:nvCxnSpPr>
                  <p:spPr>
                    <a:xfrm flipH="1" flipV="1">
                      <a:off x="4570413" y="3809125"/>
                      <a:ext cx="1587" cy="1218811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3962400" y="4191389"/>
                  <a:ext cx="1295400" cy="456130"/>
                </a:xfrm>
                <a:prstGeom prst="rect">
                  <a:avLst/>
                </a:prstGeom>
                <a:solidFill>
                  <a:srgbClr val="385D8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Management Feedback</a:t>
                  </a:r>
                </a:p>
              </p:txBody>
            </p:sp>
          </p:grpSp>
        </p:grpSp>
        <p:sp>
          <p:nvSpPr>
            <p:cNvPr id="25" name="Flowchart: Alternate Process 24"/>
            <p:cNvSpPr/>
            <p:nvPr/>
          </p:nvSpPr>
          <p:spPr>
            <a:xfrm>
              <a:off x="3581400" y="2438400"/>
              <a:ext cx="1981200" cy="380417"/>
            </a:xfrm>
            <a:prstGeom prst="flowChartAlternateProcess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Business Needs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419600" y="2818817"/>
              <a:ext cx="228600" cy="228989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19100" y="333375"/>
            <a:ext cx="86169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bg1"/>
                </a:solidFill>
              </a:rPr>
              <a:t>What </a:t>
            </a:r>
            <a:r>
              <a:rPr lang="fr-CA" dirty="0" err="1">
                <a:solidFill>
                  <a:schemeClr val="bg1"/>
                </a:solidFill>
              </a:rPr>
              <a:t>we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could</a:t>
            </a:r>
            <a:r>
              <a:rPr lang="fr-CA" dirty="0">
                <a:solidFill>
                  <a:schemeClr val="bg1"/>
                </a:solidFill>
              </a:rPr>
              <a:t> do in </a:t>
            </a:r>
            <a:r>
              <a:rPr lang="fr-CA" dirty="0" err="1">
                <a:solidFill>
                  <a:schemeClr val="bg1"/>
                </a:solidFill>
              </a:rPr>
              <a:t>Governance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67587" name="Content Placeholder 1"/>
          <p:cNvSpPr>
            <a:spLocks noGrp="1"/>
          </p:cNvSpPr>
          <p:nvPr>
            <p:ph idx="1"/>
          </p:nvPr>
        </p:nvSpPr>
        <p:spPr>
          <a:xfrm>
            <a:off x="457200" y="20939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Oversight – Board Level (Audit &amp; Risk Committee)</a:t>
            </a:r>
          </a:p>
          <a:p>
            <a:pPr eaLnBrk="1" hangingPunct="1">
              <a:defRPr/>
            </a:pPr>
            <a:r>
              <a:rPr lang="en-US" altLang="en-US" dirty="0"/>
              <a:t>Internal Control Framework (</a:t>
            </a:r>
          </a:p>
          <a:p>
            <a:pPr eaLnBrk="1" hangingPunct="1">
              <a:defRPr/>
            </a:pPr>
            <a:r>
              <a:rPr lang="en-US" altLang="en-US" dirty="0"/>
              <a:t>Independent AI Internal Audit &amp; Cyber Security Function</a:t>
            </a:r>
          </a:p>
          <a:p>
            <a:pPr eaLnBrk="1" hangingPunct="1">
              <a:defRPr/>
            </a:pPr>
            <a:r>
              <a:rPr lang="en-US" altLang="en-US" dirty="0"/>
              <a:t>Segregation of Duties &amp; Authority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19100" y="333375"/>
            <a:ext cx="86169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bg1"/>
                </a:solidFill>
              </a:rPr>
              <a:t>Four Lines of </a:t>
            </a:r>
            <a:r>
              <a:rPr lang="fr-CA" dirty="0" err="1">
                <a:solidFill>
                  <a:schemeClr val="bg1"/>
                </a:solidFill>
              </a:rPr>
              <a:t>Defence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6323" name="Content Placeholder 1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Board Committees – Governance Level</a:t>
            </a:r>
          </a:p>
          <a:p>
            <a:pPr lvl="1" eaLnBrk="1" hangingPunct="1"/>
            <a:r>
              <a:rPr lang="en-US" altLang="en-US" b="1" smtClean="0"/>
              <a:t>Audit Committee</a:t>
            </a:r>
          </a:p>
          <a:p>
            <a:pPr lvl="1" eaLnBrk="1" hangingPunct="1"/>
            <a:r>
              <a:rPr lang="en-US" altLang="en-US" b="1" smtClean="0"/>
              <a:t>Risk Committee</a:t>
            </a:r>
          </a:p>
          <a:p>
            <a:pPr lvl="1" eaLnBrk="1" hangingPunct="1"/>
            <a:r>
              <a:rPr lang="en-US" altLang="en-US" b="1" smtClean="0"/>
              <a:t>Compliance Committee</a:t>
            </a:r>
          </a:p>
          <a:p>
            <a:pPr lvl="1" eaLnBrk="1" hangingPunct="1"/>
            <a:r>
              <a:rPr lang="en-US" altLang="en-US" smtClean="0"/>
              <a:t>Executive Compensation Committee</a:t>
            </a:r>
          </a:p>
          <a:p>
            <a:pPr eaLnBrk="1" hangingPunct="1"/>
            <a:r>
              <a:rPr lang="en-US" altLang="en-US" smtClean="0"/>
              <a:t>Policies </a:t>
            </a:r>
          </a:p>
          <a:p>
            <a:pPr lvl="1" eaLnBrk="1" hangingPunct="1"/>
            <a:r>
              <a:rPr lang="en-US" altLang="en-US" b="1" smtClean="0"/>
              <a:t>Ethics Policy</a:t>
            </a:r>
          </a:p>
          <a:p>
            <a:pPr lvl="1" eaLnBrk="1" hangingPunct="1"/>
            <a:r>
              <a:rPr lang="en-US" altLang="en-US" b="1" smtClean="0"/>
              <a:t>Fraud Prevention Policy</a:t>
            </a:r>
          </a:p>
          <a:p>
            <a:pPr lvl="1" eaLnBrk="1" hangingPunct="1"/>
            <a:r>
              <a:rPr lang="en-US" altLang="en-US" b="1" smtClean="0"/>
              <a:t>Compliance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19100" y="333375"/>
            <a:ext cx="86169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bg1"/>
                </a:solidFill>
              </a:rPr>
              <a:t>Risk</a:t>
            </a:r>
          </a:p>
        </p:txBody>
      </p:sp>
      <p:sp>
        <p:nvSpPr>
          <p:cNvPr id="57347" name="Content Placeholder 1"/>
          <p:cNvSpPr>
            <a:spLocks noGrp="1"/>
          </p:cNvSpPr>
          <p:nvPr>
            <p:ph idx="1"/>
          </p:nvPr>
        </p:nvSpPr>
        <p:spPr>
          <a:xfrm>
            <a:off x="457200" y="20939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Reputational </a:t>
            </a:r>
          </a:p>
          <a:p>
            <a:pPr eaLnBrk="1" hangingPunct="1"/>
            <a:r>
              <a:rPr lang="en-US" altLang="en-US" smtClean="0"/>
              <a:t>Financial</a:t>
            </a:r>
          </a:p>
          <a:p>
            <a:pPr eaLnBrk="1" hangingPunct="1"/>
            <a:r>
              <a:rPr lang="en-US" altLang="en-US" smtClean="0"/>
              <a:t>Legal</a:t>
            </a:r>
          </a:p>
          <a:p>
            <a:pPr eaLnBrk="1" hangingPunct="1"/>
            <a:r>
              <a:rPr lang="en-US" altLang="en-US" smtClean="0"/>
              <a:t>Human Resources</a:t>
            </a:r>
          </a:p>
          <a:p>
            <a:pPr eaLnBrk="1" hangingPunct="1"/>
            <a:r>
              <a:rPr lang="en-US" altLang="en-US" smtClean="0"/>
              <a:t>HSE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415925" y="403225"/>
            <a:ext cx="8312150" cy="6051550"/>
          </a:xfrm>
          <a:custGeom>
            <a:avLst/>
            <a:gdLst>
              <a:gd name="T0" fmla="*/ 0 w 9144000"/>
              <a:gd name="T1" fmla="*/ 4711996 h 6858000"/>
              <a:gd name="T2" fmla="*/ 6868590 w 9144000"/>
              <a:gd name="T3" fmla="*/ 4711996 h 6858000"/>
              <a:gd name="T4" fmla="*/ 6868590 w 9144000"/>
              <a:gd name="T5" fmla="*/ 0 h 6858000"/>
              <a:gd name="T6" fmla="*/ 0 w 9144000"/>
              <a:gd name="T7" fmla="*/ 0 h 6858000"/>
              <a:gd name="T8" fmla="*/ 0 w 9144000"/>
              <a:gd name="T9" fmla="*/ 4711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1466850" y="812800"/>
            <a:ext cx="6210300" cy="1911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object 4"/>
          <p:cNvSpPr txBox="1">
            <a:spLocks noChangeArrowheads="1"/>
          </p:cNvSpPr>
          <p:nvPr/>
        </p:nvSpPr>
        <p:spPr bwMode="auto">
          <a:xfrm>
            <a:off x="1862138" y="3278188"/>
            <a:ext cx="19113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 LLI ON</a:t>
            </a:r>
            <a:endParaRPr lang="en-US" alt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1400"/>
              </a:spcBef>
              <a:buFontTx/>
              <a:buNone/>
            </a:pPr>
            <a:r>
              <a:rPr lang="en-US" altLang="en-US" sz="190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HOURS</a:t>
            </a:r>
            <a:endParaRPr lang="en-US" alt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1400"/>
              </a:spcBef>
              <a:buFontTx/>
              <a:buNone/>
            </a:pPr>
            <a:r>
              <a:rPr lang="en-US" altLang="en-US" sz="190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4 MI LLI ON</a:t>
            </a:r>
            <a:endParaRPr lang="en-US" alt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162000"/>
              </a:lnSpc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MI LLI ON 278 THOUSAND 11 THOUSAND</a:t>
            </a:r>
            <a:endParaRPr lang="en-US" altLang="en-US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object 5"/>
          <p:cNvSpPr txBox="1">
            <a:spLocks noChangeArrowheads="1"/>
          </p:cNvSpPr>
          <p:nvPr/>
        </p:nvSpPr>
        <p:spPr bwMode="auto">
          <a:xfrm>
            <a:off x="3914775" y="3278188"/>
            <a:ext cx="41195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Search</a:t>
            </a: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on YT</a:t>
            </a: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Likes </a:t>
            </a:r>
          </a:p>
          <a:p>
            <a:pPr eaLnBrk="1" hangingPunct="1">
              <a:lnSpc>
                <a:spcPct val="162000"/>
              </a:lnSpc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eaLnBrk="1" hangingPunct="1">
              <a:spcBef>
                <a:spcPts val="1400"/>
              </a:spcBef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bject 2"/>
          <p:cNvSpPr>
            <a:spLocks noChangeArrowheads="1"/>
          </p:cNvSpPr>
          <p:nvPr/>
        </p:nvSpPr>
        <p:spPr bwMode="auto">
          <a:xfrm>
            <a:off x="415925" y="403225"/>
            <a:ext cx="4225925" cy="6051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4921250" y="1106488"/>
            <a:ext cx="31384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‘There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are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two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kinds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of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spurs,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my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friend.</a:t>
            </a:r>
            <a:endParaRPr lang="en-US" altLang="en-US" sz="3200">
              <a:solidFill>
                <a:schemeClr val="tx1"/>
              </a:solidFill>
              <a:latin typeface="Segoe Print" panose="02000600000000000000" pitchFamily="2" charset="0"/>
              <a:ea typeface="Segoe Print" panose="02000600000000000000" pitchFamily="2" charset="0"/>
              <a:cs typeface="Segoe Print" panose="02000600000000000000" pitchFamily="2" charset="0"/>
            </a:endParaRPr>
          </a:p>
        </p:txBody>
      </p:sp>
      <p:sp>
        <p:nvSpPr>
          <p:cNvPr id="58372" name="object 4"/>
          <p:cNvSpPr txBox="1">
            <a:spLocks noChangeArrowheads="1"/>
          </p:cNvSpPr>
          <p:nvPr/>
        </p:nvSpPr>
        <p:spPr bwMode="auto">
          <a:xfrm>
            <a:off x="4921250" y="2559050"/>
            <a:ext cx="3386138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36613" algn="l"/>
                <a:tab pos="1055688" algn="l"/>
                <a:tab pos="1241425" algn="l"/>
                <a:tab pos="1257300" algn="l"/>
                <a:tab pos="1801813" algn="l"/>
                <a:tab pos="2295525" algn="l"/>
                <a:tab pos="2449513" algn="l"/>
                <a:tab pos="2720975" algn="l"/>
                <a:tab pos="2849563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Those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that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come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in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by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the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door,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&amp;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those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that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come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in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by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the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window.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’</a:t>
            </a:r>
            <a:endParaRPr lang="en-US" altLang="en-US" sz="3200">
              <a:solidFill>
                <a:schemeClr val="tx1"/>
              </a:solidFill>
              <a:latin typeface="Segoe Print" panose="02000600000000000000" pitchFamily="2" charset="0"/>
              <a:ea typeface="Segoe Print" panose="02000600000000000000" pitchFamily="2" charset="0"/>
              <a:cs typeface="Segoe Print" panose="02000600000000000000" pitchFamily="2" charset="0"/>
            </a:endParaRPr>
          </a:p>
          <a:p>
            <a:pPr eaLnBrk="1" hangingPunct="1">
              <a:spcBef>
                <a:spcPts val="38"/>
              </a:spcBef>
              <a:buFontTx/>
              <a:buNone/>
            </a:pPr>
            <a:endParaRPr lang="en-US" altLang="en-US" sz="2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-Yuco</a:t>
            </a:r>
            <a:r>
              <a:rPr lang="en-US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[</a:t>
            </a:r>
            <a:r>
              <a:rPr lang="en-US" altLang="en-US" sz="1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Good</a:t>
            </a:r>
            <a:r>
              <a:rPr lang="en-US" altLang="en-US" sz="1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Bad</a:t>
            </a:r>
            <a:r>
              <a:rPr lang="en-US" altLang="en-US" sz="1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>
                <a:solidFill>
                  <a:srgbClr val="002060"/>
                </a:solidFill>
                <a:latin typeface="Segoe Print" panose="02000600000000000000" pitchFamily="2" charset="0"/>
                <a:ea typeface="Segoe Print" panose="02000600000000000000" pitchFamily="2" charset="0"/>
                <a:cs typeface="Segoe Print" panose="02000600000000000000" pitchFamily="2" charset="0"/>
              </a:rPr>
              <a:t>Ugly]</a:t>
            </a:r>
            <a:endParaRPr lang="en-US" altLang="en-US" sz="1300">
              <a:solidFill>
                <a:schemeClr val="tx1"/>
              </a:solidFill>
              <a:latin typeface="Segoe Print" panose="02000600000000000000" pitchFamily="2" charset="0"/>
              <a:ea typeface="Segoe Print" panose="02000600000000000000" pitchFamily="2" charset="0"/>
              <a:cs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313" y="577850"/>
            <a:ext cx="4630737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3600" spc="-36" dirty="0">
                <a:latin typeface="Calibri Light"/>
                <a:cs typeface="Calibri Light"/>
              </a:rPr>
              <a:t>B</a:t>
            </a:r>
            <a:r>
              <a:rPr sz="3600" spc="-72" dirty="0">
                <a:latin typeface="Calibri Light"/>
                <a:cs typeface="Calibri Light"/>
              </a:rPr>
              <a:t>e</a:t>
            </a:r>
            <a:r>
              <a:rPr sz="3600" spc="-112" dirty="0">
                <a:latin typeface="Calibri Light"/>
                <a:cs typeface="Calibri Light"/>
              </a:rPr>
              <a:t>f</a:t>
            </a:r>
            <a:r>
              <a:rPr sz="3600" spc="-36" dirty="0">
                <a:latin typeface="Calibri Light"/>
                <a:cs typeface="Calibri Light"/>
              </a:rPr>
              <a:t>o</a:t>
            </a:r>
            <a:r>
              <a:rPr sz="3600" spc="-72" dirty="0">
                <a:latin typeface="Calibri Light"/>
                <a:cs typeface="Calibri Light"/>
              </a:rPr>
              <a:t>r</a:t>
            </a:r>
            <a:r>
              <a:rPr sz="3600" dirty="0">
                <a:latin typeface="Calibri Light"/>
                <a:cs typeface="Calibri Light"/>
              </a:rPr>
              <a:t>e</a:t>
            </a:r>
            <a:r>
              <a:rPr sz="3600" spc="-139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 Light"/>
                <a:cs typeface="Calibri Light"/>
              </a:rPr>
              <a:t>I</a:t>
            </a:r>
            <a:r>
              <a:rPr sz="3600" spc="-121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Calibri Light"/>
                <a:cs typeface="Calibri Light"/>
              </a:rPr>
              <a:t>go…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60419" name="object 3"/>
          <p:cNvSpPr txBox="1">
            <a:spLocks noChangeArrowheads="1"/>
          </p:cNvSpPr>
          <p:nvPr/>
        </p:nvSpPr>
        <p:spPr bwMode="auto">
          <a:xfrm>
            <a:off x="1058863" y="1685925"/>
            <a:ext cx="6891337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6550" indent="-32543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65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6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paid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</a:p>
          <a:p>
            <a:pPr eaLnBrk="1" hangingPunct="1">
              <a:spcBef>
                <a:spcPts val="1263"/>
              </a:spcBef>
            </a:pP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impossible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</a:p>
          <a:p>
            <a:pPr eaLnBrk="1" hangingPunct="1">
              <a:spcBef>
                <a:spcPts val="1263"/>
              </a:spcBef>
            </a:pP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possibilities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few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surprised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you,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cardiologist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weekend</a:t>
            </a:r>
          </a:p>
          <a:p>
            <a:pPr eaLnBrk="1" hangingPunct="1">
              <a:spcBef>
                <a:spcPts val="1263"/>
              </a:spcBef>
            </a:pP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en-US" altLang="en-US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0738" y="6215063"/>
            <a:ext cx="76200" cy="107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700" spc="13" dirty="0">
                <a:solidFill>
                  <a:srgbClr val="00338E"/>
                </a:solidFill>
                <a:latin typeface="Candara"/>
                <a:cs typeface="Candara"/>
              </a:rPr>
              <a:t>9</a:t>
            </a:r>
            <a:endParaRPr sz="700">
              <a:latin typeface="Candara"/>
              <a:cs typeface="Candara"/>
            </a:endParaRPr>
          </a:p>
        </p:txBody>
      </p:sp>
      <p:sp>
        <p:nvSpPr>
          <p:cNvPr id="11267" name="object 3"/>
          <p:cNvSpPr>
            <a:spLocks noChangeArrowheads="1"/>
          </p:cNvSpPr>
          <p:nvPr/>
        </p:nvSpPr>
        <p:spPr bwMode="auto">
          <a:xfrm>
            <a:off x="415925" y="635000"/>
            <a:ext cx="8312150" cy="558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object 4"/>
          <p:cNvSpPr>
            <a:spLocks/>
          </p:cNvSpPr>
          <p:nvPr/>
        </p:nvSpPr>
        <p:spPr bwMode="auto">
          <a:xfrm>
            <a:off x="415925" y="631825"/>
            <a:ext cx="8312150" cy="5595938"/>
          </a:xfrm>
          <a:custGeom>
            <a:avLst/>
            <a:gdLst>
              <a:gd name="T0" fmla="*/ 2289 w 9144000"/>
              <a:gd name="T1" fmla="*/ 4004167 h 6341109"/>
              <a:gd name="T2" fmla="*/ 2289 w 9144000"/>
              <a:gd name="T3" fmla="*/ 3617680 h 6341109"/>
              <a:gd name="T4" fmla="*/ 2289 w 9144000"/>
              <a:gd name="T5" fmla="*/ 3179349 h 6341109"/>
              <a:gd name="T6" fmla="*/ 4006 w 9144000"/>
              <a:gd name="T7" fmla="*/ 2837376 h 6341109"/>
              <a:gd name="T8" fmla="*/ 0 w 9144000"/>
              <a:gd name="T9" fmla="*/ 2400091 h 6341109"/>
              <a:gd name="T10" fmla="*/ 4006 w 9144000"/>
              <a:gd name="T11" fmla="*/ 2035076 h 6341109"/>
              <a:gd name="T12" fmla="*/ 0 w 9144000"/>
              <a:gd name="T13" fmla="*/ 1647543 h 6341109"/>
              <a:gd name="T14" fmla="*/ 2289 w 9144000"/>
              <a:gd name="T15" fmla="*/ 1254771 h 6341109"/>
              <a:gd name="T16" fmla="*/ 2289 w 9144000"/>
              <a:gd name="T17" fmla="*/ 868285 h 6341109"/>
              <a:gd name="T18" fmla="*/ 2289 w 9144000"/>
              <a:gd name="T19" fmla="*/ 429952 h 6341109"/>
              <a:gd name="T20" fmla="*/ 4006 w 9144000"/>
              <a:gd name="T21" fmla="*/ 87979 h 6341109"/>
              <a:gd name="T22" fmla="*/ 283901 w 9144000"/>
              <a:gd name="T23" fmla="*/ 6807 h 6341109"/>
              <a:gd name="T24" fmla="*/ 607870 w 9144000"/>
              <a:gd name="T25" fmla="*/ 1570 h 6341109"/>
              <a:gd name="T26" fmla="*/ 935272 w 9144000"/>
              <a:gd name="T27" fmla="*/ 0 h 6341109"/>
              <a:gd name="T28" fmla="*/ 1285570 w 9144000"/>
              <a:gd name="T29" fmla="*/ 6807 h 6341109"/>
              <a:gd name="T30" fmla="*/ 1609539 w 9144000"/>
              <a:gd name="T31" fmla="*/ 1570 h 6341109"/>
              <a:gd name="T32" fmla="*/ 1936942 w 9144000"/>
              <a:gd name="T33" fmla="*/ 0 h 6341109"/>
              <a:gd name="T34" fmla="*/ 2287240 w 9144000"/>
              <a:gd name="T35" fmla="*/ 6807 h 6341109"/>
              <a:gd name="T36" fmla="*/ 2611209 w 9144000"/>
              <a:gd name="T37" fmla="*/ 1570 h 6341109"/>
              <a:gd name="T38" fmla="*/ 2938611 w 9144000"/>
              <a:gd name="T39" fmla="*/ 0 h 6341109"/>
              <a:gd name="T40" fmla="*/ 3288910 w 9144000"/>
              <a:gd name="T41" fmla="*/ 6807 h 6341109"/>
              <a:gd name="T42" fmla="*/ 3612878 w 9144000"/>
              <a:gd name="T43" fmla="*/ 1570 h 6341109"/>
              <a:gd name="T44" fmla="*/ 3940281 w 9144000"/>
              <a:gd name="T45" fmla="*/ 0 h 6341109"/>
              <a:gd name="T46" fmla="*/ 4290579 w 9144000"/>
              <a:gd name="T47" fmla="*/ 6807 h 6341109"/>
              <a:gd name="T48" fmla="*/ 4614549 w 9144000"/>
              <a:gd name="T49" fmla="*/ 1570 h 6341109"/>
              <a:gd name="T50" fmla="*/ 4941950 w 9144000"/>
              <a:gd name="T51" fmla="*/ 0 h 6341109"/>
              <a:gd name="T52" fmla="*/ 5292249 w 9144000"/>
              <a:gd name="T53" fmla="*/ 6807 h 6341109"/>
              <a:gd name="T54" fmla="*/ 5616217 w 9144000"/>
              <a:gd name="T55" fmla="*/ 1570 h 6341109"/>
              <a:gd name="T56" fmla="*/ 5943621 w 9144000"/>
              <a:gd name="T57" fmla="*/ 0 h 6341109"/>
              <a:gd name="T58" fmla="*/ 6293918 w 9144000"/>
              <a:gd name="T59" fmla="*/ 6807 h 6341109"/>
              <a:gd name="T60" fmla="*/ 6617888 w 9144000"/>
              <a:gd name="T61" fmla="*/ 1570 h 6341109"/>
              <a:gd name="T62" fmla="*/ 6865156 w 9144000"/>
              <a:gd name="T63" fmla="*/ 118878 h 6341109"/>
              <a:gd name="T64" fmla="*/ 6868591 w 9144000"/>
              <a:gd name="T65" fmla="*/ 506936 h 6341109"/>
              <a:gd name="T66" fmla="*/ 6866873 w 9144000"/>
              <a:gd name="T67" fmla="*/ 899707 h 6341109"/>
              <a:gd name="T68" fmla="*/ 6866873 w 9144000"/>
              <a:gd name="T69" fmla="*/ 1285670 h 6341109"/>
              <a:gd name="T70" fmla="*/ 6868590 w 9144000"/>
              <a:gd name="T71" fmla="*/ 1678440 h 6341109"/>
              <a:gd name="T72" fmla="*/ 6865156 w 9144000"/>
              <a:gd name="T73" fmla="*/ 2065974 h 6341109"/>
              <a:gd name="T74" fmla="*/ 6868591 w 9144000"/>
              <a:gd name="T75" fmla="*/ 2431513 h 6341109"/>
              <a:gd name="T76" fmla="*/ 6865156 w 9144000"/>
              <a:gd name="T77" fmla="*/ 2868274 h 6341109"/>
              <a:gd name="T78" fmla="*/ 6868591 w 9144000"/>
              <a:gd name="T79" fmla="*/ 3256332 h 6341109"/>
              <a:gd name="T80" fmla="*/ 6866873 w 9144000"/>
              <a:gd name="T81" fmla="*/ 3649102 h 6341109"/>
              <a:gd name="T82" fmla="*/ 6866873 w 9144000"/>
              <a:gd name="T83" fmla="*/ 4035065 h 6341109"/>
              <a:gd name="T84" fmla="*/ 6788457 w 9144000"/>
              <a:gd name="T85" fmla="*/ 4356090 h 6341109"/>
              <a:gd name="T86" fmla="*/ 6464489 w 9144000"/>
              <a:gd name="T87" fmla="*/ 4350853 h 6341109"/>
              <a:gd name="T88" fmla="*/ 6165705 w 9144000"/>
              <a:gd name="T89" fmla="*/ 4356090 h 6341109"/>
              <a:gd name="T90" fmla="*/ 5786787 w 9144000"/>
              <a:gd name="T91" fmla="*/ 4356090 h 6341109"/>
              <a:gd name="T92" fmla="*/ 5462819 w 9144000"/>
              <a:gd name="T93" fmla="*/ 4350853 h 6341109"/>
              <a:gd name="T94" fmla="*/ 5164036 w 9144000"/>
              <a:gd name="T95" fmla="*/ 4356090 h 6341109"/>
              <a:gd name="T96" fmla="*/ 4785118 w 9144000"/>
              <a:gd name="T97" fmla="*/ 4356090 h 6341109"/>
              <a:gd name="T98" fmla="*/ 4461150 w 9144000"/>
              <a:gd name="T99" fmla="*/ 4350853 h 6341109"/>
              <a:gd name="T100" fmla="*/ 4162365 w 9144000"/>
              <a:gd name="T101" fmla="*/ 4356090 h 6341109"/>
              <a:gd name="T102" fmla="*/ 3783448 w 9144000"/>
              <a:gd name="T103" fmla="*/ 4356090 h 6341109"/>
              <a:gd name="T104" fmla="*/ 3459480 w 9144000"/>
              <a:gd name="T105" fmla="*/ 4350853 h 6341109"/>
              <a:gd name="T106" fmla="*/ 3160696 w 9144000"/>
              <a:gd name="T107" fmla="*/ 4356090 h 6341109"/>
              <a:gd name="T108" fmla="*/ 2781779 w 9144000"/>
              <a:gd name="T109" fmla="*/ 4356090 h 6341109"/>
              <a:gd name="T110" fmla="*/ 2457810 w 9144000"/>
              <a:gd name="T111" fmla="*/ 4350853 h 6341109"/>
              <a:gd name="T112" fmla="*/ 2159026 w 9144000"/>
              <a:gd name="T113" fmla="*/ 4356090 h 6341109"/>
              <a:gd name="T114" fmla="*/ 1780109 w 9144000"/>
              <a:gd name="T115" fmla="*/ 4356090 h 6341109"/>
              <a:gd name="T116" fmla="*/ 1456141 w 9144000"/>
              <a:gd name="T117" fmla="*/ 4350853 h 6341109"/>
              <a:gd name="T118" fmla="*/ 1157357 w 9144000"/>
              <a:gd name="T119" fmla="*/ 4356090 h 6341109"/>
              <a:gd name="T120" fmla="*/ 778440 w 9144000"/>
              <a:gd name="T121" fmla="*/ 4356090 h 6341109"/>
              <a:gd name="T122" fmla="*/ 454471 w 9144000"/>
              <a:gd name="T123" fmla="*/ 4350853 h 6341109"/>
              <a:gd name="T124" fmla="*/ 155687 w 9144000"/>
              <a:gd name="T125" fmla="*/ 4356090 h 6341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144000" h="6341109">
                <a:moveTo>
                  <a:pt x="3047" y="6292595"/>
                </a:moveTo>
                <a:lnTo>
                  <a:pt x="0" y="6292595"/>
                </a:lnTo>
                <a:lnTo>
                  <a:pt x="0" y="6340601"/>
                </a:lnTo>
                <a:lnTo>
                  <a:pt x="5333" y="6340601"/>
                </a:lnTo>
                <a:lnTo>
                  <a:pt x="7619" y="6338315"/>
                </a:lnTo>
                <a:lnTo>
                  <a:pt x="7619" y="6332981"/>
                </a:lnTo>
                <a:lnTo>
                  <a:pt x="5333" y="6330695"/>
                </a:lnTo>
                <a:lnTo>
                  <a:pt x="3047" y="6330695"/>
                </a:lnTo>
                <a:lnTo>
                  <a:pt x="5333" y="6328409"/>
                </a:lnTo>
                <a:lnTo>
                  <a:pt x="5333" y="6294881"/>
                </a:lnTo>
                <a:lnTo>
                  <a:pt x="3047" y="6292595"/>
                </a:lnTo>
                <a:close/>
              </a:path>
              <a:path w="9144000" h="6341109">
                <a:moveTo>
                  <a:pt x="3047" y="6226301"/>
                </a:moveTo>
                <a:lnTo>
                  <a:pt x="0" y="6226301"/>
                </a:lnTo>
                <a:lnTo>
                  <a:pt x="0" y="6264401"/>
                </a:lnTo>
                <a:lnTo>
                  <a:pt x="3047" y="6264401"/>
                </a:lnTo>
                <a:lnTo>
                  <a:pt x="5333" y="6262115"/>
                </a:lnTo>
                <a:lnTo>
                  <a:pt x="5333" y="6227825"/>
                </a:lnTo>
                <a:lnTo>
                  <a:pt x="3047" y="6226301"/>
                </a:lnTo>
                <a:close/>
              </a:path>
              <a:path w="9144000" h="6341109">
                <a:moveTo>
                  <a:pt x="3047" y="6159245"/>
                </a:moveTo>
                <a:lnTo>
                  <a:pt x="0" y="6159245"/>
                </a:lnTo>
                <a:lnTo>
                  <a:pt x="0" y="6197345"/>
                </a:lnTo>
                <a:lnTo>
                  <a:pt x="3047" y="6197345"/>
                </a:lnTo>
                <a:lnTo>
                  <a:pt x="5333" y="6195059"/>
                </a:lnTo>
                <a:lnTo>
                  <a:pt x="5333" y="6161531"/>
                </a:lnTo>
                <a:lnTo>
                  <a:pt x="3047" y="6159245"/>
                </a:lnTo>
                <a:close/>
              </a:path>
              <a:path w="9144000" h="6341109">
                <a:moveTo>
                  <a:pt x="3047" y="6092951"/>
                </a:moveTo>
                <a:lnTo>
                  <a:pt x="0" y="6092951"/>
                </a:lnTo>
                <a:lnTo>
                  <a:pt x="0" y="6131051"/>
                </a:lnTo>
                <a:lnTo>
                  <a:pt x="3047" y="6131051"/>
                </a:lnTo>
                <a:lnTo>
                  <a:pt x="5333" y="6128765"/>
                </a:lnTo>
                <a:lnTo>
                  <a:pt x="5333" y="6094475"/>
                </a:lnTo>
                <a:lnTo>
                  <a:pt x="3047" y="6092951"/>
                </a:lnTo>
                <a:close/>
              </a:path>
              <a:path w="9144000" h="6341109">
                <a:moveTo>
                  <a:pt x="3047" y="6025895"/>
                </a:moveTo>
                <a:lnTo>
                  <a:pt x="0" y="6025895"/>
                </a:lnTo>
                <a:lnTo>
                  <a:pt x="0" y="6063995"/>
                </a:lnTo>
                <a:lnTo>
                  <a:pt x="3047" y="6063995"/>
                </a:lnTo>
                <a:lnTo>
                  <a:pt x="5333" y="6061709"/>
                </a:lnTo>
                <a:lnTo>
                  <a:pt x="5333" y="6028181"/>
                </a:lnTo>
                <a:lnTo>
                  <a:pt x="3047" y="6025895"/>
                </a:lnTo>
                <a:close/>
              </a:path>
              <a:path w="9144000" h="6341109">
                <a:moveTo>
                  <a:pt x="3047" y="5959601"/>
                </a:moveTo>
                <a:lnTo>
                  <a:pt x="0" y="5959601"/>
                </a:lnTo>
                <a:lnTo>
                  <a:pt x="0" y="5997701"/>
                </a:lnTo>
                <a:lnTo>
                  <a:pt x="3047" y="5997701"/>
                </a:lnTo>
                <a:lnTo>
                  <a:pt x="5333" y="5995415"/>
                </a:lnTo>
                <a:lnTo>
                  <a:pt x="5333" y="5961125"/>
                </a:lnTo>
                <a:lnTo>
                  <a:pt x="3047" y="5959601"/>
                </a:lnTo>
                <a:close/>
              </a:path>
              <a:path w="9144000" h="6341109">
                <a:moveTo>
                  <a:pt x="3047" y="5892545"/>
                </a:moveTo>
                <a:lnTo>
                  <a:pt x="0" y="5892545"/>
                </a:lnTo>
                <a:lnTo>
                  <a:pt x="0" y="5930645"/>
                </a:lnTo>
                <a:lnTo>
                  <a:pt x="3047" y="5930645"/>
                </a:lnTo>
                <a:lnTo>
                  <a:pt x="5333" y="5928359"/>
                </a:lnTo>
                <a:lnTo>
                  <a:pt x="5333" y="5894831"/>
                </a:lnTo>
                <a:lnTo>
                  <a:pt x="3047" y="5892545"/>
                </a:lnTo>
                <a:close/>
              </a:path>
              <a:path w="9144000" h="6341109">
                <a:moveTo>
                  <a:pt x="3047" y="5826251"/>
                </a:moveTo>
                <a:lnTo>
                  <a:pt x="0" y="5826251"/>
                </a:lnTo>
                <a:lnTo>
                  <a:pt x="0" y="5864351"/>
                </a:lnTo>
                <a:lnTo>
                  <a:pt x="3047" y="5864351"/>
                </a:lnTo>
                <a:lnTo>
                  <a:pt x="5333" y="5862065"/>
                </a:lnTo>
                <a:lnTo>
                  <a:pt x="5333" y="5827775"/>
                </a:lnTo>
                <a:lnTo>
                  <a:pt x="3047" y="5826251"/>
                </a:lnTo>
                <a:close/>
              </a:path>
              <a:path w="9144000" h="6341109">
                <a:moveTo>
                  <a:pt x="3047" y="5759195"/>
                </a:moveTo>
                <a:lnTo>
                  <a:pt x="0" y="5759195"/>
                </a:lnTo>
                <a:lnTo>
                  <a:pt x="0" y="5797295"/>
                </a:lnTo>
                <a:lnTo>
                  <a:pt x="3047" y="5797295"/>
                </a:lnTo>
                <a:lnTo>
                  <a:pt x="5333" y="5795009"/>
                </a:lnTo>
                <a:lnTo>
                  <a:pt x="5333" y="5761481"/>
                </a:lnTo>
                <a:lnTo>
                  <a:pt x="3047" y="5759195"/>
                </a:lnTo>
                <a:close/>
              </a:path>
              <a:path w="9144000" h="6341109">
                <a:moveTo>
                  <a:pt x="3047" y="5692901"/>
                </a:moveTo>
                <a:lnTo>
                  <a:pt x="0" y="5692901"/>
                </a:lnTo>
                <a:lnTo>
                  <a:pt x="0" y="5731001"/>
                </a:lnTo>
                <a:lnTo>
                  <a:pt x="3047" y="5731001"/>
                </a:lnTo>
                <a:lnTo>
                  <a:pt x="5333" y="5728715"/>
                </a:lnTo>
                <a:lnTo>
                  <a:pt x="5333" y="5694425"/>
                </a:lnTo>
                <a:lnTo>
                  <a:pt x="3047" y="5692901"/>
                </a:lnTo>
                <a:close/>
              </a:path>
              <a:path w="9144000" h="6341109">
                <a:moveTo>
                  <a:pt x="3047" y="5625845"/>
                </a:moveTo>
                <a:lnTo>
                  <a:pt x="0" y="5625845"/>
                </a:lnTo>
                <a:lnTo>
                  <a:pt x="0" y="5663945"/>
                </a:lnTo>
                <a:lnTo>
                  <a:pt x="3047" y="5663945"/>
                </a:lnTo>
                <a:lnTo>
                  <a:pt x="5333" y="5661659"/>
                </a:lnTo>
                <a:lnTo>
                  <a:pt x="5333" y="5628131"/>
                </a:lnTo>
                <a:lnTo>
                  <a:pt x="3047" y="5625845"/>
                </a:lnTo>
                <a:close/>
              </a:path>
              <a:path w="9144000" h="6341109">
                <a:moveTo>
                  <a:pt x="3047" y="5559551"/>
                </a:moveTo>
                <a:lnTo>
                  <a:pt x="0" y="5559551"/>
                </a:lnTo>
                <a:lnTo>
                  <a:pt x="0" y="5597651"/>
                </a:lnTo>
                <a:lnTo>
                  <a:pt x="3047" y="5597651"/>
                </a:lnTo>
                <a:lnTo>
                  <a:pt x="5333" y="5595365"/>
                </a:lnTo>
                <a:lnTo>
                  <a:pt x="5333" y="5561075"/>
                </a:lnTo>
                <a:lnTo>
                  <a:pt x="3047" y="5559551"/>
                </a:lnTo>
                <a:close/>
              </a:path>
              <a:path w="9144000" h="6341109">
                <a:moveTo>
                  <a:pt x="3047" y="5492495"/>
                </a:moveTo>
                <a:lnTo>
                  <a:pt x="0" y="5492495"/>
                </a:lnTo>
                <a:lnTo>
                  <a:pt x="0" y="5530595"/>
                </a:lnTo>
                <a:lnTo>
                  <a:pt x="3047" y="5530595"/>
                </a:lnTo>
                <a:lnTo>
                  <a:pt x="5333" y="5528309"/>
                </a:lnTo>
                <a:lnTo>
                  <a:pt x="5333" y="5494781"/>
                </a:lnTo>
                <a:lnTo>
                  <a:pt x="3047" y="5492495"/>
                </a:lnTo>
                <a:close/>
              </a:path>
              <a:path w="9144000" h="6341109">
                <a:moveTo>
                  <a:pt x="3047" y="5426201"/>
                </a:moveTo>
                <a:lnTo>
                  <a:pt x="0" y="5426201"/>
                </a:lnTo>
                <a:lnTo>
                  <a:pt x="0" y="5464301"/>
                </a:lnTo>
                <a:lnTo>
                  <a:pt x="3047" y="5464301"/>
                </a:lnTo>
                <a:lnTo>
                  <a:pt x="5333" y="5462015"/>
                </a:lnTo>
                <a:lnTo>
                  <a:pt x="5333" y="5427725"/>
                </a:lnTo>
                <a:lnTo>
                  <a:pt x="3047" y="5426201"/>
                </a:lnTo>
                <a:close/>
              </a:path>
              <a:path w="9144000" h="6341109">
                <a:moveTo>
                  <a:pt x="3047" y="5359145"/>
                </a:moveTo>
                <a:lnTo>
                  <a:pt x="0" y="5359145"/>
                </a:lnTo>
                <a:lnTo>
                  <a:pt x="0" y="5397245"/>
                </a:lnTo>
                <a:lnTo>
                  <a:pt x="3047" y="5397245"/>
                </a:lnTo>
                <a:lnTo>
                  <a:pt x="5333" y="5394959"/>
                </a:lnTo>
                <a:lnTo>
                  <a:pt x="5333" y="5361431"/>
                </a:lnTo>
                <a:lnTo>
                  <a:pt x="3047" y="5359145"/>
                </a:lnTo>
                <a:close/>
              </a:path>
              <a:path w="9144000" h="6341109">
                <a:moveTo>
                  <a:pt x="3047" y="5292851"/>
                </a:moveTo>
                <a:lnTo>
                  <a:pt x="0" y="5292851"/>
                </a:lnTo>
                <a:lnTo>
                  <a:pt x="0" y="5330951"/>
                </a:lnTo>
                <a:lnTo>
                  <a:pt x="3047" y="5330951"/>
                </a:lnTo>
                <a:lnTo>
                  <a:pt x="5333" y="5328665"/>
                </a:lnTo>
                <a:lnTo>
                  <a:pt x="5333" y="5294375"/>
                </a:lnTo>
                <a:lnTo>
                  <a:pt x="3047" y="5292851"/>
                </a:lnTo>
                <a:close/>
              </a:path>
              <a:path w="9144000" h="6341109">
                <a:moveTo>
                  <a:pt x="3047" y="5225795"/>
                </a:moveTo>
                <a:lnTo>
                  <a:pt x="0" y="5225795"/>
                </a:lnTo>
                <a:lnTo>
                  <a:pt x="0" y="5263895"/>
                </a:lnTo>
                <a:lnTo>
                  <a:pt x="3047" y="5263895"/>
                </a:lnTo>
                <a:lnTo>
                  <a:pt x="5333" y="5261609"/>
                </a:lnTo>
                <a:lnTo>
                  <a:pt x="5333" y="5228081"/>
                </a:lnTo>
                <a:lnTo>
                  <a:pt x="3047" y="5225795"/>
                </a:lnTo>
                <a:close/>
              </a:path>
              <a:path w="9144000" h="6341109">
                <a:moveTo>
                  <a:pt x="3047" y="5159501"/>
                </a:moveTo>
                <a:lnTo>
                  <a:pt x="0" y="5159501"/>
                </a:lnTo>
                <a:lnTo>
                  <a:pt x="0" y="5197601"/>
                </a:lnTo>
                <a:lnTo>
                  <a:pt x="3047" y="5197601"/>
                </a:lnTo>
                <a:lnTo>
                  <a:pt x="5333" y="5195315"/>
                </a:lnTo>
                <a:lnTo>
                  <a:pt x="5333" y="5161025"/>
                </a:lnTo>
                <a:lnTo>
                  <a:pt x="3047" y="5159501"/>
                </a:lnTo>
                <a:close/>
              </a:path>
              <a:path w="9144000" h="6341109">
                <a:moveTo>
                  <a:pt x="3047" y="5092445"/>
                </a:moveTo>
                <a:lnTo>
                  <a:pt x="0" y="5092445"/>
                </a:lnTo>
                <a:lnTo>
                  <a:pt x="0" y="5130545"/>
                </a:lnTo>
                <a:lnTo>
                  <a:pt x="3047" y="5130545"/>
                </a:lnTo>
                <a:lnTo>
                  <a:pt x="5333" y="5128259"/>
                </a:lnTo>
                <a:lnTo>
                  <a:pt x="5333" y="5094731"/>
                </a:lnTo>
                <a:lnTo>
                  <a:pt x="3047" y="5092445"/>
                </a:lnTo>
                <a:close/>
              </a:path>
              <a:path w="9144000" h="6341109">
                <a:moveTo>
                  <a:pt x="3047" y="5026151"/>
                </a:moveTo>
                <a:lnTo>
                  <a:pt x="0" y="5026151"/>
                </a:lnTo>
                <a:lnTo>
                  <a:pt x="0" y="5064251"/>
                </a:lnTo>
                <a:lnTo>
                  <a:pt x="3047" y="5064251"/>
                </a:lnTo>
                <a:lnTo>
                  <a:pt x="5333" y="5061965"/>
                </a:lnTo>
                <a:lnTo>
                  <a:pt x="5333" y="5027675"/>
                </a:lnTo>
                <a:lnTo>
                  <a:pt x="3047" y="5026151"/>
                </a:lnTo>
                <a:close/>
              </a:path>
              <a:path w="9144000" h="6341109">
                <a:moveTo>
                  <a:pt x="3047" y="4959095"/>
                </a:moveTo>
                <a:lnTo>
                  <a:pt x="0" y="4959095"/>
                </a:lnTo>
                <a:lnTo>
                  <a:pt x="0" y="4997195"/>
                </a:lnTo>
                <a:lnTo>
                  <a:pt x="3047" y="4997195"/>
                </a:lnTo>
                <a:lnTo>
                  <a:pt x="5333" y="4994909"/>
                </a:lnTo>
                <a:lnTo>
                  <a:pt x="5333" y="4961381"/>
                </a:lnTo>
                <a:lnTo>
                  <a:pt x="3047" y="4959095"/>
                </a:lnTo>
                <a:close/>
              </a:path>
              <a:path w="9144000" h="6341109">
                <a:moveTo>
                  <a:pt x="3047" y="4892801"/>
                </a:moveTo>
                <a:lnTo>
                  <a:pt x="0" y="4892801"/>
                </a:lnTo>
                <a:lnTo>
                  <a:pt x="0" y="4930901"/>
                </a:lnTo>
                <a:lnTo>
                  <a:pt x="3047" y="4930901"/>
                </a:lnTo>
                <a:lnTo>
                  <a:pt x="5333" y="4928615"/>
                </a:lnTo>
                <a:lnTo>
                  <a:pt x="5333" y="4894325"/>
                </a:lnTo>
                <a:lnTo>
                  <a:pt x="3047" y="4892801"/>
                </a:lnTo>
                <a:close/>
              </a:path>
              <a:path w="9144000" h="6341109">
                <a:moveTo>
                  <a:pt x="3047" y="4825745"/>
                </a:moveTo>
                <a:lnTo>
                  <a:pt x="0" y="4825745"/>
                </a:lnTo>
                <a:lnTo>
                  <a:pt x="0" y="4863845"/>
                </a:lnTo>
                <a:lnTo>
                  <a:pt x="3047" y="4863845"/>
                </a:lnTo>
                <a:lnTo>
                  <a:pt x="5333" y="4861559"/>
                </a:lnTo>
                <a:lnTo>
                  <a:pt x="5333" y="4828031"/>
                </a:lnTo>
                <a:lnTo>
                  <a:pt x="3047" y="4825745"/>
                </a:lnTo>
                <a:close/>
              </a:path>
              <a:path w="9144000" h="6341109">
                <a:moveTo>
                  <a:pt x="3047" y="4759451"/>
                </a:moveTo>
                <a:lnTo>
                  <a:pt x="0" y="4759451"/>
                </a:lnTo>
                <a:lnTo>
                  <a:pt x="0" y="4797551"/>
                </a:lnTo>
                <a:lnTo>
                  <a:pt x="3047" y="4797551"/>
                </a:lnTo>
                <a:lnTo>
                  <a:pt x="5333" y="4795265"/>
                </a:lnTo>
                <a:lnTo>
                  <a:pt x="5333" y="4760975"/>
                </a:lnTo>
                <a:lnTo>
                  <a:pt x="3047" y="4759451"/>
                </a:lnTo>
                <a:close/>
              </a:path>
              <a:path w="9144000" h="6341109">
                <a:moveTo>
                  <a:pt x="3047" y="4692395"/>
                </a:moveTo>
                <a:lnTo>
                  <a:pt x="0" y="4692395"/>
                </a:lnTo>
                <a:lnTo>
                  <a:pt x="0" y="4730495"/>
                </a:lnTo>
                <a:lnTo>
                  <a:pt x="3047" y="4730495"/>
                </a:lnTo>
                <a:lnTo>
                  <a:pt x="5333" y="4728209"/>
                </a:lnTo>
                <a:lnTo>
                  <a:pt x="5333" y="4694681"/>
                </a:lnTo>
                <a:lnTo>
                  <a:pt x="3047" y="4692395"/>
                </a:lnTo>
                <a:close/>
              </a:path>
              <a:path w="9144000" h="6341109">
                <a:moveTo>
                  <a:pt x="3047" y="4626101"/>
                </a:moveTo>
                <a:lnTo>
                  <a:pt x="0" y="4626101"/>
                </a:lnTo>
                <a:lnTo>
                  <a:pt x="0" y="4664201"/>
                </a:lnTo>
                <a:lnTo>
                  <a:pt x="3047" y="4664201"/>
                </a:lnTo>
                <a:lnTo>
                  <a:pt x="5333" y="4661915"/>
                </a:lnTo>
                <a:lnTo>
                  <a:pt x="5333" y="4627625"/>
                </a:lnTo>
                <a:lnTo>
                  <a:pt x="3047" y="4626101"/>
                </a:lnTo>
                <a:close/>
              </a:path>
              <a:path w="9144000" h="6341109">
                <a:moveTo>
                  <a:pt x="3047" y="4559045"/>
                </a:moveTo>
                <a:lnTo>
                  <a:pt x="0" y="4559045"/>
                </a:lnTo>
                <a:lnTo>
                  <a:pt x="0" y="4597145"/>
                </a:lnTo>
                <a:lnTo>
                  <a:pt x="3047" y="4597145"/>
                </a:lnTo>
                <a:lnTo>
                  <a:pt x="5333" y="4594859"/>
                </a:lnTo>
                <a:lnTo>
                  <a:pt x="5333" y="4561331"/>
                </a:lnTo>
                <a:lnTo>
                  <a:pt x="3047" y="4559045"/>
                </a:lnTo>
                <a:close/>
              </a:path>
              <a:path w="9144000" h="6341109">
                <a:moveTo>
                  <a:pt x="3047" y="4492751"/>
                </a:moveTo>
                <a:lnTo>
                  <a:pt x="0" y="4492751"/>
                </a:lnTo>
                <a:lnTo>
                  <a:pt x="0" y="4530851"/>
                </a:lnTo>
                <a:lnTo>
                  <a:pt x="3047" y="4530851"/>
                </a:lnTo>
                <a:lnTo>
                  <a:pt x="5333" y="4528565"/>
                </a:lnTo>
                <a:lnTo>
                  <a:pt x="5333" y="4494275"/>
                </a:lnTo>
                <a:lnTo>
                  <a:pt x="3047" y="4492751"/>
                </a:lnTo>
                <a:close/>
              </a:path>
              <a:path w="9144000" h="6341109">
                <a:moveTo>
                  <a:pt x="3047" y="4425695"/>
                </a:moveTo>
                <a:lnTo>
                  <a:pt x="0" y="4425695"/>
                </a:lnTo>
                <a:lnTo>
                  <a:pt x="0" y="4463795"/>
                </a:lnTo>
                <a:lnTo>
                  <a:pt x="3047" y="4463795"/>
                </a:lnTo>
                <a:lnTo>
                  <a:pt x="5333" y="4461509"/>
                </a:lnTo>
                <a:lnTo>
                  <a:pt x="5333" y="4427981"/>
                </a:lnTo>
                <a:lnTo>
                  <a:pt x="3047" y="4425695"/>
                </a:lnTo>
                <a:close/>
              </a:path>
              <a:path w="9144000" h="6341109">
                <a:moveTo>
                  <a:pt x="3047" y="4359401"/>
                </a:moveTo>
                <a:lnTo>
                  <a:pt x="0" y="4359401"/>
                </a:lnTo>
                <a:lnTo>
                  <a:pt x="0" y="4397501"/>
                </a:lnTo>
                <a:lnTo>
                  <a:pt x="3047" y="4397501"/>
                </a:lnTo>
                <a:lnTo>
                  <a:pt x="5333" y="4395215"/>
                </a:lnTo>
                <a:lnTo>
                  <a:pt x="5333" y="4360925"/>
                </a:lnTo>
                <a:lnTo>
                  <a:pt x="3047" y="4359401"/>
                </a:lnTo>
                <a:close/>
              </a:path>
              <a:path w="9144000" h="6341109">
                <a:moveTo>
                  <a:pt x="3047" y="4292345"/>
                </a:moveTo>
                <a:lnTo>
                  <a:pt x="0" y="4292345"/>
                </a:lnTo>
                <a:lnTo>
                  <a:pt x="0" y="4330445"/>
                </a:lnTo>
                <a:lnTo>
                  <a:pt x="3047" y="4330445"/>
                </a:lnTo>
                <a:lnTo>
                  <a:pt x="5333" y="4328159"/>
                </a:lnTo>
                <a:lnTo>
                  <a:pt x="5333" y="4294631"/>
                </a:lnTo>
                <a:lnTo>
                  <a:pt x="3047" y="4292345"/>
                </a:lnTo>
                <a:close/>
              </a:path>
              <a:path w="9144000" h="6341109">
                <a:moveTo>
                  <a:pt x="3047" y="4226051"/>
                </a:moveTo>
                <a:lnTo>
                  <a:pt x="0" y="4226051"/>
                </a:lnTo>
                <a:lnTo>
                  <a:pt x="0" y="4264151"/>
                </a:lnTo>
                <a:lnTo>
                  <a:pt x="3047" y="4264151"/>
                </a:lnTo>
                <a:lnTo>
                  <a:pt x="5333" y="4261865"/>
                </a:lnTo>
                <a:lnTo>
                  <a:pt x="5333" y="4227575"/>
                </a:lnTo>
                <a:lnTo>
                  <a:pt x="3047" y="4226051"/>
                </a:lnTo>
                <a:close/>
              </a:path>
              <a:path w="9144000" h="6341109">
                <a:moveTo>
                  <a:pt x="3047" y="4158995"/>
                </a:moveTo>
                <a:lnTo>
                  <a:pt x="0" y="4158995"/>
                </a:lnTo>
                <a:lnTo>
                  <a:pt x="0" y="4197095"/>
                </a:lnTo>
                <a:lnTo>
                  <a:pt x="3047" y="4197095"/>
                </a:lnTo>
                <a:lnTo>
                  <a:pt x="5333" y="4194809"/>
                </a:lnTo>
                <a:lnTo>
                  <a:pt x="5333" y="4161281"/>
                </a:lnTo>
                <a:lnTo>
                  <a:pt x="3047" y="4158995"/>
                </a:lnTo>
                <a:close/>
              </a:path>
              <a:path w="9144000" h="6341109">
                <a:moveTo>
                  <a:pt x="3047" y="4092701"/>
                </a:moveTo>
                <a:lnTo>
                  <a:pt x="0" y="4092701"/>
                </a:lnTo>
                <a:lnTo>
                  <a:pt x="0" y="4130801"/>
                </a:lnTo>
                <a:lnTo>
                  <a:pt x="3047" y="4130801"/>
                </a:lnTo>
                <a:lnTo>
                  <a:pt x="5333" y="4128515"/>
                </a:lnTo>
                <a:lnTo>
                  <a:pt x="5333" y="4094225"/>
                </a:lnTo>
                <a:lnTo>
                  <a:pt x="3047" y="4092701"/>
                </a:lnTo>
                <a:close/>
              </a:path>
              <a:path w="9144000" h="6341109">
                <a:moveTo>
                  <a:pt x="3047" y="4025645"/>
                </a:moveTo>
                <a:lnTo>
                  <a:pt x="0" y="4025645"/>
                </a:lnTo>
                <a:lnTo>
                  <a:pt x="0" y="4063745"/>
                </a:lnTo>
                <a:lnTo>
                  <a:pt x="3047" y="4063745"/>
                </a:lnTo>
                <a:lnTo>
                  <a:pt x="5333" y="4061459"/>
                </a:lnTo>
                <a:lnTo>
                  <a:pt x="5333" y="4027931"/>
                </a:lnTo>
                <a:lnTo>
                  <a:pt x="3047" y="4025645"/>
                </a:lnTo>
                <a:close/>
              </a:path>
              <a:path w="9144000" h="6341109">
                <a:moveTo>
                  <a:pt x="3047" y="3959351"/>
                </a:moveTo>
                <a:lnTo>
                  <a:pt x="0" y="3959351"/>
                </a:lnTo>
                <a:lnTo>
                  <a:pt x="0" y="3997451"/>
                </a:lnTo>
                <a:lnTo>
                  <a:pt x="3047" y="3997451"/>
                </a:lnTo>
                <a:lnTo>
                  <a:pt x="5333" y="3995165"/>
                </a:lnTo>
                <a:lnTo>
                  <a:pt x="5333" y="3960875"/>
                </a:lnTo>
                <a:lnTo>
                  <a:pt x="3047" y="3959351"/>
                </a:lnTo>
                <a:close/>
              </a:path>
              <a:path w="9144000" h="6341109">
                <a:moveTo>
                  <a:pt x="3047" y="3892295"/>
                </a:moveTo>
                <a:lnTo>
                  <a:pt x="0" y="3892295"/>
                </a:lnTo>
                <a:lnTo>
                  <a:pt x="0" y="3930395"/>
                </a:lnTo>
                <a:lnTo>
                  <a:pt x="3047" y="3930395"/>
                </a:lnTo>
                <a:lnTo>
                  <a:pt x="5333" y="3928109"/>
                </a:lnTo>
                <a:lnTo>
                  <a:pt x="5333" y="3894581"/>
                </a:lnTo>
                <a:lnTo>
                  <a:pt x="3047" y="3892295"/>
                </a:lnTo>
                <a:close/>
              </a:path>
              <a:path w="9144000" h="6341109">
                <a:moveTo>
                  <a:pt x="3047" y="3826001"/>
                </a:moveTo>
                <a:lnTo>
                  <a:pt x="0" y="3826001"/>
                </a:lnTo>
                <a:lnTo>
                  <a:pt x="0" y="3864101"/>
                </a:lnTo>
                <a:lnTo>
                  <a:pt x="3047" y="3864101"/>
                </a:lnTo>
                <a:lnTo>
                  <a:pt x="5333" y="3861815"/>
                </a:lnTo>
                <a:lnTo>
                  <a:pt x="5333" y="3827525"/>
                </a:lnTo>
                <a:lnTo>
                  <a:pt x="3047" y="3826001"/>
                </a:lnTo>
                <a:close/>
              </a:path>
              <a:path w="9144000" h="6341109">
                <a:moveTo>
                  <a:pt x="3047" y="3758945"/>
                </a:moveTo>
                <a:lnTo>
                  <a:pt x="0" y="3758945"/>
                </a:lnTo>
                <a:lnTo>
                  <a:pt x="0" y="3797045"/>
                </a:lnTo>
                <a:lnTo>
                  <a:pt x="3047" y="3797045"/>
                </a:lnTo>
                <a:lnTo>
                  <a:pt x="5333" y="3794759"/>
                </a:lnTo>
                <a:lnTo>
                  <a:pt x="5333" y="3761231"/>
                </a:lnTo>
                <a:lnTo>
                  <a:pt x="3047" y="3758945"/>
                </a:lnTo>
                <a:close/>
              </a:path>
              <a:path w="9144000" h="6341109">
                <a:moveTo>
                  <a:pt x="3047" y="3692651"/>
                </a:moveTo>
                <a:lnTo>
                  <a:pt x="0" y="3692651"/>
                </a:lnTo>
                <a:lnTo>
                  <a:pt x="0" y="3730751"/>
                </a:lnTo>
                <a:lnTo>
                  <a:pt x="3047" y="3730751"/>
                </a:lnTo>
                <a:lnTo>
                  <a:pt x="5333" y="3728465"/>
                </a:lnTo>
                <a:lnTo>
                  <a:pt x="5333" y="3694175"/>
                </a:lnTo>
                <a:lnTo>
                  <a:pt x="3047" y="3692651"/>
                </a:lnTo>
                <a:close/>
              </a:path>
              <a:path w="9144000" h="6341109">
                <a:moveTo>
                  <a:pt x="3047" y="3625595"/>
                </a:moveTo>
                <a:lnTo>
                  <a:pt x="0" y="3625595"/>
                </a:lnTo>
                <a:lnTo>
                  <a:pt x="0" y="3663695"/>
                </a:lnTo>
                <a:lnTo>
                  <a:pt x="3047" y="3663695"/>
                </a:lnTo>
                <a:lnTo>
                  <a:pt x="5333" y="3661409"/>
                </a:lnTo>
                <a:lnTo>
                  <a:pt x="5333" y="3627881"/>
                </a:lnTo>
                <a:lnTo>
                  <a:pt x="3047" y="3625595"/>
                </a:lnTo>
                <a:close/>
              </a:path>
              <a:path w="9144000" h="6341109">
                <a:moveTo>
                  <a:pt x="3047" y="3559301"/>
                </a:moveTo>
                <a:lnTo>
                  <a:pt x="0" y="3559301"/>
                </a:lnTo>
                <a:lnTo>
                  <a:pt x="0" y="3597401"/>
                </a:lnTo>
                <a:lnTo>
                  <a:pt x="3047" y="3597401"/>
                </a:lnTo>
                <a:lnTo>
                  <a:pt x="5333" y="3595115"/>
                </a:lnTo>
                <a:lnTo>
                  <a:pt x="5333" y="3560825"/>
                </a:lnTo>
                <a:lnTo>
                  <a:pt x="3047" y="3559301"/>
                </a:lnTo>
                <a:close/>
              </a:path>
              <a:path w="9144000" h="6341109">
                <a:moveTo>
                  <a:pt x="3047" y="3492245"/>
                </a:moveTo>
                <a:lnTo>
                  <a:pt x="0" y="3492245"/>
                </a:lnTo>
                <a:lnTo>
                  <a:pt x="0" y="3530345"/>
                </a:lnTo>
                <a:lnTo>
                  <a:pt x="3047" y="3530345"/>
                </a:lnTo>
                <a:lnTo>
                  <a:pt x="5333" y="3528059"/>
                </a:lnTo>
                <a:lnTo>
                  <a:pt x="5333" y="3494531"/>
                </a:lnTo>
                <a:lnTo>
                  <a:pt x="3047" y="3492245"/>
                </a:lnTo>
                <a:close/>
              </a:path>
              <a:path w="9144000" h="6341109">
                <a:moveTo>
                  <a:pt x="3047" y="3425951"/>
                </a:moveTo>
                <a:lnTo>
                  <a:pt x="0" y="3425951"/>
                </a:lnTo>
                <a:lnTo>
                  <a:pt x="0" y="3464051"/>
                </a:lnTo>
                <a:lnTo>
                  <a:pt x="3047" y="3464051"/>
                </a:lnTo>
                <a:lnTo>
                  <a:pt x="5333" y="3461765"/>
                </a:lnTo>
                <a:lnTo>
                  <a:pt x="5333" y="3427475"/>
                </a:lnTo>
                <a:lnTo>
                  <a:pt x="3047" y="3425951"/>
                </a:lnTo>
                <a:close/>
              </a:path>
              <a:path w="9144000" h="6341109">
                <a:moveTo>
                  <a:pt x="3047" y="3358895"/>
                </a:moveTo>
                <a:lnTo>
                  <a:pt x="0" y="3358895"/>
                </a:lnTo>
                <a:lnTo>
                  <a:pt x="0" y="3396995"/>
                </a:lnTo>
                <a:lnTo>
                  <a:pt x="3047" y="3396995"/>
                </a:lnTo>
                <a:lnTo>
                  <a:pt x="5333" y="3394709"/>
                </a:lnTo>
                <a:lnTo>
                  <a:pt x="5333" y="3361181"/>
                </a:lnTo>
                <a:lnTo>
                  <a:pt x="3047" y="3358895"/>
                </a:lnTo>
                <a:close/>
              </a:path>
              <a:path w="9144000" h="6341109">
                <a:moveTo>
                  <a:pt x="3047" y="3292601"/>
                </a:moveTo>
                <a:lnTo>
                  <a:pt x="0" y="3292601"/>
                </a:lnTo>
                <a:lnTo>
                  <a:pt x="0" y="3330701"/>
                </a:lnTo>
                <a:lnTo>
                  <a:pt x="3047" y="3330701"/>
                </a:lnTo>
                <a:lnTo>
                  <a:pt x="5333" y="3328415"/>
                </a:lnTo>
                <a:lnTo>
                  <a:pt x="5333" y="3294125"/>
                </a:lnTo>
                <a:lnTo>
                  <a:pt x="3047" y="3292601"/>
                </a:lnTo>
                <a:close/>
              </a:path>
              <a:path w="9144000" h="6341109">
                <a:moveTo>
                  <a:pt x="3047" y="3225545"/>
                </a:moveTo>
                <a:lnTo>
                  <a:pt x="0" y="3225545"/>
                </a:lnTo>
                <a:lnTo>
                  <a:pt x="0" y="3263645"/>
                </a:lnTo>
                <a:lnTo>
                  <a:pt x="3047" y="3263645"/>
                </a:lnTo>
                <a:lnTo>
                  <a:pt x="5333" y="3261359"/>
                </a:lnTo>
                <a:lnTo>
                  <a:pt x="5333" y="3227831"/>
                </a:lnTo>
                <a:lnTo>
                  <a:pt x="3047" y="3225545"/>
                </a:lnTo>
                <a:close/>
              </a:path>
              <a:path w="9144000" h="6341109">
                <a:moveTo>
                  <a:pt x="3047" y="3159251"/>
                </a:moveTo>
                <a:lnTo>
                  <a:pt x="0" y="3159251"/>
                </a:lnTo>
                <a:lnTo>
                  <a:pt x="0" y="3197351"/>
                </a:lnTo>
                <a:lnTo>
                  <a:pt x="3047" y="3197351"/>
                </a:lnTo>
                <a:lnTo>
                  <a:pt x="5333" y="3195065"/>
                </a:lnTo>
                <a:lnTo>
                  <a:pt x="5333" y="3160775"/>
                </a:lnTo>
                <a:lnTo>
                  <a:pt x="3047" y="3159251"/>
                </a:lnTo>
                <a:close/>
              </a:path>
              <a:path w="9144000" h="6341109">
                <a:moveTo>
                  <a:pt x="3047" y="3092195"/>
                </a:moveTo>
                <a:lnTo>
                  <a:pt x="0" y="3092195"/>
                </a:lnTo>
                <a:lnTo>
                  <a:pt x="0" y="3130295"/>
                </a:lnTo>
                <a:lnTo>
                  <a:pt x="3047" y="3130295"/>
                </a:lnTo>
                <a:lnTo>
                  <a:pt x="5333" y="3128009"/>
                </a:lnTo>
                <a:lnTo>
                  <a:pt x="5333" y="3094481"/>
                </a:lnTo>
                <a:lnTo>
                  <a:pt x="3047" y="3092195"/>
                </a:lnTo>
                <a:close/>
              </a:path>
              <a:path w="9144000" h="6341109">
                <a:moveTo>
                  <a:pt x="3047" y="3025901"/>
                </a:moveTo>
                <a:lnTo>
                  <a:pt x="0" y="3025901"/>
                </a:lnTo>
                <a:lnTo>
                  <a:pt x="0" y="3064001"/>
                </a:lnTo>
                <a:lnTo>
                  <a:pt x="3047" y="3064001"/>
                </a:lnTo>
                <a:lnTo>
                  <a:pt x="5333" y="3061715"/>
                </a:lnTo>
                <a:lnTo>
                  <a:pt x="5333" y="3027425"/>
                </a:lnTo>
                <a:lnTo>
                  <a:pt x="3047" y="3025901"/>
                </a:lnTo>
                <a:close/>
              </a:path>
              <a:path w="9144000" h="6341109">
                <a:moveTo>
                  <a:pt x="3047" y="2958845"/>
                </a:moveTo>
                <a:lnTo>
                  <a:pt x="0" y="2958845"/>
                </a:lnTo>
                <a:lnTo>
                  <a:pt x="0" y="2996945"/>
                </a:lnTo>
                <a:lnTo>
                  <a:pt x="3047" y="2996945"/>
                </a:lnTo>
                <a:lnTo>
                  <a:pt x="5333" y="2994659"/>
                </a:lnTo>
                <a:lnTo>
                  <a:pt x="5333" y="2961131"/>
                </a:lnTo>
                <a:lnTo>
                  <a:pt x="3047" y="2958845"/>
                </a:lnTo>
                <a:close/>
              </a:path>
              <a:path w="9144000" h="6341109">
                <a:moveTo>
                  <a:pt x="3047" y="2892551"/>
                </a:moveTo>
                <a:lnTo>
                  <a:pt x="0" y="2892551"/>
                </a:lnTo>
                <a:lnTo>
                  <a:pt x="0" y="2930651"/>
                </a:lnTo>
                <a:lnTo>
                  <a:pt x="3047" y="2930651"/>
                </a:lnTo>
                <a:lnTo>
                  <a:pt x="5333" y="2928365"/>
                </a:lnTo>
                <a:lnTo>
                  <a:pt x="5333" y="2894075"/>
                </a:lnTo>
                <a:lnTo>
                  <a:pt x="3047" y="2892551"/>
                </a:lnTo>
                <a:close/>
              </a:path>
              <a:path w="9144000" h="6341109">
                <a:moveTo>
                  <a:pt x="3047" y="2825495"/>
                </a:moveTo>
                <a:lnTo>
                  <a:pt x="0" y="2825495"/>
                </a:lnTo>
                <a:lnTo>
                  <a:pt x="0" y="2863595"/>
                </a:lnTo>
                <a:lnTo>
                  <a:pt x="3047" y="2863595"/>
                </a:lnTo>
                <a:lnTo>
                  <a:pt x="5333" y="2861309"/>
                </a:lnTo>
                <a:lnTo>
                  <a:pt x="5333" y="2827781"/>
                </a:lnTo>
                <a:lnTo>
                  <a:pt x="3047" y="2825495"/>
                </a:lnTo>
                <a:close/>
              </a:path>
              <a:path w="9144000" h="6341109">
                <a:moveTo>
                  <a:pt x="3047" y="2759201"/>
                </a:moveTo>
                <a:lnTo>
                  <a:pt x="0" y="2759201"/>
                </a:lnTo>
                <a:lnTo>
                  <a:pt x="0" y="2797301"/>
                </a:lnTo>
                <a:lnTo>
                  <a:pt x="3047" y="2797301"/>
                </a:lnTo>
                <a:lnTo>
                  <a:pt x="5333" y="2795015"/>
                </a:lnTo>
                <a:lnTo>
                  <a:pt x="5333" y="2760725"/>
                </a:lnTo>
                <a:lnTo>
                  <a:pt x="3047" y="2759201"/>
                </a:lnTo>
                <a:close/>
              </a:path>
              <a:path w="9144000" h="6341109">
                <a:moveTo>
                  <a:pt x="3047" y="2692145"/>
                </a:moveTo>
                <a:lnTo>
                  <a:pt x="0" y="2692145"/>
                </a:lnTo>
                <a:lnTo>
                  <a:pt x="0" y="2730245"/>
                </a:lnTo>
                <a:lnTo>
                  <a:pt x="3047" y="2730245"/>
                </a:lnTo>
                <a:lnTo>
                  <a:pt x="5333" y="2727959"/>
                </a:lnTo>
                <a:lnTo>
                  <a:pt x="5333" y="2694431"/>
                </a:lnTo>
                <a:lnTo>
                  <a:pt x="3047" y="2692145"/>
                </a:lnTo>
                <a:close/>
              </a:path>
              <a:path w="9144000" h="6341109">
                <a:moveTo>
                  <a:pt x="3047" y="2625851"/>
                </a:moveTo>
                <a:lnTo>
                  <a:pt x="0" y="2625851"/>
                </a:lnTo>
                <a:lnTo>
                  <a:pt x="0" y="2663951"/>
                </a:lnTo>
                <a:lnTo>
                  <a:pt x="3047" y="2663951"/>
                </a:lnTo>
                <a:lnTo>
                  <a:pt x="5333" y="2661665"/>
                </a:lnTo>
                <a:lnTo>
                  <a:pt x="5333" y="2627375"/>
                </a:lnTo>
                <a:lnTo>
                  <a:pt x="3047" y="2625851"/>
                </a:lnTo>
                <a:close/>
              </a:path>
              <a:path w="9144000" h="6341109">
                <a:moveTo>
                  <a:pt x="3047" y="2558795"/>
                </a:moveTo>
                <a:lnTo>
                  <a:pt x="0" y="2558795"/>
                </a:lnTo>
                <a:lnTo>
                  <a:pt x="0" y="2596895"/>
                </a:lnTo>
                <a:lnTo>
                  <a:pt x="3047" y="2596895"/>
                </a:lnTo>
                <a:lnTo>
                  <a:pt x="5333" y="2594609"/>
                </a:lnTo>
                <a:lnTo>
                  <a:pt x="5333" y="2561081"/>
                </a:lnTo>
                <a:lnTo>
                  <a:pt x="3047" y="2558795"/>
                </a:lnTo>
                <a:close/>
              </a:path>
              <a:path w="9144000" h="6341109">
                <a:moveTo>
                  <a:pt x="3047" y="2492501"/>
                </a:moveTo>
                <a:lnTo>
                  <a:pt x="0" y="2492501"/>
                </a:lnTo>
                <a:lnTo>
                  <a:pt x="0" y="2530601"/>
                </a:lnTo>
                <a:lnTo>
                  <a:pt x="3047" y="2530601"/>
                </a:lnTo>
                <a:lnTo>
                  <a:pt x="5333" y="2528315"/>
                </a:lnTo>
                <a:lnTo>
                  <a:pt x="5333" y="2494025"/>
                </a:lnTo>
                <a:lnTo>
                  <a:pt x="3047" y="2492501"/>
                </a:lnTo>
                <a:close/>
              </a:path>
              <a:path w="9144000" h="6341109">
                <a:moveTo>
                  <a:pt x="3047" y="2425445"/>
                </a:moveTo>
                <a:lnTo>
                  <a:pt x="0" y="2425445"/>
                </a:lnTo>
                <a:lnTo>
                  <a:pt x="0" y="2463545"/>
                </a:lnTo>
                <a:lnTo>
                  <a:pt x="3047" y="2463545"/>
                </a:lnTo>
                <a:lnTo>
                  <a:pt x="5333" y="2461259"/>
                </a:lnTo>
                <a:lnTo>
                  <a:pt x="5333" y="2427731"/>
                </a:lnTo>
                <a:lnTo>
                  <a:pt x="3047" y="2425445"/>
                </a:lnTo>
                <a:close/>
              </a:path>
              <a:path w="9144000" h="6341109">
                <a:moveTo>
                  <a:pt x="3047" y="2359151"/>
                </a:moveTo>
                <a:lnTo>
                  <a:pt x="0" y="2359151"/>
                </a:lnTo>
                <a:lnTo>
                  <a:pt x="0" y="2397251"/>
                </a:lnTo>
                <a:lnTo>
                  <a:pt x="3047" y="2397251"/>
                </a:lnTo>
                <a:lnTo>
                  <a:pt x="5333" y="2394965"/>
                </a:lnTo>
                <a:lnTo>
                  <a:pt x="5333" y="2360675"/>
                </a:lnTo>
                <a:lnTo>
                  <a:pt x="3047" y="2359151"/>
                </a:lnTo>
                <a:close/>
              </a:path>
              <a:path w="9144000" h="6341109">
                <a:moveTo>
                  <a:pt x="3047" y="2292095"/>
                </a:moveTo>
                <a:lnTo>
                  <a:pt x="0" y="2292095"/>
                </a:lnTo>
                <a:lnTo>
                  <a:pt x="0" y="2330195"/>
                </a:lnTo>
                <a:lnTo>
                  <a:pt x="3047" y="2330195"/>
                </a:lnTo>
                <a:lnTo>
                  <a:pt x="5333" y="2327909"/>
                </a:lnTo>
                <a:lnTo>
                  <a:pt x="5333" y="2294381"/>
                </a:lnTo>
                <a:lnTo>
                  <a:pt x="3047" y="2292095"/>
                </a:lnTo>
                <a:close/>
              </a:path>
              <a:path w="9144000" h="6341109">
                <a:moveTo>
                  <a:pt x="3047" y="2225801"/>
                </a:moveTo>
                <a:lnTo>
                  <a:pt x="0" y="2225801"/>
                </a:lnTo>
                <a:lnTo>
                  <a:pt x="0" y="2263901"/>
                </a:lnTo>
                <a:lnTo>
                  <a:pt x="3047" y="2263901"/>
                </a:lnTo>
                <a:lnTo>
                  <a:pt x="5333" y="2261615"/>
                </a:lnTo>
                <a:lnTo>
                  <a:pt x="5333" y="2227325"/>
                </a:lnTo>
                <a:lnTo>
                  <a:pt x="3047" y="2225801"/>
                </a:lnTo>
                <a:close/>
              </a:path>
              <a:path w="9144000" h="6341109">
                <a:moveTo>
                  <a:pt x="3047" y="2158745"/>
                </a:moveTo>
                <a:lnTo>
                  <a:pt x="0" y="2158745"/>
                </a:lnTo>
                <a:lnTo>
                  <a:pt x="0" y="2196845"/>
                </a:lnTo>
                <a:lnTo>
                  <a:pt x="3047" y="2196845"/>
                </a:lnTo>
                <a:lnTo>
                  <a:pt x="5333" y="2194559"/>
                </a:lnTo>
                <a:lnTo>
                  <a:pt x="5333" y="2161031"/>
                </a:lnTo>
                <a:lnTo>
                  <a:pt x="3047" y="2158745"/>
                </a:lnTo>
                <a:close/>
              </a:path>
              <a:path w="9144000" h="6341109">
                <a:moveTo>
                  <a:pt x="3047" y="2092451"/>
                </a:moveTo>
                <a:lnTo>
                  <a:pt x="0" y="2092451"/>
                </a:lnTo>
                <a:lnTo>
                  <a:pt x="0" y="2130551"/>
                </a:lnTo>
                <a:lnTo>
                  <a:pt x="3047" y="2130551"/>
                </a:lnTo>
                <a:lnTo>
                  <a:pt x="5333" y="2128265"/>
                </a:lnTo>
                <a:lnTo>
                  <a:pt x="5333" y="2093975"/>
                </a:lnTo>
                <a:lnTo>
                  <a:pt x="3047" y="2092451"/>
                </a:lnTo>
                <a:close/>
              </a:path>
              <a:path w="9144000" h="6341109">
                <a:moveTo>
                  <a:pt x="3047" y="2025395"/>
                </a:moveTo>
                <a:lnTo>
                  <a:pt x="0" y="2025395"/>
                </a:lnTo>
                <a:lnTo>
                  <a:pt x="0" y="2063495"/>
                </a:lnTo>
                <a:lnTo>
                  <a:pt x="3047" y="2063495"/>
                </a:lnTo>
                <a:lnTo>
                  <a:pt x="5333" y="2061209"/>
                </a:lnTo>
                <a:lnTo>
                  <a:pt x="5333" y="2027681"/>
                </a:lnTo>
                <a:lnTo>
                  <a:pt x="3047" y="2025395"/>
                </a:lnTo>
                <a:close/>
              </a:path>
              <a:path w="9144000" h="6341109">
                <a:moveTo>
                  <a:pt x="3047" y="1959101"/>
                </a:moveTo>
                <a:lnTo>
                  <a:pt x="0" y="1959101"/>
                </a:lnTo>
                <a:lnTo>
                  <a:pt x="0" y="1997201"/>
                </a:lnTo>
                <a:lnTo>
                  <a:pt x="3047" y="1997201"/>
                </a:lnTo>
                <a:lnTo>
                  <a:pt x="5333" y="1994915"/>
                </a:lnTo>
                <a:lnTo>
                  <a:pt x="5333" y="1960625"/>
                </a:lnTo>
                <a:lnTo>
                  <a:pt x="3047" y="1959101"/>
                </a:lnTo>
                <a:close/>
              </a:path>
              <a:path w="9144000" h="6341109">
                <a:moveTo>
                  <a:pt x="3047" y="1892045"/>
                </a:moveTo>
                <a:lnTo>
                  <a:pt x="0" y="1892045"/>
                </a:lnTo>
                <a:lnTo>
                  <a:pt x="0" y="1930145"/>
                </a:lnTo>
                <a:lnTo>
                  <a:pt x="3047" y="1930145"/>
                </a:lnTo>
                <a:lnTo>
                  <a:pt x="5333" y="1927859"/>
                </a:lnTo>
                <a:lnTo>
                  <a:pt x="5333" y="1894331"/>
                </a:lnTo>
                <a:lnTo>
                  <a:pt x="3047" y="1892045"/>
                </a:lnTo>
                <a:close/>
              </a:path>
              <a:path w="9144000" h="6341109">
                <a:moveTo>
                  <a:pt x="3047" y="1825751"/>
                </a:moveTo>
                <a:lnTo>
                  <a:pt x="0" y="1825751"/>
                </a:lnTo>
                <a:lnTo>
                  <a:pt x="0" y="1863851"/>
                </a:lnTo>
                <a:lnTo>
                  <a:pt x="3047" y="1863851"/>
                </a:lnTo>
                <a:lnTo>
                  <a:pt x="5333" y="1861565"/>
                </a:lnTo>
                <a:lnTo>
                  <a:pt x="5333" y="1827275"/>
                </a:lnTo>
                <a:lnTo>
                  <a:pt x="3047" y="1825751"/>
                </a:lnTo>
                <a:close/>
              </a:path>
              <a:path w="9144000" h="6341109">
                <a:moveTo>
                  <a:pt x="3047" y="1758695"/>
                </a:moveTo>
                <a:lnTo>
                  <a:pt x="0" y="1758695"/>
                </a:lnTo>
                <a:lnTo>
                  <a:pt x="0" y="1796795"/>
                </a:lnTo>
                <a:lnTo>
                  <a:pt x="3047" y="1796795"/>
                </a:lnTo>
                <a:lnTo>
                  <a:pt x="5333" y="1794509"/>
                </a:lnTo>
                <a:lnTo>
                  <a:pt x="5333" y="1760981"/>
                </a:lnTo>
                <a:lnTo>
                  <a:pt x="3047" y="1758695"/>
                </a:lnTo>
                <a:close/>
              </a:path>
              <a:path w="9144000" h="6341109">
                <a:moveTo>
                  <a:pt x="3047" y="1692401"/>
                </a:moveTo>
                <a:lnTo>
                  <a:pt x="0" y="1692401"/>
                </a:lnTo>
                <a:lnTo>
                  <a:pt x="0" y="1730501"/>
                </a:lnTo>
                <a:lnTo>
                  <a:pt x="3047" y="1730501"/>
                </a:lnTo>
                <a:lnTo>
                  <a:pt x="5333" y="1728215"/>
                </a:lnTo>
                <a:lnTo>
                  <a:pt x="5333" y="1693925"/>
                </a:lnTo>
                <a:lnTo>
                  <a:pt x="3047" y="1692401"/>
                </a:lnTo>
                <a:close/>
              </a:path>
              <a:path w="9144000" h="6341109">
                <a:moveTo>
                  <a:pt x="3047" y="1625345"/>
                </a:moveTo>
                <a:lnTo>
                  <a:pt x="0" y="1625345"/>
                </a:lnTo>
                <a:lnTo>
                  <a:pt x="0" y="1663445"/>
                </a:lnTo>
                <a:lnTo>
                  <a:pt x="3047" y="1663445"/>
                </a:lnTo>
                <a:lnTo>
                  <a:pt x="5333" y="1661159"/>
                </a:lnTo>
                <a:lnTo>
                  <a:pt x="5333" y="1627631"/>
                </a:lnTo>
                <a:lnTo>
                  <a:pt x="3047" y="1625345"/>
                </a:lnTo>
                <a:close/>
              </a:path>
              <a:path w="9144000" h="6341109">
                <a:moveTo>
                  <a:pt x="3047" y="1559051"/>
                </a:moveTo>
                <a:lnTo>
                  <a:pt x="0" y="1559051"/>
                </a:lnTo>
                <a:lnTo>
                  <a:pt x="0" y="1597151"/>
                </a:lnTo>
                <a:lnTo>
                  <a:pt x="3047" y="1597151"/>
                </a:lnTo>
                <a:lnTo>
                  <a:pt x="5333" y="1594865"/>
                </a:lnTo>
                <a:lnTo>
                  <a:pt x="5333" y="1560575"/>
                </a:lnTo>
                <a:lnTo>
                  <a:pt x="3047" y="1559051"/>
                </a:lnTo>
                <a:close/>
              </a:path>
              <a:path w="9144000" h="6341109">
                <a:moveTo>
                  <a:pt x="3047" y="1491995"/>
                </a:moveTo>
                <a:lnTo>
                  <a:pt x="0" y="1491995"/>
                </a:lnTo>
                <a:lnTo>
                  <a:pt x="0" y="1530095"/>
                </a:lnTo>
                <a:lnTo>
                  <a:pt x="3047" y="1530095"/>
                </a:lnTo>
                <a:lnTo>
                  <a:pt x="5333" y="1527809"/>
                </a:lnTo>
                <a:lnTo>
                  <a:pt x="5333" y="1494281"/>
                </a:lnTo>
                <a:lnTo>
                  <a:pt x="3047" y="1491995"/>
                </a:lnTo>
                <a:close/>
              </a:path>
              <a:path w="9144000" h="6341109">
                <a:moveTo>
                  <a:pt x="3047" y="1425701"/>
                </a:moveTo>
                <a:lnTo>
                  <a:pt x="0" y="1425701"/>
                </a:lnTo>
                <a:lnTo>
                  <a:pt x="0" y="1463801"/>
                </a:lnTo>
                <a:lnTo>
                  <a:pt x="3047" y="1463801"/>
                </a:lnTo>
                <a:lnTo>
                  <a:pt x="5333" y="1461515"/>
                </a:lnTo>
                <a:lnTo>
                  <a:pt x="5333" y="1427225"/>
                </a:lnTo>
                <a:lnTo>
                  <a:pt x="3047" y="1425701"/>
                </a:lnTo>
                <a:close/>
              </a:path>
              <a:path w="9144000" h="6341109">
                <a:moveTo>
                  <a:pt x="3047" y="1358645"/>
                </a:moveTo>
                <a:lnTo>
                  <a:pt x="0" y="1358645"/>
                </a:lnTo>
                <a:lnTo>
                  <a:pt x="0" y="1396745"/>
                </a:lnTo>
                <a:lnTo>
                  <a:pt x="3047" y="1396745"/>
                </a:lnTo>
                <a:lnTo>
                  <a:pt x="5333" y="1394459"/>
                </a:lnTo>
                <a:lnTo>
                  <a:pt x="5333" y="1360931"/>
                </a:lnTo>
                <a:lnTo>
                  <a:pt x="3047" y="1358645"/>
                </a:lnTo>
                <a:close/>
              </a:path>
              <a:path w="9144000" h="6341109">
                <a:moveTo>
                  <a:pt x="3047" y="1292351"/>
                </a:moveTo>
                <a:lnTo>
                  <a:pt x="0" y="1292351"/>
                </a:lnTo>
                <a:lnTo>
                  <a:pt x="0" y="1330451"/>
                </a:lnTo>
                <a:lnTo>
                  <a:pt x="3047" y="1330451"/>
                </a:lnTo>
                <a:lnTo>
                  <a:pt x="5333" y="1328165"/>
                </a:lnTo>
                <a:lnTo>
                  <a:pt x="5333" y="1293875"/>
                </a:lnTo>
                <a:lnTo>
                  <a:pt x="3047" y="1292351"/>
                </a:lnTo>
                <a:close/>
              </a:path>
              <a:path w="9144000" h="6341109">
                <a:moveTo>
                  <a:pt x="3047" y="1225295"/>
                </a:moveTo>
                <a:lnTo>
                  <a:pt x="0" y="1225295"/>
                </a:lnTo>
                <a:lnTo>
                  <a:pt x="0" y="1263395"/>
                </a:lnTo>
                <a:lnTo>
                  <a:pt x="3047" y="1263395"/>
                </a:lnTo>
                <a:lnTo>
                  <a:pt x="5333" y="1261109"/>
                </a:lnTo>
                <a:lnTo>
                  <a:pt x="5333" y="1227581"/>
                </a:lnTo>
                <a:lnTo>
                  <a:pt x="3047" y="1225295"/>
                </a:lnTo>
                <a:close/>
              </a:path>
              <a:path w="9144000" h="6341109">
                <a:moveTo>
                  <a:pt x="3047" y="1159001"/>
                </a:moveTo>
                <a:lnTo>
                  <a:pt x="0" y="1159001"/>
                </a:lnTo>
                <a:lnTo>
                  <a:pt x="0" y="1197101"/>
                </a:lnTo>
                <a:lnTo>
                  <a:pt x="3047" y="1197101"/>
                </a:lnTo>
                <a:lnTo>
                  <a:pt x="5333" y="1194815"/>
                </a:lnTo>
                <a:lnTo>
                  <a:pt x="5333" y="1160525"/>
                </a:lnTo>
                <a:lnTo>
                  <a:pt x="3047" y="1159001"/>
                </a:lnTo>
                <a:close/>
              </a:path>
              <a:path w="9144000" h="6341109">
                <a:moveTo>
                  <a:pt x="3047" y="1091945"/>
                </a:moveTo>
                <a:lnTo>
                  <a:pt x="0" y="1091945"/>
                </a:lnTo>
                <a:lnTo>
                  <a:pt x="0" y="1130045"/>
                </a:lnTo>
                <a:lnTo>
                  <a:pt x="3047" y="1130045"/>
                </a:lnTo>
                <a:lnTo>
                  <a:pt x="5333" y="1127759"/>
                </a:lnTo>
                <a:lnTo>
                  <a:pt x="5333" y="1094231"/>
                </a:lnTo>
                <a:lnTo>
                  <a:pt x="3047" y="1091945"/>
                </a:lnTo>
                <a:close/>
              </a:path>
              <a:path w="9144000" h="6341109">
                <a:moveTo>
                  <a:pt x="3047" y="1025651"/>
                </a:moveTo>
                <a:lnTo>
                  <a:pt x="0" y="1025651"/>
                </a:lnTo>
                <a:lnTo>
                  <a:pt x="0" y="1063751"/>
                </a:lnTo>
                <a:lnTo>
                  <a:pt x="3047" y="1063751"/>
                </a:lnTo>
                <a:lnTo>
                  <a:pt x="5333" y="1061465"/>
                </a:lnTo>
                <a:lnTo>
                  <a:pt x="5333" y="1027175"/>
                </a:lnTo>
                <a:lnTo>
                  <a:pt x="3047" y="1025651"/>
                </a:lnTo>
                <a:close/>
              </a:path>
              <a:path w="9144000" h="6341109">
                <a:moveTo>
                  <a:pt x="3047" y="958595"/>
                </a:moveTo>
                <a:lnTo>
                  <a:pt x="0" y="958595"/>
                </a:lnTo>
                <a:lnTo>
                  <a:pt x="0" y="996695"/>
                </a:lnTo>
                <a:lnTo>
                  <a:pt x="3047" y="996695"/>
                </a:lnTo>
                <a:lnTo>
                  <a:pt x="5333" y="994409"/>
                </a:lnTo>
                <a:lnTo>
                  <a:pt x="5333" y="960881"/>
                </a:lnTo>
                <a:lnTo>
                  <a:pt x="3047" y="958595"/>
                </a:lnTo>
                <a:close/>
              </a:path>
              <a:path w="9144000" h="6341109">
                <a:moveTo>
                  <a:pt x="3047" y="892301"/>
                </a:moveTo>
                <a:lnTo>
                  <a:pt x="0" y="892301"/>
                </a:lnTo>
                <a:lnTo>
                  <a:pt x="0" y="930401"/>
                </a:lnTo>
                <a:lnTo>
                  <a:pt x="3047" y="930401"/>
                </a:lnTo>
                <a:lnTo>
                  <a:pt x="5333" y="928115"/>
                </a:lnTo>
                <a:lnTo>
                  <a:pt x="5333" y="893825"/>
                </a:lnTo>
                <a:lnTo>
                  <a:pt x="3047" y="892301"/>
                </a:lnTo>
                <a:close/>
              </a:path>
              <a:path w="9144000" h="6341109">
                <a:moveTo>
                  <a:pt x="3047" y="825245"/>
                </a:moveTo>
                <a:lnTo>
                  <a:pt x="0" y="825245"/>
                </a:lnTo>
                <a:lnTo>
                  <a:pt x="0" y="863345"/>
                </a:lnTo>
                <a:lnTo>
                  <a:pt x="3047" y="863345"/>
                </a:lnTo>
                <a:lnTo>
                  <a:pt x="5333" y="861059"/>
                </a:lnTo>
                <a:lnTo>
                  <a:pt x="5333" y="827531"/>
                </a:lnTo>
                <a:lnTo>
                  <a:pt x="3047" y="825245"/>
                </a:lnTo>
                <a:close/>
              </a:path>
              <a:path w="9144000" h="6341109">
                <a:moveTo>
                  <a:pt x="3047" y="758951"/>
                </a:moveTo>
                <a:lnTo>
                  <a:pt x="0" y="758951"/>
                </a:lnTo>
                <a:lnTo>
                  <a:pt x="0" y="797051"/>
                </a:lnTo>
                <a:lnTo>
                  <a:pt x="3047" y="797051"/>
                </a:lnTo>
                <a:lnTo>
                  <a:pt x="5333" y="794765"/>
                </a:lnTo>
                <a:lnTo>
                  <a:pt x="5333" y="760475"/>
                </a:lnTo>
                <a:lnTo>
                  <a:pt x="3047" y="758951"/>
                </a:lnTo>
                <a:close/>
              </a:path>
              <a:path w="9144000" h="6341109">
                <a:moveTo>
                  <a:pt x="3047" y="691895"/>
                </a:moveTo>
                <a:lnTo>
                  <a:pt x="0" y="691895"/>
                </a:lnTo>
                <a:lnTo>
                  <a:pt x="0" y="729995"/>
                </a:lnTo>
                <a:lnTo>
                  <a:pt x="3047" y="729995"/>
                </a:lnTo>
                <a:lnTo>
                  <a:pt x="5333" y="727709"/>
                </a:lnTo>
                <a:lnTo>
                  <a:pt x="5333" y="694181"/>
                </a:lnTo>
                <a:lnTo>
                  <a:pt x="3047" y="691895"/>
                </a:lnTo>
                <a:close/>
              </a:path>
              <a:path w="9144000" h="6341109">
                <a:moveTo>
                  <a:pt x="3047" y="625601"/>
                </a:moveTo>
                <a:lnTo>
                  <a:pt x="0" y="625601"/>
                </a:lnTo>
                <a:lnTo>
                  <a:pt x="0" y="663701"/>
                </a:lnTo>
                <a:lnTo>
                  <a:pt x="3047" y="663701"/>
                </a:lnTo>
                <a:lnTo>
                  <a:pt x="5333" y="661415"/>
                </a:lnTo>
                <a:lnTo>
                  <a:pt x="5333" y="627125"/>
                </a:lnTo>
                <a:lnTo>
                  <a:pt x="3047" y="625601"/>
                </a:lnTo>
                <a:close/>
              </a:path>
              <a:path w="9144000" h="6341109">
                <a:moveTo>
                  <a:pt x="3047" y="558545"/>
                </a:moveTo>
                <a:lnTo>
                  <a:pt x="0" y="558545"/>
                </a:lnTo>
                <a:lnTo>
                  <a:pt x="0" y="596645"/>
                </a:lnTo>
                <a:lnTo>
                  <a:pt x="3047" y="596645"/>
                </a:lnTo>
                <a:lnTo>
                  <a:pt x="5333" y="594359"/>
                </a:lnTo>
                <a:lnTo>
                  <a:pt x="5333" y="560831"/>
                </a:lnTo>
                <a:lnTo>
                  <a:pt x="3047" y="558545"/>
                </a:lnTo>
                <a:close/>
              </a:path>
              <a:path w="9144000" h="6341109">
                <a:moveTo>
                  <a:pt x="3047" y="492251"/>
                </a:moveTo>
                <a:lnTo>
                  <a:pt x="0" y="492251"/>
                </a:lnTo>
                <a:lnTo>
                  <a:pt x="0" y="530351"/>
                </a:lnTo>
                <a:lnTo>
                  <a:pt x="3047" y="530351"/>
                </a:lnTo>
                <a:lnTo>
                  <a:pt x="5333" y="528065"/>
                </a:lnTo>
                <a:lnTo>
                  <a:pt x="5333" y="493775"/>
                </a:lnTo>
                <a:lnTo>
                  <a:pt x="3047" y="492251"/>
                </a:lnTo>
                <a:close/>
              </a:path>
              <a:path w="9144000" h="6341109">
                <a:moveTo>
                  <a:pt x="3047" y="425195"/>
                </a:moveTo>
                <a:lnTo>
                  <a:pt x="0" y="425195"/>
                </a:lnTo>
                <a:lnTo>
                  <a:pt x="0" y="463295"/>
                </a:lnTo>
                <a:lnTo>
                  <a:pt x="3047" y="463295"/>
                </a:lnTo>
                <a:lnTo>
                  <a:pt x="5333" y="461009"/>
                </a:lnTo>
                <a:lnTo>
                  <a:pt x="5333" y="427481"/>
                </a:lnTo>
                <a:lnTo>
                  <a:pt x="3047" y="425195"/>
                </a:lnTo>
                <a:close/>
              </a:path>
              <a:path w="9144000" h="6341109">
                <a:moveTo>
                  <a:pt x="3047" y="358901"/>
                </a:moveTo>
                <a:lnTo>
                  <a:pt x="0" y="358901"/>
                </a:lnTo>
                <a:lnTo>
                  <a:pt x="0" y="397001"/>
                </a:lnTo>
                <a:lnTo>
                  <a:pt x="3047" y="397001"/>
                </a:lnTo>
                <a:lnTo>
                  <a:pt x="5333" y="394715"/>
                </a:lnTo>
                <a:lnTo>
                  <a:pt x="5333" y="360425"/>
                </a:lnTo>
                <a:lnTo>
                  <a:pt x="3047" y="358901"/>
                </a:lnTo>
                <a:close/>
              </a:path>
              <a:path w="9144000" h="6341109">
                <a:moveTo>
                  <a:pt x="3047" y="291845"/>
                </a:moveTo>
                <a:lnTo>
                  <a:pt x="0" y="291845"/>
                </a:lnTo>
                <a:lnTo>
                  <a:pt x="0" y="329945"/>
                </a:lnTo>
                <a:lnTo>
                  <a:pt x="3047" y="329945"/>
                </a:lnTo>
                <a:lnTo>
                  <a:pt x="5333" y="327659"/>
                </a:lnTo>
                <a:lnTo>
                  <a:pt x="5333" y="294131"/>
                </a:lnTo>
                <a:lnTo>
                  <a:pt x="3047" y="291845"/>
                </a:lnTo>
                <a:close/>
              </a:path>
              <a:path w="9144000" h="6341109">
                <a:moveTo>
                  <a:pt x="3047" y="225551"/>
                </a:moveTo>
                <a:lnTo>
                  <a:pt x="0" y="225551"/>
                </a:lnTo>
                <a:lnTo>
                  <a:pt x="0" y="263651"/>
                </a:lnTo>
                <a:lnTo>
                  <a:pt x="3047" y="263651"/>
                </a:lnTo>
                <a:lnTo>
                  <a:pt x="5333" y="261365"/>
                </a:lnTo>
                <a:lnTo>
                  <a:pt x="5333" y="227075"/>
                </a:lnTo>
                <a:lnTo>
                  <a:pt x="3047" y="225551"/>
                </a:lnTo>
                <a:close/>
              </a:path>
              <a:path w="9144000" h="6341109">
                <a:moveTo>
                  <a:pt x="3047" y="158495"/>
                </a:moveTo>
                <a:lnTo>
                  <a:pt x="0" y="158495"/>
                </a:lnTo>
                <a:lnTo>
                  <a:pt x="0" y="196595"/>
                </a:lnTo>
                <a:lnTo>
                  <a:pt x="3047" y="196595"/>
                </a:lnTo>
                <a:lnTo>
                  <a:pt x="5333" y="194309"/>
                </a:lnTo>
                <a:lnTo>
                  <a:pt x="5333" y="160781"/>
                </a:lnTo>
                <a:lnTo>
                  <a:pt x="3047" y="158495"/>
                </a:lnTo>
                <a:close/>
              </a:path>
              <a:path w="9144000" h="6341109">
                <a:moveTo>
                  <a:pt x="3047" y="92201"/>
                </a:moveTo>
                <a:lnTo>
                  <a:pt x="0" y="92201"/>
                </a:lnTo>
                <a:lnTo>
                  <a:pt x="0" y="130301"/>
                </a:lnTo>
                <a:lnTo>
                  <a:pt x="3047" y="130301"/>
                </a:lnTo>
                <a:lnTo>
                  <a:pt x="5333" y="128015"/>
                </a:lnTo>
                <a:lnTo>
                  <a:pt x="5333" y="93725"/>
                </a:lnTo>
                <a:lnTo>
                  <a:pt x="3047" y="92201"/>
                </a:lnTo>
                <a:close/>
              </a:path>
              <a:path w="9144000" h="6341109">
                <a:moveTo>
                  <a:pt x="3047" y="25145"/>
                </a:moveTo>
                <a:lnTo>
                  <a:pt x="0" y="25145"/>
                </a:lnTo>
                <a:lnTo>
                  <a:pt x="0" y="63245"/>
                </a:lnTo>
                <a:lnTo>
                  <a:pt x="3047" y="63245"/>
                </a:lnTo>
                <a:lnTo>
                  <a:pt x="5333" y="60959"/>
                </a:lnTo>
                <a:lnTo>
                  <a:pt x="5333" y="27431"/>
                </a:lnTo>
                <a:lnTo>
                  <a:pt x="3047" y="25145"/>
                </a:lnTo>
                <a:close/>
              </a:path>
              <a:path w="9144000" h="6341109">
                <a:moveTo>
                  <a:pt x="44957" y="0"/>
                </a:moveTo>
                <a:lnTo>
                  <a:pt x="10667" y="0"/>
                </a:lnTo>
                <a:lnTo>
                  <a:pt x="9143" y="2285"/>
                </a:lnTo>
                <a:lnTo>
                  <a:pt x="9143" y="7619"/>
                </a:lnTo>
                <a:lnTo>
                  <a:pt x="10667" y="9905"/>
                </a:lnTo>
                <a:lnTo>
                  <a:pt x="44957" y="9905"/>
                </a:lnTo>
                <a:lnTo>
                  <a:pt x="47243" y="7619"/>
                </a:lnTo>
                <a:lnTo>
                  <a:pt x="47243" y="2285"/>
                </a:lnTo>
                <a:lnTo>
                  <a:pt x="44957" y="0"/>
                </a:lnTo>
                <a:close/>
              </a:path>
              <a:path w="9144000" h="6341109">
                <a:moveTo>
                  <a:pt x="111251" y="0"/>
                </a:moveTo>
                <a:lnTo>
                  <a:pt x="77723" y="0"/>
                </a:lnTo>
                <a:lnTo>
                  <a:pt x="75437" y="2285"/>
                </a:lnTo>
                <a:lnTo>
                  <a:pt x="75437" y="7619"/>
                </a:lnTo>
                <a:lnTo>
                  <a:pt x="77723" y="9905"/>
                </a:lnTo>
                <a:lnTo>
                  <a:pt x="111251" y="9905"/>
                </a:lnTo>
                <a:lnTo>
                  <a:pt x="113537" y="7619"/>
                </a:lnTo>
                <a:lnTo>
                  <a:pt x="113537" y="2285"/>
                </a:lnTo>
                <a:lnTo>
                  <a:pt x="111251" y="0"/>
                </a:lnTo>
                <a:close/>
              </a:path>
              <a:path w="9144000" h="6341109">
                <a:moveTo>
                  <a:pt x="178307" y="0"/>
                </a:moveTo>
                <a:lnTo>
                  <a:pt x="144017" y="0"/>
                </a:lnTo>
                <a:lnTo>
                  <a:pt x="142493" y="2285"/>
                </a:lnTo>
                <a:lnTo>
                  <a:pt x="142493" y="7619"/>
                </a:lnTo>
                <a:lnTo>
                  <a:pt x="144017" y="9905"/>
                </a:lnTo>
                <a:lnTo>
                  <a:pt x="178307" y="9905"/>
                </a:lnTo>
                <a:lnTo>
                  <a:pt x="180593" y="7619"/>
                </a:lnTo>
                <a:lnTo>
                  <a:pt x="180593" y="2285"/>
                </a:lnTo>
                <a:lnTo>
                  <a:pt x="178307" y="0"/>
                </a:lnTo>
                <a:close/>
              </a:path>
              <a:path w="9144000" h="6341109">
                <a:moveTo>
                  <a:pt x="244601" y="0"/>
                </a:moveTo>
                <a:lnTo>
                  <a:pt x="211073" y="0"/>
                </a:lnTo>
                <a:lnTo>
                  <a:pt x="208787" y="2285"/>
                </a:lnTo>
                <a:lnTo>
                  <a:pt x="208787" y="7619"/>
                </a:lnTo>
                <a:lnTo>
                  <a:pt x="211073" y="9905"/>
                </a:lnTo>
                <a:lnTo>
                  <a:pt x="244601" y="9905"/>
                </a:lnTo>
                <a:lnTo>
                  <a:pt x="246887" y="7619"/>
                </a:lnTo>
                <a:lnTo>
                  <a:pt x="246887" y="2285"/>
                </a:lnTo>
                <a:lnTo>
                  <a:pt x="244601" y="0"/>
                </a:lnTo>
                <a:close/>
              </a:path>
              <a:path w="9144000" h="6341109">
                <a:moveTo>
                  <a:pt x="311657" y="0"/>
                </a:moveTo>
                <a:lnTo>
                  <a:pt x="277367" y="0"/>
                </a:lnTo>
                <a:lnTo>
                  <a:pt x="275843" y="2285"/>
                </a:lnTo>
                <a:lnTo>
                  <a:pt x="275843" y="7619"/>
                </a:lnTo>
                <a:lnTo>
                  <a:pt x="277367" y="9905"/>
                </a:lnTo>
                <a:lnTo>
                  <a:pt x="311657" y="9905"/>
                </a:lnTo>
                <a:lnTo>
                  <a:pt x="313943" y="7619"/>
                </a:lnTo>
                <a:lnTo>
                  <a:pt x="313943" y="2285"/>
                </a:lnTo>
                <a:lnTo>
                  <a:pt x="311657" y="0"/>
                </a:lnTo>
                <a:close/>
              </a:path>
              <a:path w="9144000" h="6341109">
                <a:moveTo>
                  <a:pt x="377951" y="0"/>
                </a:moveTo>
                <a:lnTo>
                  <a:pt x="344423" y="0"/>
                </a:lnTo>
                <a:lnTo>
                  <a:pt x="342137" y="2285"/>
                </a:lnTo>
                <a:lnTo>
                  <a:pt x="342137" y="7619"/>
                </a:lnTo>
                <a:lnTo>
                  <a:pt x="344423" y="9905"/>
                </a:lnTo>
                <a:lnTo>
                  <a:pt x="377951" y="9905"/>
                </a:lnTo>
                <a:lnTo>
                  <a:pt x="380237" y="7619"/>
                </a:lnTo>
                <a:lnTo>
                  <a:pt x="380237" y="2285"/>
                </a:lnTo>
                <a:lnTo>
                  <a:pt x="377951" y="0"/>
                </a:lnTo>
                <a:close/>
              </a:path>
              <a:path w="9144000" h="6341109">
                <a:moveTo>
                  <a:pt x="445007" y="0"/>
                </a:moveTo>
                <a:lnTo>
                  <a:pt x="410717" y="0"/>
                </a:lnTo>
                <a:lnTo>
                  <a:pt x="409193" y="2285"/>
                </a:lnTo>
                <a:lnTo>
                  <a:pt x="409193" y="7619"/>
                </a:lnTo>
                <a:lnTo>
                  <a:pt x="410717" y="9905"/>
                </a:lnTo>
                <a:lnTo>
                  <a:pt x="445007" y="9905"/>
                </a:lnTo>
                <a:lnTo>
                  <a:pt x="447293" y="7619"/>
                </a:lnTo>
                <a:lnTo>
                  <a:pt x="447293" y="2285"/>
                </a:lnTo>
                <a:lnTo>
                  <a:pt x="445007" y="0"/>
                </a:lnTo>
                <a:close/>
              </a:path>
              <a:path w="9144000" h="6341109">
                <a:moveTo>
                  <a:pt x="511301" y="0"/>
                </a:moveTo>
                <a:lnTo>
                  <a:pt x="477773" y="0"/>
                </a:lnTo>
                <a:lnTo>
                  <a:pt x="475487" y="2285"/>
                </a:lnTo>
                <a:lnTo>
                  <a:pt x="475487" y="7619"/>
                </a:lnTo>
                <a:lnTo>
                  <a:pt x="477773" y="9905"/>
                </a:lnTo>
                <a:lnTo>
                  <a:pt x="511301" y="9905"/>
                </a:lnTo>
                <a:lnTo>
                  <a:pt x="513587" y="7619"/>
                </a:lnTo>
                <a:lnTo>
                  <a:pt x="513587" y="2285"/>
                </a:lnTo>
                <a:lnTo>
                  <a:pt x="511301" y="0"/>
                </a:lnTo>
                <a:close/>
              </a:path>
              <a:path w="9144000" h="6341109">
                <a:moveTo>
                  <a:pt x="578357" y="0"/>
                </a:moveTo>
                <a:lnTo>
                  <a:pt x="544067" y="0"/>
                </a:lnTo>
                <a:lnTo>
                  <a:pt x="542543" y="2285"/>
                </a:lnTo>
                <a:lnTo>
                  <a:pt x="542543" y="7619"/>
                </a:lnTo>
                <a:lnTo>
                  <a:pt x="544067" y="9905"/>
                </a:lnTo>
                <a:lnTo>
                  <a:pt x="578357" y="9905"/>
                </a:lnTo>
                <a:lnTo>
                  <a:pt x="580643" y="7619"/>
                </a:lnTo>
                <a:lnTo>
                  <a:pt x="580643" y="2285"/>
                </a:lnTo>
                <a:lnTo>
                  <a:pt x="578357" y="0"/>
                </a:lnTo>
                <a:close/>
              </a:path>
              <a:path w="9144000" h="6341109">
                <a:moveTo>
                  <a:pt x="644651" y="0"/>
                </a:moveTo>
                <a:lnTo>
                  <a:pt x="611123" y="0"/>
                </a:lnTo>
                <a:lnTo>
                  <a:pt x="608837" y="2285"/>
                </a:lnTo>
                <a:lnTo>
                  <a:pt x="608837" y="7619"/>
                </a:lnTo>
                <a:lnTo>
                  <a:pt x="611123" y="9905"/>
                </a:lnTo>
                <a:lnTo>
                  <a:pt x="644651" y="9905"/>
                </a:lnTo>
                <a:lnTo>
                  <a:pt x="646937" y="7619"/>
                </a:lnTo>
                <a:lnTo>
                  <a:pt x="646937" y="2285"/>
                </a:lnTo>
                <a:lnTo>
                  <a:pt x="644651" y="0"/>
                </a:lnTo>
                <a:close/>
              </a:path>
              <a:path w="9144000" h="6341109">
                <a:moveTo>
                  <a:pt x="711707" y="0"/>
                </a:moveTo>
                <a:lnTo>
                  <a:pt x="677417" y="0"/>
                </a:lnTo>
                <a:lnTo>
                  <a:pt x="675893" y="2285"/>
                </a:lnTo>
                <a:lnTo>
                  <a:pt x="675893" y="7619"/>
                </a:lnTo>
                <a:lnTo>
                  <a:pt x="677417" y="9905"/>
                </a:lnTo>
                <a:lnTo>
                  <a:pt x="711707" y="9905"/>
                </a:lnTo>
                <a:lnTo>
                  <a:pt x="713993" y="7619"/>
                </a:lnTo>
                <a:lnTo>
                  <a:pt x="713993" y="2285"/>
                </a:lnTo>
                <a:lnTo>
                  <a:pt x="711707" y="0"/>
                </a:lnTo>
                <a:close/>
              </a:path>
              <a:path w="9144000" h="6341109">
                <a:moveTo>
                  <a:pt x="778001" y="0"/>
                </a:moveTo>
                <a:lnTo>
                  <a:pt x="744473" y="0"/>
                </a:lnTo>
                <a:lnTo>
                  <a:pt x="742187" y="2285"/>
                </a:lnTo>
                <a:lnTo>
                  <a:pt x="742187" y="7619"/>
                </a:lnTo>
                <a:lnTo>
                  <a:pt x="744473" y="9905"/>
                </a:lnTo>
                <a:lnTo>
                  <a:pt x="778001" y="9905"/>
                </a:lnTo>
                <a:lnTo>
                  <a:pt x="780287" y="7619"/>
                </a:lnTo>
                <a:lnTo>
                  <a:pt x="780287" y="2285"/>
                </a:lnTo>
                <a:lnTo>
                  <a:pt x="778001" y="0"/>
                </a:lnTo>
                <a:close/>
              </a:path>
              <a:path w="9144000" h="6341109">
                <a:moveTo>
                  <a:pt x="845057" y="0"/>
                </a:moveTo>
                <a:lnTo>
                  <a:pt x="810767" y="0"/>
                </a:lnTo>
                <a:lnTo>
                  <a:pt x="809243" y="2285"/>
                </a:lnTo>
                <a:lnTo>
                  <a:pt x="809243" y="7619"/>
                </a:lnTo>
                <a:lnTo>
                  <a:pt x="810767" y="9905"/>
                </a:lnTo>
                <a:lnTo>
                  <a:pt x="845057" y="9905"/>
                </a:lnTo>
                <a:lnTo>
                  <a:pt x="847343" y="7619"/>
                </a:lnTo>
                <a:lnTo>
                  <a:pt x="847343" y="2285"/>
                </a:lnTo>
                <a:lnTo>
                  <a:pt x="845057" y="0"/>
                </a:lnTo>
                <a:close/>
              </a:path>
              <a:path w="9144000" h="6341109">
                <a:moveTo>
                  <a:pt x="911351" y="0"/>
                </a:moveTo>
                <a:lnTo>
                  <a:pt x="877823" y="0"/>
                </a:lnTo>
                <a:lnTo>
                  <a:pt x="875537" y="2285"/>
                </a:lnTo>
                <a:lnTo>
                  <a:pt x="875537" y="7619"/>
                </a:lnTo>
                <a:lnTo>
                  <a:pt x="877823" y="9905"/>
                </a:lnTo>
                <a:lnTo>
                  <a:pt x="911351" y="9905"/>
                </a:lnTo>
                <a:lnTo>
                  <a:pt x="913637" y="7619"/>
                </a:lnTo>
                <a:lnTo>
                  <a:pt x="913637" y="2285"/>
                </a:lnTo>
                <a:lnTo>
                  <a:pt x="911351" y="0"/>
                </a:lnTo>
                <a:close/>
              </a:path>
              <a:path w="9144000" h="6341109">
                <a:moveTo>
                  <a:pt x="978407" y="0"/>
                </a:moveTo>
                <a:lnTo>
                  <a:pt x="944117" y="0"/>
                </a:lnTo>
                <a:lnTo>
                  <a:pt x="942593" y="2285"/>
                </a:lnTo>
                <a:lnTo>
                  <a:pt x="942593" y="7619"/>
                </a:lnTo>
                <a:lnTo>
                  <a:pt x="944117" y="9905"/>
                </a:lnTo>
                <a:lnTo>
                  <a:pt x="978407" y="9905"/>
                </a:lnTo>
                <a:lnTo>
                  <a:pt x="980693" y="7619"/>
                </a:lnTo>
                <a:lnTo>
                  <a:pt x="980693" y="2285"/>
                </a:lnTo>
                <a:lnTo>
                  <a:pt x="978407" y="0"/>
                </a:lnTo>
                <a:close/>
              </a:path>
              <a:path w="9144000" h="6341109">
                <a:moveTo>
                  <a:pt x="1044701" y="0"/>
                </a:moveTo>
                <a:lnTo>
                  <a:pt x="1011173" y="0"/>
                </a:lnTo>
                <a:lnTo>
                  <a:pt x="1008887" y="2285"/>
                </a:lnTo>
                <a:lnTo>
                  <a:pt x="1008887" y="7619"/>
                </a:lnTo>
                <a:lnTo>
                  <a:pt x="1011173" y="9905"/>
                </a:lnTo>
                <a:lnTo>
                  <a:pt x="1044701" y="9905"/>
                </a:lnTo>
                <a:lnTo>
                  <a:pt x="1046987" y="7619"/>
                </a:lnTo>
                <a:lnTo>
                  <a:pt x="1046987" y="2285"/>
                </a:lnTo>
                <a:lnTo>
                  <a:pt x="1044701" y="0"/>
                </a:lnTo>
                <a:close/>
              </a:path>
              <a:path w="9144000" h="6341109">
                <a:moveTo>
                  <a:pt x="1111757" y="0"/>
                </a:moveTo>
                <a:lnTo>
                  <a:pt x="1077467" y="0"/>
                </a:lnTo>
                <a:lnTo>
                  <a:pt x="1075943" y="2285"/>
                </a:lnTo>
                <a:lnTo>
                  <a:pt x="1075943" y="7619"/>
                </a:lnTo>
                <a:lnTo>
                  <a:pt x="1077467" y="9905"/>
                </a:lnTo>
                <a:lnTo>
                  <a:pt x="1111757" y="9905"/>
                </a:lnTo>
                <a:lnTo>
                  <a:pt x="1114043" y="7619"/>
                </a:lnTo>
                <a:lnTo>
                  <a:pt x="1114043" y="2285"/>
                </a:lnTo>
                <a:lnTo>
                  <a:pt x="1111757" y="0"/>
                </a:lnTo>
                <a:close/>
              </a:path>
              <a:path w="9144000" h="6341109">
                <a:moveTo>
                  <a:pt x="1178051" y="0"/>
                </a:moveTo>
                <a:lnTo>
                  <a:pt x="1144523" y="0"/>
                </a:lnTo>
                <a:lnTo>
                  <a:pt x="1142237" y="2285"/>
                </a:lnTo>
                <a:lnTo>
                  <a:pt x="1142237" y="7619"/>
                </a:lnTo>
                <a:lnTo>
                  <a:pt x="1144523" y="9905"/>
                </a:lnTo>
                <a:lnTo>
                  <a:pt x="1178051" y="9905"/>
                </a:lnTo>
                <a:lnTo>
                  <a:pt x="1180337" y="7619"/>
                </a:lnTo>
                <a:lnTo>
                  <a:pt x="1180337" y="2285"/>
                </a:lnTo>
                <a:lnTo>
                  <a:pt x="1178051" y="0"/>
                </a:lnTo>
                <a:close/>
              </a:path>
              <a:path w="9144000" h="6341109">
                <a:moveTo>
                  <a:pt x="1245107" y="0"/>
                </a:moveTo>
                <a:lnTo>
                  <a:pt x="1210817" y="0"/>
                </a:lnTo>
                <a:lnTo>
                  <a:pt x="1209293" y="2285"/>
                </a:lnTo>
                <a:lnTo>
                  <a:pt x="1209293" y="7619"/>
                </a:lnTo>
                <a:lnTo>
                  <a:pt x="1210817" y="9905"/>
                </a:lnTo>
                <a:lnTo>
                  <a:pt x="1245107" y="9905"/>
                </a:lnTo>
                <a:lnTo>
                  <a:pt x="1247393" y="7619"/>
                </a:lnTo>
                <a:lnTo>
                  <a:pt x="1247393" y="2285"/>
                </a:lnTo>
                <a:lnTo>
                  <a:pt x="1245107" y="0"/>
                </a:lnTo>
                <a:close/>
              </a:path>
              <a:path w="9144000" h="6341109">
                <a:moveTo>
                  <a:pt x="1311401" y="0"/>
                </a:moveTo>
                <a:lnTo>
                  <a:pt x="1277873" y="0"/>
                </a:lnTo>
                <a:lnTo>
                  <a:pt x="1275587" y="2285"/>
                </a:lnTo>
                <a:lnTo>
                  <a:pt x="1275587" y="7619"/>
                </a:lnTo>
                <a:lnTo>
                  <a:pt x="1277873" y="9905"/>
                </a:lnTo>
                <a:lnTo>
                  <a:pt x="1311401" y="9905"/>
                </a:lnTo>
                <a:lnTo>
                  <a:pt x="1313687" y="7619"/>
                </a:lnTo>
                <a:lnTo>
                  <a:pt x="1313687" y="2285"/>
                </a:lnTo>
                <a:lnTo>
                  <a:pt x="1311401" y="0"/>
                </a:lnTo>
                <a:close/>
              </a:path>
              <a:path w="9144000" h="6341109">
                <a:moveTo>
                  <a:pt x="1378457" y="0"/>
                </a:moveTo>
                <a:lnTo>
                  <a:pt x="1344167" y="0"/>
                </a:lnTo>
                <a:lnTo>
                  <a:pt x="1342643" y="2285"/>
                </a:lnTo>
                <a:lnTo>
                  <a:pt x="1342643" y="7619"/>
                </a:lnTo>
                <a:lnTo>
                  <a:pt x="1344167" y="9905"/>
                </a:lnTo>
                <a:lnTo>
                  <a:pt x="1378457" y="9905"/>
                </a:lnTo>
                <a:lnTo>
                  <a:pt x="1380743" y="7619"/>
                </a:lnTo>
                <a:lnTo>
                  <a:pt x="1380743" y="2285"/>
                </a:lnTo>
                <a:lnTo>
                  <a:pt x="1378457" y="0"/>
                </a:lnTo>
                <a:close/>
              </a:path>
              <a:path w="9144000" h="6341109">
                <a:moveTo>
                  <a:pt x="1444751" y="0"/>
                </a:moveTo>
                <a:lnTo>
                  <a:pt x="1411223" y="0"/>
                </a:lnTo>
                <a:lnTo>
                  <a:pt x="1408937" y="2285"/>
                </a:lnTo>
                <a:lnTo>
                  <a:pt x="1408937" y="7619"/>
                </a:lnTo>
                <a:lnTo>
                  <a:pt x="1411223" y="9905"/>
                </a:lnTo>
                <a:lnTo>
                  <a:pt x="1444751" y="9905"/>
                </a:lnTo>
                <a:lnTo>
                  <a:pt x="1447037" y="7619"/>
                </a:lnTo>
                <a:lnTo>
                  <a:pt x="1447037" y="2285"/>
                </a:lnTo>
                <a:lnTo>
                  <a:pt x="1444751" y="0"/>
                </a:lnTo>
                <a:close/>
              </a:path>
              <a:path w="9144000" h="6341109">
                <a:moveTo>
                  <a:pt x="1511807" y="0"/>
                </a:moveTo>
                <a:lnTo>
                  <a:pt x="1477517" y="0"/>
                </a:lnTo>
                <a:lnTo>
                  <a:pt x="1475993" y="2285"/>
                </a:lnTo>
                <a:lnTo>
                  <a:pt x="1475993" y="7619"/>
                </a:lnTo>
                <a:lnTo>
                  <a:pt x="1477517" y="9905"/>
                </a:lnTo>
                <a:lnTo>
                  <a:pt x="1511807" y="9905"/>
                </a:lnTo>
                <a:lnTo>
                  <a:pt x="1514093" y="7619"/>
                </a:lnTo>
                <a:lnTo>
                  <a:pt x="1514093" y="2285"/>
                </a:lnTo>
                <a:lnTo>
                  <a:pt x="1511807" y="0"/>
                </a:lnTo>
                <a:close/>
              </a:path>
              <a:path w="9144000" h="6341109">
                <a:moveTo>
                  <a:pt x="1578101" y="0"/>
                </a:moveTo>
                <a:lnTo>
                  <a:pt x="1544573" y="0"/>
                </a:lnTo>
                <a:lnTo>
                  <a:pt x="1542287" y="2285"/>
                </a:lnTo>
                <a:lnTo>
                  <a:pt x="1542287" y="7619"/>
                </a:lnTo>
                <a:lnTo>
                  <a:pt x="1544573" y="9905"/>
                </a:lnTo>
                <a:lnTo>
                  <a:pt x="1578101" y="9905"/>
                </a:lnTo>
                <a:lnTo>
                  <a:pt x="1580387" y="7619"/>
                </a:lnTo>
                <a:lnTo>
                  <a:pt x="1580387" y="2285"/>
                </a:lnTo>
                <a:lnTo>
                  <a:pt x="1578101" y="0"/>
                </a:lnTo>
                <a:close/>
              </a:path>
              <a:path w="9144000" h="6341109">
                <a:moveTo>
                  <a:pt x="1645157" y="0"/>
                </a:moveTo>
                <a:lnTo>
                  <a:pt x="1610867" y="0"/>
                </a:lnTo>
                <a:lnTo>
                  <a:pt x="1609343" y="2285"/>
                </a:lnTo>
                <a:lnTo>
                  <a:pt x="1609343" y="7619"/>
                </a:lnTo>
                <a:lnTo>
                  <a:pt x="1610867" y="9905"/>
                </a:lnTo>
                <a:lnTo>
                  <a:pt x="1645157" y="9905"/>
                </a:lnTo>
                <a:lnTo>
                  <a:pt x="1647443" y="7619"/>
                </a:lnTo>
                <a:lnTo>
                  <a:pt x="1647443" y="2285"/>
                </a:lnTo>
                <a:lnTo>
                  <a:pt x="1645157" y="0"/>
                </a:lnTo>
                <a:close/>
              </a:path>
              <a:path w="9144000" h="6341109">
                <a:moveTo>
                  <a:pt x="1711451" y="0"/>
                </a:moveTo>
                <a:lnTo>
                  <a:pt x="1677923" y="0"/>
                </a:lnTo>
                <a:lnTo>
                  <a:pt x="1675637" y="2285"/>
                </a:lnTo>
                <a:lnTo>
                  <a:pt x="1675637" y="7619"/>
                </a:lnTo>
                <a:lnTo>
                  <a:pt x="1677923" y="9905"/>
                </a:lnTo>
                <a:lnTo>
                  <a:pt x="1711451" y="9905"/>
                </a:lnTo>
                <a:lnTo>
                  <a:pt x="1713737" y="7619"/>
                </a:lnTo>
                <a:lnTo>
                  <a:pt x="1713737" y="2285"/>
                </a:lnTo>
                <a:lnTo>
                  <a:pt x="1711451" y="0"/>
                </a:lnTo>
                <a:close/>
              </a:path>
              <a:path w="9144000" h="6341109">
                <a:moveTo>
                  <a:pt x="1778507" y="0"/>
                </a:moveTo>
                <a:lnTo>
                  <a:pt x="1744217" y="0"/>
                </a:lnTo>
                <a:lnTo>
                  <a:pt x="1742693" y="2285"/>
                </a:lnTo>
                <a:lnTo>
                  <a:pt x="1742693" y="7619"/>
                </a:lnTo>
                <a:lnTo>
                  <a:pt x="1744217" y="9905"/>
                </a:lnTo>
                <a:lnTo>
                  <a:pt x="1778507" y="9905"/>
                </a:lnTo>
                <a:lnTo>
                  <a:pt x="1780793" y="7619"/>
                </a:lnTo>
                <a:lnTo>
                  <a:pt x="1780793" y="2285"/>
                </a:lnTo>
                <a:lnTo>
                  <a:pt x="1778507" y="0"/>
                </a:lnTo>
                <a:close/>
              </a:path>
              <a:path w="9144000" h="6341109">
                <a:moveTo>
                  <a:pt x="1844801" y="0"/>
                </a:moveTo>
                <a:lnTo>
                  <a:pt x="1811273" y="0"/>
                </a:lnTo>
                <a:lnTo>
                  <a:pt x="1808987" y="2285"/>
                </a:lnTo>
                <a:lnTo>
                  <a:pt x="1808987" y="7619"/>
                </a:lnTo>
                <a:lnTo>
                  <a:pt x="1811273" y="9905"/>
                </a:lnTo>
                <a:lnTo>
                  <a:pt x="1844801" y="9905"/>
                </a:lnTo>
                <a:lnTo>
                  <a:pt x="1847087" y="7619"/>
                </a:lnTo>
                <a:lnTo>
                  <a:pt x="1847087" y="2285"/>
                </a:lnTo>
                <a:lnTo>
                  <a:pt x="1844801" y="0"/>
                </a:lnTo>
                <a:close/>
              </a:path>
              <a:path w="9144000" h="6341109">
                <a:moveTo>
                  <a:pt x="1911857" y="0"/>
                </a:moveTo>
                <a:lnTo>
                  <a:pt x="1877567" y="0"/>
                </a:lnTo>
                <a:lnTo>
                  <a:pt x="1876043" y="2285"/>
                </a:lnTo>
                <a:lnTo>
                  <a:pt x="1876043" y="7619"/>
                </a:lnTo>
                <a:lnTo>
                  <a:pt x="1877567" y="9905"/>
                </a:lnTo>
                <a:lnTo>
                  <a:pt x="1911857" y="9905"/>
                </a:lnTo>
                <a:lnTo>
                  <a:pt x="1914143" y="7619"/>
                </a:lnTo>
                <a:lnTo>
                  <a:pt x="1914143" y="2285"/>
                </a:lnTo>
                <a:lnTo>
                  <a:pt x="1911857" y="0"/>
                </a:lnTo>
                <a:close/>
              </a:path>
              <a:path w="9144000" h="6341109">
                <a:moveTo>
                  <a:pt x="1978151" y="0"/>
                </a:moveTo>
                <a:lnTo>
                  <a:pt x="1944623" y="0"/>
                </a:lnTo>
                <a:lnTo>
                  <a:pt x="1942337" y="2285"/>
                </a:lnTo>
                <a:lnTo>
                  <a:pt x="1942337" y="7619"/>
                </a:lnTo>
                <a:lnTo>
                  <a:pt x="1944623" y="9905"/>
                </a:lnTo>
                <a:lnTo>
                  <a:pt x="1978151" y="9905"/>
                </a:lnTo>
                <a:lnTo>
                  <a:pt x="1980437" y="7619"/>
                </a:lnTo>
                <a:lnTo>
                  <a:pt x="1980437" y="2285"/>
                </a:lnTo>
                <a:lnTo>
                  <a:pt x="1978151" y="0"/>
                </a:lnTo>
                <a:close/>
              </a:path>
              <a:path w="9144000" h="6341109">
                <a:moveTo>
                  <a:pt x="2045207" y="0"/>
                </a:moveTo>
                <a:lnTo>
                  <a:pt x="2010917" y="0"/>
                </a:lnTo>
                <a:lnTo>
                  <a:pt x="2009393" y="2285"/>
                </a:lnTo>
                <a:lnTo>
                  <a:pt x="2009393" y="7619"/>
                </a:lnTo>
                <a:lnTo>
                  <a:pt x="2010917" y="9905"/>
                </a:lnTo>
                <a:lnTo>
                  <a:pt x="2045207" y="9905"/>
                </a:lnTo>
                <a:lnTo>
                  <a:pt x="2047493" y="7619"/>
                </a:lnTo>
                <a:lnTo>
                  <a:pt x="2047493" y="2285"/>
                </a:lnTo>
                <a:lnTo>
                  <a:pt x="2045207" y="0"/>
                </a:lnTo>
                <a:close/>
              </a:path>
              <a:path w="9144000" h="6341109">
                <a:moveTo>
                  <a:pt x="2111501" y="0"/>
                </a:moveTo>
                <a:lnTo>
                  <a:pt x="2077973" y="0"/>
                </a:lnTo>
                <a:lnTo>
                  <a:pt x="2075687" y="2285"/>
                </a:lnTo>
                <a:lnTo>
                  <a:pt x="2075687" y="7619"/>
                </a:lnTo>
                <a:lnTo>
                  <a:pt x="2077973" y="9905"/>
                </a:lnTo>
                <a:lnTo>
                  <a:pt x="2111501" y="9905"/>
                </a:lnTo>
                <a:lnTo>
                  <a:pt x="2113787" y="7619"/>
                </a:lnTo>
                <a:lnTo>
                  <a:pt x="2113787" y="2285"/>
                </a:lnTo>
                <a:lnTo>
                  <a:pt x="2111501" y="0"/>
                </a:lnTo>
                <a:close/>
              </a:path>
              <a:path w="9144000" h="6341109">
                <a:moveTo>
                  <a:pt x="2178557" y="0"/>
                </a:moveTo>
                <a:lnTo>
                  <a:pt x="2144267" y="0"/>
                </a:lnTo>
                <a:lnTo>
                  <a:pt x="2142743" y="2285"/>
                </a:lnTo>
                <a:lnTo>
                  <a:pt x="2142743" y="7619"/>
                </a:lnTo>
                <a:lnTo>
                  <a:pt x="2144267" y="9905"/>
                </a:lnTo>
                <a:lnTo>
                  <a:pt x="2178557" y="9905"/>
                </a:lnTo>
                <a:lnTo>
                  <a:pt x="2180843" y="7619"/>
                </a:lnTo>
                <a:lnTo>
                  <a:pt x="2180843" y="2285"/>
                </a:lnTo>
                <a:lnTo>
                  <a:pt x="2178557" y="0"/>
                </a:lnTo>
                <a:close/>
              </a:path>
              <a:path w="9144000" h="6341109">
                <a:moveTo>
                  <a:pt x="2244851" y="0"/>
                </a:moveTo>
                <a:lnTo>
                  <a:pt x="2211323" y="0"/>
                </a:lnTo>
                <a:lnTo>
                  <a:pt x="2209037" y="2285"/>
                </a:lnTo>
                <a:lnTo>
                  <a:pt x="2209037" y="7619"/>
                </a:lnTo>
                <a:lnTo>
                  <a:pt x="2211323" y="9905"/>
                </a:lnTo>
                <a:lnTo>
                  <a:pt x="2244851" y="9905"/>
                </a:lnTo>
                <a:lnTo>
                  <a:pt x="2247137" y="7619"/>
                </a:lnTo>
                <a:lnTo>
                  <a:pt x="2247137" y="2285"/>
                </a:lnTo>
                <a:lnTo>
                  <a:pt x="2244851" y="0"/>
                </a:lnTo>
                <a:close/>
              </a:path>
              <a:path w="9144000" h="6341109">
                <a:moveTo>
                  <a:pt x="2311907" y="0"/>
                </a:moveTo>
                <a:lnTo>
                  <a:pt x="2277617" y="0"/>
                </a:lnTo>
                <a:lnTo>
                  <a:pt x="2276093" y="2285"/>
                </a:lnTo>
                <a:lnTo>
                  <a:pt x="2276093" y="7619"/>
                </a:lnTo>
                <a:lnTo>
                  <a:pt x="2277617" y="9905"/>
                </a:lnTo>
                <a:lnTo>
                  <a:pt x="2311907" y="9905"/>
                </a:lnTo>
                <a:lnTo>
                  <a:pt x="2314193" y="7619"/>
                </a:lnTo>
                <a:lnTo>
                  <a:pt x="2314193" y="2285"/>
                </a:lnTo>
                <a:lnTo>
                  <a:pt x="2311907" y="0"/>
                </a:lnTo>
                <a:close/>
              </a:path>
              <a:path w="9144000" h="6341109">
                <a:moveTo>
                  <a:pt x="2378201" y="0"/>
                </a:moveTo>
                <a:lnTo>
                  <a:pt x="2344673" y="0"/>
                </a:lnTo>
                <a:lnTo>
                  <a:pt x="2342387" y="2285"/>
                </a:lnTo>
                <a:lnTo>
                  <a:pt x="2342387" y="7619"/>
                </a:lnTo>
                <a:lnTo>
                  <a:pt x="2344673" y="9905"/>
                </a:lnTo>
                <a:lnTo>
                  <a:pt x="2378201" y="9905"/>
                </a:lnTo>
                <a:lnTo>
                  <a:pt x="2380487" y="7619"/>
                </a:lnTo>
                <a:lnTo>
                  <a:pt x="2380487" y="2285"/>
                </a:lnTo>
                <a:lnTo>
                  <a:pt x="2378201" y="0"/>
                </a:lnTo>
                <a:close/>
              </a:path>
              <a:path w="9144000" h="6341109">
                <a:moveTo>
                  <a:pt x="2445257" y="0"/>
                </a:moveTo>
                <a:lnTo>
                  <a:pt x="2410967" y="0"/>
                </a:lnTo>
                <a:lnTo>
                  <a:pt x="2409443" y="2285"/>
                </a:lnTo>
                <a:lnTo>
                  <a:pt x="2409443" y="7619"/>
                </a:lnTo>
                <a:lnTo>
                  <a:pt x="2410967" y="9905"/>
                </a:lnTo>
                <a:lnTo>
                  <a:pt x="2445257" y="9905"/>
                </a:lnTo>
                <a:lnTo>
                  <a:pt x="2447543" y="7619"/>
                </a:lnTo>
                <a:lnTo>
                  <a:pt x="2447543" y="2285"/>
                </a:lnTo>
                <a:lnTo>
                  <a:pt x="2445257" y="0"/>
                </a:lnTo>
                <a:close/>
              </a:path>
              <a:path w="9144000" h="6341109">
                <a:moveTo>
                  <a:pt x="2511551" y="0"/>
                </a:moveTo>
                <a:lnTo>
                  <a:pt x="2478023" y="0"/>
                </a:lnTo>
                <a:lnTo>
                  <a:pt x="2475737" y="2285"/>
                </a:lnTo>
                <a:lnTo>
                  <a:pt x="2475737" y="7619"/>
                </a:lnTo>
                <a:lnTo>
                  <a:pt x="2478023" y="9905"/>
                </a:lnTo>
                <a:lnTo>
                  <a:pt x="2511551" y="9905"/>
                </a:lnTo>
                <a:lnTo>
                  <a:pt x="2513837" y="7619"/>
                </a:lnTo>
                <a:lnTo>
                  <a:pt x="2513837" y="2285"/>
                </a:lnTo>
                <a:lnTo>
                  <a:pt x="2511551" y="0"/>
                </a:lnTo>
                <a:close/>
              </a:path>
              <a:path w="9144000" h="6341109">
                <a:moveTo>
                  <a:pt x="2578607" y="0"/>
                </a:moveTo>
                <a:lnTo>
                  <a:pt x="2544317" y="0"/>
                </a:lnTo>
                <a:lnTo>
                  <a:pt x="2542793" y="2285"/>
                </a:lnTo>
                <a:lnTo>
                  <a:pt x="2542793" y="7619"/>
                </a:lnTo>
                <a:lnTo>
                  <a:pt x="2544317" y="9905"/>
                </a:lnTo>
                <a:lnTo>
                  <a:pt x="2578607" y="9905"/>
                </a:lnTo>
                <a:lnTo>
                  <a:pt x="2580893" y="7619"/>
                </a:lnTo>
                <a:lnTo>
                  <a:pt x="2580893" y="2285"/>
                </a:lnTo>
                <a:lnTo>
                  <a:pt x="2578607" y="0"/>
                </a:lnTo>
                <a:close/>
              </a:path>
              <a:path w="9144000" h="6341109">
                <a:moveTo>
                  <a:pt x="2644901" y="0"/>
                </a:moveTo>
                <a:lnTo>
                  <a:pt x="2611373" y="0"/>
                </a:lnTo>
                <a:lnTo>
                  <a:pt x="2609087" y="2285"/>
                </a:lnTo>
                <a:lnTo>
                  <a:pt x="2609087" y="7619"/>
                </a:lnTo>
                <a:lnTo>
                  <a:pt x="2611373" y="9905"/>
                </a:lnTo>
                <a:lnTo>
                  <a:pt x="2644901" y="9905"/>
                </a:lnTo>
                <a:lnTo>
                  <a:pt x="2647187" y="7619"/>
                </a:lnTo>
                <a:lnTo>
                  <a:pt x="2647187" y="2285"/>
                </a:lnTo>
                <a:lnTo>
                  <a:pt x="2644901" y="0"/>
                </a:lnTo>
                <a:close/>
              </a:path>
              <a:path w="9144000" h="6341109">
                <a:moveTo>
                  <a:pt x="2711957" y="0"/>
                </a:moveTo>
                <a:lnTo>
                  <a:pt x="2677667" y="0"/>
                </a:lnTo>
                <a:lnTo>
                  <a:pt x="2676143" y="2285"/>
                </a:lnTo>
                <a:lnTo>
                  <a:pt x="2676143" y="7619"/>
                </a:lnTo>
                <a:lnTo>
                  <a:pt x="2677667" y="9905"/>
                </a:lnTo>
                <a:lnTo>
                  <a:pt x="2711957" y="9905"/>
                </a:lnTo>
                <a:lnTo>
                  <a:pt x="2714243" y="7619"/>
                </a:lnTo>
                <a:lnTo>
                  <a:pt x="2714243" y="2285"/>
                </a:lnTo>
                <a:lnTo>
                  <a:pt x="2711957" y="0"/>
                </a:lnTo>
                <a:close/>
              </a:path>
              <a:path w="9144000" h="6341109">
                <a:moveTo>
                  <a:pt x="2778251" y="0"/>
                </a:moveTo>
                <a:lnTo>
                  <a:pt x="2744723" y="0"/>
                </a:lnTo>
                <a:lnTo>
                  <a:pt x="2742437" y="2285"/>
                </a:lnTo>
                <a:lnTo>
                  <a:pt x="2742437" y="7619"/>
                </a:lnTo>
                <a:lnTo>
                  <a:pt x="2744723" y="9905"/>
                </a:lnTo>
                <a:lnTo>
                  <a:pt x="2778251" y="9905"/>
                </a:lnTo>
                <a:lnTo>
                  <a:pt x="2780537" y="7619"/>
                </a:lnTo>
                <a:lnTo>
                  <a:pt x="2780537" y="2285"/>
                </a:lnTo>
                <a:lnTo>
                  <a:pt x="2778251" y="0"/>
                </a:lnTo>
                <a:close/>
              </a:path>
              <a:path w="9144000" h="6341109">
                <a:moveTo>
                  <a:pt x="2845307" y="0"/>
                </a:moveTo>
                <a:lnTo>
                  <a:pt x="2811017" y="0"/>
                </a:lnTo>
                <a:lnTo>
                  <a:pt x="2809493" y="2285"/>
                </a:lnTo>
                <a:lnTo>
                  <a:pt x="2809493" y="7619"/>
                </a:lnTo>
                <a:lnTo>
                  <a:pt x="2811017" y="9905"/>
                </a:lnTo>
                <a:lnTo>
                  <a:pt x="2845307" y="9905"/>
                </a:lnTo>
                <a:lnTo>
                  <a:pt x="2847593" y="7619"/>
                </a:lnTo>
                <a:lnTo>
                  <a:pt x="2847593" y="2285"/>
                </a:lnTo>
                <a:lnTo>
                  <a:pt x="2845307" y="0"/>
                </a:lnTo>
                <a:close/>
              </a:path>
              <a:path w="9144000" h="6341109">
                <a:moveTo>
                  <a:pt x="2911601" y="0"/>
                </a:moveTo>
                <a:lnTo>
                  <a:pt x="2878073" y="0"/>
                </a:lnTo>
                <a:lnTo>
                  <a:pt x="2875787" y="2285"/>
                </a:lnTo>
                <a:lnTo>
                  <a:pt x="2875787" y="7619"/>
                </a:lnTo>
                <a:lnTo>
                  <a:pt x="2878073" y="9905"/>
                </a:lnTo>
                <a:lnTo>
                  <a:pt x="2911601" y="9905"/>
                </a:lnTo>
                <a:lnTo>
                  <a:pt x="2913887" y="7619"/>
                </a:lnTo>
                <a:lnTo>
                  <a:pt x="2913887" y="2285"/>
                </a:lnTo>
                <a:lnTo>
                  <a:pt x="2911601" y="0"/>
                </a:lnTo>
                <a:close/>
              </a:path>
              <a:path w="9144000" h="6341109">
                <a:moveTo>
                  <a:pt x="2978657" y="0"/>
                </a:moveTo>
                <a:lnTo>
                  <a:pt x="2944367" y="0"/>
                </a:lnTo>
                <a:lnTo>
                  <a:pt x="2942843" y="2285"/>
                </a:lnTo>
                <a:lnTo>
                  <a:pt x="2942843" y="7619"/>
                </a:lnTo>
                <a:lnTo>
                  <a:pt x="2944367" y="9905"/>
                </a:lnTo>
                <a:lnTo>
                  <a:pt x="2978657" y="9905"/>
                </a:lnTo>
                <a:lnTo>
                  <a:pt x="2980943" y="7619"/>
                </a:lnTo>
                <a:lnTo>
                  <a:pt x="2980943" y="2285"/>
                </a:lnTo>
                <a:lnTo>
                  <a:pt x="2978657" y="0"/>
                </a:lnTo>
                <a:close/>
              </a:path>
              <a:path w="9144000" h="6341109">
                <a:moveTo>
                  <a:pt x="3044951" y="0"/>
                </a:moveTo>
                <a:lnTo>
                  <a:pt x="3011423" y="0"/>
                </a:lnTo>
                <a:lnTo>
                  <a:pt x="3009137" y="2285"/>
                </a:lnTo>
                <a:lnTo>
                  <a:pt x="3009137" y="7619"/>
                </a:lnTo>
                <a:lnTo>
                  <a:pt x="3011423" y="9905"/>
                </a:lnTo>
                <a:lnTo>
                  <a:pt x="3044951" y="9905"/>
                </a:lnTo>
                <a:lnTo>
                  <a:pt x="3047237" y="7619"/>
                </a:lnTo>
                <a:lnTo>
                  <a:pt x="3047237" y="2285"/>
                </a:lnTo>
                <a:lnTo>
                  <a:pt x="3044951" y="0"/>
                </a:lnTo>
                <a:close/>
              </a:path>
              <a:path w="9144000" h="6341109">
                <a:moveTo>
                  <a:pt x="3112007" y="0"/>
                </a:moveTo>
                <a:lnTo>
                  <a:pt x="3077717" y="0"/>
                </a:lnTo>
                <a:lnTo>
                  <a:pt x="3076193" y="2285"/>
                </a:lnTo>
                <a:lnTo>
                  <a:pt x="3076193" y="7619"/>
                </a:lnTo>
                <a:lnTo>
                  <a:pt x="3077717" y="9905"/>
                </a:lnTo>
                <a:lnTo>
                  <a:pt x="3112007" y="9905"/>
                </a:lnTo>
                <a:lnTo>
                  <a:pt x="3114293" y="7619"/>
                </a:lnTo>
                <a:lnTo>
                  <a:pt x="3114293" y="2285"/>
                </a:lnTo>
                <a:lnTo>
                  <a:pt x="3112007" y="0"/>
                </a:lnTo>
                <a:close/>
              </a:path>
              <a:path w="9144000" h="6341109">
                <a:moveTo>
                  <a:pt x="3178301" y="0"/>
                </a:moveTo>
                <a:lnTo>
                  <a:pt x="3144773" y="0"/>
                </a:lnTo>
                <a:lnTo>
                  <a:pt x="3142487" y="2285"/>
                </a:lnTo>
                <a:lnTo>
                  <a:pt x="3142487" y="7619"/>
                </a:lnTo>
                <a:lnTo>
                  <a:pt x="3144773" y="9905"/>
                </a:lnTo>
                <a:lnTo>
                  <a:pt x="3178301" y="9905"/>
                </a:lnTo>
                <a:lnTo>
                  <a:pt x="3180587" y="7619"/>
                </a:lnTo>
                <a:lnTo>
                  <a:pt x="3180587" y="2285"/>
                </a:lnTo>
                <a:lnTo>
                  <a:pt x="3178301" y="0"/>
                </a:lnTo>
                <a:close/>
              </a:path>
              <a:path w="9144000" h="6341109">
                <a:moveTo>
                  <a:pt x="3245357" y="0"/>
                </a:moveTo>
                <a:lnTo>
                  <a:pt x="3211067" y="0"/>
                </a:lnTo>
                <a:lnTo>
                  <a:pt x="3209543" y="2285"/>
                </a:lnTo>
                <a:lnTo>
                  <a:pt x="3209543" y="7619"/>
                </a:lnTo>
                <a:lnTo>
                  <a:pt x="3211067" y="9905"/>
                </a:lnTo>
                <a:lnTo>
                  <a:pt x="3245357" y="9905"/>
                </a:lnTo>
                <a:lnTo>
                  <a:pt x="3247643" y="7619"/>
                </a:lnTo>
                <a:lnTo>
                  <a:pt x="3247643" y="2285"/>
                </a:lnTo>
                <a:lnTo>
                  <a:pt x="3245357" y="0"/>
                </a:lnTo>
                <a:close/>
              </a:path>
              <a:path w="9144000" h="6341109">
                <a:moveTo>
                  <a:pt x="3311651" y="0"/>
                </a:moveTo>
                <a:lnTo>
                  <a:pt x="3278123" y="0"/>
                </a:lnTo>
                <a:lnTo>
                  <a:pt x="3275837" y="2285"/>
                </a:lnTo>
                <a:lnTo>
                  <a:pt x="3275837" y="7619"/>
                </a:lnTo>
                <a:lnTo>
                  <a:pt x="3278123" y="9905"/>
                </a:lnTo>
                <a:lnTo>
                  <a:pt x="3311651" y="9905"/>
                </a:lnTo>
                <a:lnTo>
                  <a:pt x="3313937" y="7619"/>
                </a:lnTo>
                <a:lnTo>
                  <a:pt x="3313937" y="2285"/>
                </a:lnTo>
                <a:lnTo>
                  <a:pt x="3311651" y="0"/>
                </a:lnTo>
                <a:close/>
              </a:path>
              <a:path w="9144000" h="6341109">
                <a:moveTo>
                  <a:pt x="3378707" y="0"/>
                </a:moveTo>
                <a:lnTo>
                  <a:pt x="3344417" y="0"/>
                </a:lnTo>
                <a:lnTo>
                  <a:pt x="3342893" y="2285"/>
                </a:lnTo>
                <a:lnTo>
                  <a:pt x="3342893" y="7619"/>
                </a:lnTo>
                <a:lnTo>
                  <a:pt x="3344417" y="9905"/>
                </a:lnTo>
                <a:lnTo>
                  <a:pt x="3378707" y="9905"/>
                </a:lnTo>
                <a:lnTo>
                  <a:pt x="3380993" y="7619"/>
                </a:lnTo>
                <a:lnTo>
                  <a:pt x="3380993" y="2285"/>
                </a:lnTo>
                <a:lnTo>
                  <a:pt x="3378707" y="0"/>
                </a:lnTo>
                <a:close/>
              </a:path>
              <a:path w="9144000" h="6341109">
                <a:moveTo>
                  <a:pt x="3445001" y="0"/>
                </a:moveTo>
                <a:lnTo>
                  <a:pt x="3411473" y="0"/>
                </a:lnTo>
                <a:lnTo>
                  <a:pt x="3409187" y="2285"/>
                </a:lnTo>
                <a:lnTo>
                  <a:pt x="3409187" y="7619"/>
                </a:lnTo>
                <a:lnTo>
                  <a:pt x="3411473" y="9905"/>
                </a:lnTo>
                <a:lnTo>
                  <a:pt x="3445001" y="9905"/>
                </a:lnTo>
                <a:lnTo>
                  <a:pt x="3447287" y="7619"/>
                </a:lnTo>
                <a:lnTo>
                  <a:pt x="3447287" y="2285"/>
                </a:lnTo>
                <a:lnTo>
                  <a:pt x="3445001" y="0"/>
                </a:lnTo>
                <a:close/>
              </a:path>
              <a:path w="9144000" h="6341109">
                <a:moveTo>
                  <a:pt x="3512057" y="0"/>
                </a:moveTo>
                <a:lnTo>
                  <a:pt x="3477767" y="0"/>
                </a:lnTo>
                <a:lnTo>
                  <a:pt x="3476243" y="2285"/>
                </a:lnTo>
                <a:lnTo>
                  <a:pt x="3476243" y="7619"/>
                </a:lnTo>
                <a:lnTo>
                  <a:pt x="3477767" y="9905"/>
                </a:lnTo>
                <a:lnTo>
                  <a:pt x="3512057" y="9905"/>
                </a:lnTo>
                <a:lnTo>
                  <a:pt x="3514343" y="7619"/>
                </a:lnTo>
                <a:lnTo>
                  <a:pt x="3514343" y="2285"/>
                </a:lnTo>
                <a:lnTo>
                  <a:pt x="3512057" y="0"/>
                </a:lnTo>
                <a:close/>
              </a:path>
              <a:path w="9144000" h="6341109">
                <a:moveTo>
                  <a:pt x="3578351" y="0"/>
                </a:moveTo>
                <a:lnTo>
                  <a:pt x="3544823" y="0"/>
                </a:lnTo>
                <a:lnTo>
                  <a:pt x="3542537" y="2285"/>
                </a:lnTo>
                <a:lnTo>
                  <a:pt x="3542537" y="7619"/>
                </a:lnTo>
                <a:lnTo>
                  <a:pt x="3544823" y="9905"/>
                </a:lnTo>
                <a:lnTo>
                  <a:pt x="3578351" y="9905"/>
                </a:lnTo>
                <a:lnTo>
                  <a:pt x="3580637" y="7619"/>
                </a:lnTo>
                <a:lnTo>
                  <a:pt x="3580637" y="2285"/>
                </a:lnTo>
                <a:lnTo>
                  <a:pt x="3578351" y="0"/>
                </a:lnTo>
                <a:close/>
              </a:path>
              <a:path w="9144000" h="6341109">
                <a:moveTo>
                  <a:pt x="3645407" y="0"/>
                </a:moveTo>
                <a:lnTo>
                  <a:pt x="3611117" y="0"/>
                </a:lnTo>
                <a:lnTo>
                  <a:pt x="3609593" y="2285"/>
                </a:lnTo>
                <a:lnTo>
                  <a:pt x="3609593" y="7619"/>
                </a:lnTo>
                <a:lnTo>
                  <a:pt x="3611117" y="9905"/>
                </a:lnTo>
                <a:lnTo>
                  <a:pt x="3645407" y="9905"/>
                </a:lnTo>
                <a:lnTo>
                  <a:pt x="3647693" y="7619"/>
                </a:lnTo>
                <a:lnTo>
                  <a:pt x="3647693" y="2285"/>
                </a:lnTo>
                <a:lnTo>
                  <a:pt x="3645407" y="0"/>
                </a:lnTo>
                <a:close/>
              </a:path>
              <a:path w="9144000" h="6341109">
                <a:moveTo>
                  <a:pt x="3711701" y="0"/>
                </a:moveTo>
                <a:lnTo>
                  <a:pt x="3678173" y="0"/>
                </a:lnTo>
                <a:lnTo>
                  <a:pt x="3675887" y="2285"/>
                </a:lnTo>
                <a:lnTo>
                  <a:pt x="3675887" y="7619"/>
                </a:lnTo>
                <a:lnTo>
                  <a:pt x="3678173" y="9905"/>
                </a:lnTo>
                <a:lnTo>
                  <a:pt x="3711701" y="9905"/>
                </a:lnTo>
                <a:lnTo>
                  <a:pt x="3713987" y="7619"/>
                </a:lnTo>
                <a:lnTo>
                  <a:pt x="3713987" y="2285"/>
                </a:lnTo>
                <a:lnTo>
                  <a:pt x="3711701" y="0"/>
                </a:lnTo>
                <a:close/>
              </a:path>
              <a:path w="9144000" h="6341109">
                <a:moveTo>
                  <a:pt x="3778757" y="0"/>
                </a:moveTo>
                <a:lnTo>
                  <a:pt x="3744467" y="0"/>
                </a:lnTo>
                <a:lnTo>
                  <a:pt x="3742943" y="2285"/>
                </a:lnTo>
                <a:lnTo>
                  <a:pt x="3742943" y="7619"/>
                </a:lnTo>
                <a:lnTo>
                  <a:pt x="3744467" y="9905"/>
                </a:lnTo>
                <a:lnTo>
                  <a:pt x="3778757" y="9905"/>
                </a:lnTo>
                <a:lnTo>
                  <a:pt x="3781043" y="7619"/>
                </a:lnTo>
                <a:lnTo>
                  <a:pt x="3781043" y="2285"/>
                </a:lnTo>
                <a:lnTo>
                  <a:pt x="3778757" y="0"/>
                </a:lnTo>
                <a:close/>
              </a:path>
              <a:path w="9144000" h="6341109">
                <a:moveTo>
                  <a:pt x="3845051" y="0"/>
                </a:moveTo>
                <a:lnTo>
                  <a:pt x="3811523" y="0"/>
                </a:lnTo>
                <a:lnTo>
                  <a:pt x="3809237" y="2285"/>
                </a:lnTo>
                <a:lnTo>
                  <a:pt x="3809237" y="7619"/>
                </a:lnTo>
                <a:lnTo>
                  <a:pt x="3811523" y="9905"/>
                </a:lnTo>
                <a:lnTo>
                  <a:pt x="3845051" y="9905"/>
                </a:lnTo>
                <a:lnTo>
                  <a:pt x="3847337" y="7619"/>
                </a:lnTo>
                <a:lnTo>
                  <a:pt x="3847337" y="2285"/>
                </a:lnTo>
                <a:lnTo>
                  <a:pt x="3845051" y="0"/>
                </a:lnTo>
                <a:close/>
              </a:path>
              <a:path w="9144000" h="6341109">
                <a:moveTo>
                  <a:pt x="3912107" y="0"/>
                </a:moveTo>
                <a:lnTo>
                  <a:pt x="3877817" y="0"/>
                </a:lnTo>
                <a:lnTo>
                  <a:pt x="3876293" y="2285"/>
                </a:lnTo>
                <a:lnTo>
                  <a:pt x="3876293" y="7619"/>
                </a:lnTo>
                <a:lnTo>
                  <a:pt x="3877817" y="9905"/>
                </a:lnTo>
                <a:lnTo>
                  <a:pt x="3912107" y="9905"/>
                </a:lnTo>
                <a:lnTo>
                  <a:pt x="3914393" y="7619"/>
                </a:lnTo>
                <a:lnTo>
                  <a:pt x="3914393" y="2285"/>
                </a:lnTo>
                <a:lnTo>
                  <a:pt x="3912107" y="0"/>
                </a:lnTo>
                <a:close/>
              </a:path>
              <a:path w="9144000" h="6341109">
                <a:moveTo>
                  <a:pt x="3978401" y="0"/>
                </a:moveTo>
                <a:lnTo>
                  <a:pt x="3944873" y="0"/>
                </a:lnTo>
                <a:lnTo>
                  <a:pt x="3942587" y="2285"/>
                </a:lnTo>
                <a:lnTo>
                  <a:pt x="3942587" y="7619"/>
                </a:lnTo>
                <a:lnTo>
                  <a:pt x="3944873" y="9905"/>
                </a:lnTo>
                <a:lnTo>
                  <a:pt x="3978401" y="9905"/>
                </a:lnTo>
                <a:lnTo>
                  <a:pt x="3980687" y="7619"/>
                </a:lnTo>
                <a:lnTo>
                  <a:pt x="3980687" y="2285"/>
                </a:lnTo>
                <a:lnTo>
                  <a:pt x="3978401" y="0"/>
                </a:lnTo>
                <a:close/>
              </a:path>
              <a:path w="9144000" h="6341109">
                <a:moveTo>
                  <a:pt x="4045457" y="0"/>
                </a:moveTo>
                <a:lnTo>
                  <a:pt x="4011167" y="0"/>
                </a:lnTo>
                <a:lnTo>
                  <a:pt x="4009643" y="2285"/>
                </a:lnTo>
                <a:lnTo>
                  <a:pt x="4009643" y="7619"/>
                </a:lnTo>
                <a:lnTo>
                  <a:pt x="4011167" y="9905"/>
                </a:lnTo>
                <a:lnTo>
                  <a:pt x="4045457" y="9905"/>
                </a:lnTo>
                <a:lnTo>
                  <a:pt x="4047743" y="7619"/>
                </a:lnTo>
                <a:lnTo>
                  <a:pt x="4047743" y="2285"/>
                </a:lnTo>
                <a:lnTo>
                  <a:pt x="4045457" y="0"/>
                </a:lnTo>
                <a:close/>
              </a:path>
              <a:path w="9144000" h="6341109">
                <a:moveTo>
                  <a:pt x="4111751" y="0"/>
                </a:moveTo>
                <a:lnTo>
                  <a:pt x="4078223" y="0"/>
                </a:lnTo>
                <a:lnTo>
                  <a:pt x="4075937" y="2285"/>
                </a:lnTo>
                <a:lnTo>
                  <a:pt x="4075937" y="7619"/>
                </a:lnTo>
                <a:lnTo>
                  <a:pt x="4078223" y="9905"/>
                </a:lnTo>
                <a:lnTo>
                  <a:pt x="4111751" y="9905"/>
                </a:lnTo>
                <a:lnTo>
                  <a:pt x="4114037" y="7619"/>
                </a:lnTo>
                <a:lnTo>
                  <a:pt x="4114037" y="2285"/>
                </a:lnTo>
                <a:lnTo>
                  <a:pt x="4111751" y="0"/>
                </a:lnTo>
                <a:close/>
              </a:path>
              <a:path w="9144000" h="6341109">
                <a:moveTo>
                  <a:pt x="4178807" y="0"/>
                </a:moveTo>
                <a:lnTo>
                  <a:pt x="4144517" y="0"/>
                </a:lnTo>
                <a:lnTo>
                  <a:pt x="4142993" y="2285"/>
                </a:lnTo>
                <a:lnTo>
                  <a:pt x="4142993" y="7619"/>
                </a:lnTo>
                <a:lnTo>
                  <a:pt x="4144517" y="9905"/>
                </a:lnTo>
                <a:lnTo>
                  <a:pt x="4178807" y="9905"/>
                </a:lnTo>
                <a:lnTo>
                  <a:pt x="4181093" y="7619"/>
                </a:lnTo>
                <a:lnTo>
                  <a:pt x="4181093" y="2285"/>
                </a:lnTo>
                <a:lnTo>
                  <a:pt x="4178807" y="0"/>
                </a:lnTo>
                <a:close/>
              </a:path>
              <a:path w="9144000" h="6341109">
                <a:moveTo>
                  <a:pt x="4245101" y="0"/>
                </a:moveTo>
                <a:lnTo>
                  <a:pt x="4211573" y="0"/>
                </a:lnTo>
                <a:lnTo>
                  <a:pt x="4209287" y="2285"/>
                </a:lnTo>
                <a:lnTo>
                  <a:pt x="4209287" y="7619"/>
                </a:lnTo>
                <a:lnTo>
                  <a:pt x="4211573" y="9905"/>
                </a:lnTo>
                <a:lnTo>
                  <a:pt x="4245101" y="9905"/>
                </a:lnTo>
                <a:lnTo>
                  <a:pt x="4247387" y="7619"/>
                </a:lnTo>
                <a:lnTo>
                  <a:pt x="4247387" y="2285"/>
                </a:lnTo>
                <a:lnTo>
                  <a:pt x="4245101" y="0"/>
                </a:lnTo>
                <a:close/>
              </a:path>
              <a:path w="9144000" h="6341109">
                <a:moveTo>
                  <a:pt x="4312157" y="0"/>
                </a:moveTo>
                <a:lnTo>
                  <a:pt x="4277867" y="0"/>
                </a:lnTo>
                <a:lnTo>
                  <a:pt x="4276343" y="2285"/>
                </a:lnTo>
                <a:lnTo>
                  <a:pt x="4276343" y="7619"/>
                </a:lnTo>
                <a:lnTo>
                  <a:pt x="4277867" y="9905"/>
                </a:lnTo>
                <a:lnTo>
                  <a:pt x="4312157" y="9905"/>
                </a:lnTo>
                <a:lnTo>
                  <a:pt x="4314443" y="7619"/>
                </a:lnTo>
                <a:lnTo>
                  <a:pt x="4314443" y="2285"/>
                </a:lnTo>
                <a:lnTo>
                  <a:pt x="4312157" y="0"/>
                </a:lnTo>
                <a:close/>
              </a:path>
              <a:path w="9144000" h="6341109">
                <a:moveTo>
                  <a:pt x="4378451" y="0"/>
                </a:moveTo>
                <a:lnTo>
                  <a:pt x="4344923" y="0"/>
                </a:lnTo>
                <a:lnTo>
                  <a:pt x="4342637" y="2285"/>
                </a:lnTo>
                <a:lnTo>
                  <a:pt x="4342637" y="7619"/>
                </a:lnTo>
                <a:lnTo>
                  <a:pt x="4344923" y="9905"/>
                </a:lnTo>
                <a:lnTo>
                  <a:pt x="4378451" y="9905"/>
                </a:lnTo>
                <a:lnTo>
                  <a:pt x="4380737" y="7619"/>
                </a:lnTo>
                <a:lnTo>
                  <a:pt x="4380737" y="2285"/>
                </a:lnTo>
                <a:lnTo>
                  <a:pt x="4378451" y="0"/>
                </a:lnTo>
                <a:close/>
              </a:path>
              <a:path w="9144000" h="6341109">
                <a:moveTo>
                  <a:pt x="4445507" y="0"/>
                </a:moveTo>
                <a:lnTo>
                  <a:pt x="4411217" y="0"/>
                </a:lnTo>
                <a:lnTo>
                  <a:pt x="4409693" y="2285"/>
                </a:lnTo>
                <a:lnTo>
                  <a:pt x="4409693" y="7619"/>
                </a:lnTo>
                <a:lnTo>
                  <a:pt x="4411217" y="9905"/>
                </a:lnTo>
                <a:lnTo>
                  <a:pt x="4445507" y="9905"/>
                </a:lnTo>
                <a:lnTo>
                  <a:pt x="4447793" y="7619"/>
                </a:lnTo>
                <a:lnTo>
                  <a:pt x="4447793" y="2285"/>
                </a:lnTo>
                <a:lnTo>
                  <a:pt x="4445507" y="0"/>
                </a:lnTo>
                <a:close/>
              </a:path>
              <a:path w="9144000" h="6341109">
                <a:moveTo>
                  <a:pt x="4511801" y="0"/>
                </a:moveTo>
                <a:lnTo>
                  <a:pt x="4478273" y="0"/>
                </a:lnTo>
                <a:lnTo>
                  <a:pt x="4475987" y="2285"/>
                </a:lnTo>
                <a:lnTo>
                  <a:pt x="4475987" y="7619"/>
                </a:lnTo>
                <a:lnTo>
                  <a:pt x="4478273" y="9905"/>
                </a:lnTo>
                <a:lnTo>
                  <a:pt x="4511801" y="9905"/>
                </a:lnTo>
                <a:lnTo>
                  <a:pt x="4514087" y="7619"/>
                </a:lnTo>
                <a:lnTo>
                  <a:pt x="4514087" y="2285"/>
                </a:lnTo>
                <a:lnTo>
                  <a:pt x="4511801" y="0"/>
                </a:lnTo>
                <a:close/>
              </a:path>
              <a:path w="9144000" h="6341109">
                <a:moveTo>
                  <a:pt x="4578857" y="0"/>
                </a:moveTo>
                <a:lnTo>
                  <a:pt x="4544567" y="0"/>
                </a:lnTo>
                <a:lnTo>
                  <a:pt x="4543043" y="2285"/>
                </a:lnTo>
                <a:lnTo>
                  <a:pt x="4543043" y="7619"/>
                </a:lnTo>
                <a:lnTo>
                  <a:pt x="4544567" y="9905"/>
                </a:lnTo>
                <a:lnTo>
                  <a:pt x="4578857" y="9905"/>
                </a:lnTo>
                <a:lnTo>
                  <a:pt x="4581143" y="7619"/>
                </a:lnTo>
                <a:lnTo>
                  <a:pt x="4581143" y="2285"/>
                </a:lnTo>
                <a:lnTo>
                  <a:pt x="4578857" y="0"/>
                </a:lnTo>
                <a:close/>
              </a:path>
              <a:path w="9144000" h="6341109">
                <a:moveTo>
                  <a:pt x="4645151" y="0"/>
                </a:moveTo>
                <a:lnTo>
                  <a:pt x="4611623" y="0"/>
                </a:lnTo>
                <a:lnTo>
                  <a:pt x="4609337" y="2285"/>
                </a:lnTo>
                <a:lnTo>
                  <a:pt x="4609337" y="7619"/>
                </a:lnTo>
                <a:lnTo>
                  <a:pt x="4611623" y="9905"/>
                </a:lnTo>
                <a:lnTo>
                  <a:pt x="4645151" y="9905"/>
                </a:lnTo>
                <a:lnTo>
                  <a:pt x="4647437" y="7619"/>
                </a:lnTo>
                <a:lnTo>
                  <a:pt x="4647437" y="2285"/>
                </a:lnTo>
                <a:lnTo>
                  <a:pt x="4645151" y="0"/>
                </a:lnTo>
                <a:close/>
              </a:path>
              <a:path w="9144000" h="6341109">
                <a:moveTo>
                  <a:pt x="4712207" y="0"/>
                </a:moveTo>
                <a:lnTo>
                  <a:pt x="4677917" y="0"/>
                </a:lnTo>
                <a:lnTo>
                  <a:pt x="4676393" y="2285"/>
                </a:lnTo>
                <a:lnTo>
                  <a:pt x="4676393" y="7619"/>
                </a:lnTo>
                <a:lnTo>
                  <a:pt x="4677917" y="9905"/>
                </a:lnTo>
                <a:lnTo>
                  <a:pt x="4712207" y="9905"/>
                </a:lnTo>
                <a:lnTo>
                  <a:pt x="4714493" y="7619"/>
                </a:lnTo>
                <a:lnTo>
                  <a:pt x="4714493" y="2285"/>
                </a:lnTo>
                <a:lnTo>
                  <a:pt x="4712207" y="0"/>
                </a:lnTo>
                <a:close/>
              </a:path>
              <a:path w="9144000" h="6341109">
                <a:moveTo>
                  <a:pt x="4778501" y="0"/>
                </a:moveTo>
                <a:lnTo>
                  <a:pt x="4744973" y="0"/>
                </a:lnTo>
                <a:lnTo>
                  <a:pt x="4742687" y="2285"/>
                </a:lnTo>
                <a:lnTo>
                  <a:pt x="4742687" y="7619"/>
                </a:lnTo>
                <a:lnTo>
                  <a:pt x="4744973" y="9905"/>
                </a:lnTo>
                <a:lnTo>
                  <a:pt x="4778501" y="9905"/>
                </a:lnTo>
                <a:lnTo>
                  <a:pt x="4780787" y="7619"/>
                </a:lnTo>
                <a:lnTo>
                  <a:pt x="4780787" y="2285"/>
                </a:lnTo>
                <a:lnTo>
                  <a:pt x="4778501" y="0"/>
                </a:lnTo>
                <a:close/>
              </a:path>
              <a:path w="9144000" h="6341109">
                <a:moveTo>
                  <a:pt x="4845557" y="0"/>
                </a:moveTo>
                <a:lnTo>
                  <a:pt x="4811267" y="0"/>
                </a:lnTo>
                <a:lnTo>
                  <a:pt x="4809743" y="2285"/>
                </a:lnTo>
                <a:lnTo>
                  <a:pt x="4809743" y="7619"/>
                </a:lnTo>
                <a:lnTo>
                  <a:pt x="4811267" y="9905"/>
                </a:lnTo>
                <a:lnTo>
                  <a:pt x="4845557" y="9905"/>
                </a:lnTo>
                <a:lnTo>
                  <a:pt x="4847843" y="7619"/>
                </a:lnTo>
                <a:lnTo>
                  <a:pt x="4847843" y="2285"/>
                </a:lnTo>
                <a:lnTo>
                  <a:pt x="4845557" y="0"/>
                </a:lnTo>
                <a:close/>
              </a:path>
              <a:path w="9144000" h="6341109">
                <a:moveTo>
                  <a:pt x="4911851" y="0"/>
                </a:moveTo>
                <a:lnTo>
                  <a:pt x="4878323" y="0"/>
                </a:lnTo>
                <a:lnTo>
                  <a:pt x="4876037" y="2285"/>
                </a:lnTo>
                <a:lnTo>
                  <a:pt x="4876037" y="7619"/>
                </a:lnTo>
                <a:lnTo>
                  <a:pt x="4878323" y="9905"/>
                </a:lnTo>
                <a:lnTo>
                  <a:pt x="4911851" y="9905"/>
                </a:lnTo>
                <a:lnTo>
                  <a:pt x="4914137" y="7619"/>
                </a:lnTo>
                <a:lnTo>
                  <a:pt x="4914137" y="2285"/>
                </a:lnTo>
                <a:lnTo>
                  <a:pt x="4911851" y="0"/>
                </a:lnTo>
                <a:close/>
              </a:path>
              <a:path w="9144000" h="6341109">
                <a:moveTo>
                  <a:pt x="4978907" y="0"/>
                </a:moveTo>
                <a:lnTo>
                  <a:pt x="4944617" y="0"/>
                </a:lnTo>
                <a:lnTo>
                  <a:pt x="4943093" y="2285"/>
                </a:lnTo>
                <a:lnTo>
                  <a:pt x="4943093" y="7619"/>
                </a:lnTo>
                <a:lnTo>
                  <a:pt x="4944617" y="9905"/>
                </a:lnTo>
                <a:lnTo>
                  <a:pt x="4978907" y="9905"/>
                </a:lnTo>
                <a:lnTo>
                  <a:pt x="4981193" y="7619"/>
                </a:lnTo>
                <a:lnTo>
                  <a:pt x="4981193" y="2285"/>
                </a:lnTo>
                <a:lnTo>
                  <a:pt x="4978907" y="0"/>
                </a:lnTo>
                <a:close/>
              </a:path>
              <a:path w="9144000" h="6341109">
                <a:moveTo>
                  <a:pt x="5045201" y="0"/>
                </a:moveTo>
                <a:lnTo>
                  <a:pt x="5011673" y="0"/>
                </a:lnTo>
                <a:lnTo>
                  <a:pt x="5009387" y="2285"/>
                </a:lnTo>
                <a:lnTo>
                  <a:pt x="5009387" y="7619"/>
                </a:lnTo>
                <a:lnTo>
                  <a:pt x="5011673" y="9905"/>
                </a:lnTo>
                <a:lnTo>
                  <a:pt x="5045201" y="9905"/>
                </a:lnTo>
                <a:lnTo>
                  <a:pt x="5047487" y="7619"/>
                </a:lnTo>
                <a:lnTo>
                  <a:pt x="5047487" y="2285"/>
                </a:lnTo>
                <a:lnTo>
                  <a:pt x="5045201" y="0"/>
                </a:lnTo>
                <a:close/>
              </a:path>
              <a:path w="9144000" h="6341109">
                <a:moveTo>
                  <a:pt x="5112257" y="0"/>
                </a:moveTo>
                <a:lnTo>
                  <a:pt x="5077967" y="0"/>
                </a:lnTo>
                <a:lnTo>
                  <a:pt x="5076443" y="2285"/>
                </a:lnTo>
                <a:lnTo>
                  <a:pt x="5076443" y="7619"/>
                </a:lnTo>
                <a:lnTo>
                  <a:pt x="5077967" y="9905"/>
                </a:lnTo>
                <a:lnTo>
                  <a:pt x="5112257" y="9905"/>
                </a:lnTo>
                <a:lnTo>
                  <a:pt x="5114543" y="7619"/>
                </a:lnTo>
                <a:lnTo>
                  <a:pt x="5114543" y="2285"/>
                </a:lnTo>
                <a:lnTo>
                  <a:pt x="5112257" y="0"/>
                </a:lnTo>
                <a:close/>
              </a:path>
              <a:path w="9144000" h="6341109">
                <a:moveTo>
                  <a:pt x="5178551" y="0"/>
                </a:moveTo>
                <a:lnTo>
                  <a:pt x="5145023" y="0"/>
                </a:lnTo>
                <a:lnTo>
                  <a:pt x="5142737" y="2285"/>
                </a:lnTo>
                <a:lnTo>
                  <a:pt x="5142737" y="7619"/>
                </a:lnTo>
                <a:lnTo>
                  <a:pt x="5145023" y="9905"/>
                </a:lnTo>
                <a:lnTo>
                  <a:pt x="5178551" y="9905"/>
                </a:lnTo>
                <a:lnTo>
                  <a:pt x="5180837" y="7619"/>
                </a:lnTo>
                <a:lnTo>
                  <a:pt x="5180837" y="2285"/>
                </a:lnTo>
                <a:lnTo>
                  <a:pt x="5178551" y="0"/>
                </a:lnTo>
                <a:close/>
              </a:path>
              <a:path w="9144000" h="6341109">
                <a:moveTo>
                  <a:pt x="5245607" y="0"/>
                </a:moveTo>
                <a:lnTo>
                  <a:pt x="5211317" y="0"/>
                </a:lnTo>
                <a:lnTo>
                  <a:pt x="5209793" y="2285"/>
                </a:lnTo>
                <a:lnTo>
                  <a:pt x="5209793" y="7619"/>
                </a:lnTo>
                <a:lnTo>
                  <a:pt x="5211317" y="9905"/>
                </a:lnTo>
                <a:lnTo>
                  <a:pt x="5245607" y="9905"/>
                </a:lnTo>
                <a:lnTo>
                  <a:pt x="5247893" y="7619"/>
                </a:lnTo>
                <a:lnTo>
                  <a:pt x="5247893" y="2285"/>
                </a:lnTo>
                <a:lnTo>
                  <a:pt x="5245607" y="0"/>
                </a:lnTo>
                <a:close/>
              </a:path>
              <a:path w="9144000" h="6341109">
                <a:moveTo>
                  <a:pt x="5311901" y="0"/>
                </a:moveTo>
                <a:lnTo>
                  <a:pt x="5278373" y="0"/>
                </a:lnTo>
                <a:lnTo>
                  <a:pt x="5276087" y="2285"/>
                </a:lnTo>
                <a:lnTo>
                  <a:pt x="5276087" y="7619"/>
                </a:lnTo>
                <a:lnTo>
                  <a:pt x="5278373" y="9905"/>
                </a:lnTo>
                <a:lnTo>
                  <a:pt x="5311901" y="9905"/>
                </a:lnTo>
                <a:lnTo>
                  <a:pt x="5314187" y="7619"/>
                </a:lnTo>
                <a:lnTo>
                  <a:pt x="5314187" y="2285"/>
                </a:lnTo>
                <a:lnTo>
                  <a:pt x="5311901" y="0"/>
                </a:lnTo>
                <a:close/>
              </a:path>
              <a:path w="9144000" h="6341109">
                <a:moveTo>
                  <a:pt x="5378957" y="0"/>
                </a:moveTo>
                <a:lnTo>
                  <a:pt x="5344667" y="0"/>
                </a:lnTo>
                <a:lnTo>
                  <a:pt x="5343143" y="2285"/>
                </a:lnTo>
                <a:lnTo>
                  <a:pt x="5343143" y="7619"/>
                </a:lnTo>
                <a:lnTo>
                  <a:pt x="5344667" y="9905"/>
                </a:lnTo>
                <a:lnTo>
                  <a:pt x="5378957" y="9905"/>
                </a:lnTo>
                <a:lnTo>
                  <a:pt x="5381243" y="7619"/>
                </a:lnTo>
                <a:lnTo>
                  <a:pt x="5381243" y="2285"/>
                </a:lnTo>
                <a:lnTo>
                  <a:pt x="5378957" y="0"/>
                </a:lnTo>
                <a:close/>
              </a:path>
              <a:path w="9144000" h="6341109">
                <a:moveTo>
                  <a:pt x="5445251" y="0"/>
                </a:moveTo>
                <a:lnTo>
                  <a:pt x="5411723" y="0"/>
                </a:lnTo>
                <a:lnTo>
                  <a:pt x="5409437" y="2285"/>
                </a:lnTo>
                <a:lnTo>
                  <a:pt x="5409437" y="7619"/>
                </a:lnTo>
                <a:lnTo>
                  <a:pt x="5411723" y="9905"/>
                </a:lnTo>
                <a:lnTo>
                  <a:pt x="5445251" y="9905"/>
                </a:lnTo>
                <a:lnTo>
                  <a:pt x="5447537" y="7619"/>
                </a:lnTo>
                <a:lnTo>
                  <a:pt x="5447537" y="2285"/>
                </a:lnTo>
                <a:lnTo>
                  <a:pt x="5445251" y="0"/>
                </a:lnTo>
                <a:close/>
              </a:path>
              <a:path w="9144000" h="6341109">
                <a:moveTo>
                  <a:pt x="5512307" y="0"/>
                </a:moveTo>
                <a:lnTo>
                  <a:pt x="5478017" y="0"/>
                </a:lnTo>
                <a:lnTo>
                  <a:pt x="5476493" y="2285"/>
                </a:lnTo>
                <a:lnTo>
                  <a:pt x="5476493" y="7619"/>
                </a:lnTo>
                <a:lnTo>
                  <a:pt x="5478017" y="9905"/>
                </a:lnTo>
                <a:lnTo>
                  <a:pt x="5512307" y="9905"/>
                </a:lnTo>
                <a:lnTo>
                  <a:pt x="5514593" y="7619"/>
                </a:lnTo>
                <a:lnTo>
                  <a:pt x="5514593" y="2285"/>
                </a:lnTo>
                <a:lnTo>
                  <a:pt x="5512307" y="0"/>
                </a:lnTo>
                <a:close/>
              </a:path>
              <a:path w="9144000" h="6341109">
                <a:moveTo>
                  <a:pt x="5578601" y="0"/>
                </a:moveTo>
                <a:lnTo>
                  <a:pt x="5545073" y="0"/>
                </a:lnTo>
                <a:lnTo>
                  <a:pt x="5542787" y="2285"/>
                </a:lnTo>
                <a:lnTo>
                  <a:pt x="5542787" y="7619"/>
                </a:lnTo>
                <a:lnTo>
                  <a:pt x="5545073" y="9905"/>
                </a:lnTo>
                <a:lnTo>
                  <a:pt x="5578601" y="9905"/>
                </a:lnTo>
                <a:lnTo>
                  <a:pt x="5580887" y="7619"/>
                </a:lnTo>
                <a:lnTo>
                  <a:pt x="5580887" y="2285"/>
                </a:lnTo>
                <a:lnTo>
                  <a:pt x="5578601" y="0"/>
                </a:lnTo>
                <a:close/>
              </a:path>
              <a:path w="9144000" h="6341109">
                <a:moveTo>
                  <a:pt x="5645657" y="0"/>
                </a:moveTo>
                <a:lnTo>
                  <a:pt x="5611367" y="0"/>
                </a:lnTo>
                <a:lnTo>
                  <a:pt x="5609843" y="2285"/>
                </a:lnTo>
                <a:lnTo>
                  <a:pt x="5609843" y="7619"/>
                </a:lnTo>
                <a:lnTo>
                  <a:pt x="5611367" y="9905"/>
                </a:lnTo>
                <a:lnTo>
                  <a:pt x="5645657" y="9905"/>
                </a:lnTo>
                <a:lnTo>
                  <a:pt x="5647943" y="7619"/>
                </a:lnTo>
                <a:lnTo>
                  <a:pt x="5647943" y="2285"/>
                </a:lnTo>
                <a:lnTo>
                  <a:pt x="5645657" y="0"/>
                </a:lnTo>
                <a:close/>
              </a:path>
              <a:path w="9144000" h="6341109">
                <a:moveTo>
                  <a:pt x="5711951" y="0"/>
                </a:moveTo>
                <a:lnTo>
                  <a:pt x="5678423" y="0"/>
                </a:lnTo>
                <a:lnTo>
                  <a:pt x="5676137" y="2285"/>
                </a:lnTo>
                <a:lnTo>
                  <a:pt x="5676137" y="7619"/>
                </a:lnTo>
                <a:lnTo>
                  <a:pt x="5678423" y="9905"/>
                </a:lnTo>
                <a:lnTo>
                  <a:pt x="5711951" y="9905"/>
                </a:lnTo>
                <a:lnTo>
                  <a:pt x="5714237" y="7619"/>
                </a:lnTo>
                <a:lnTo>
                  <a:pt x="5714237" y="2285"/>
                </a:lnTo>
                <a:lnTo>
                  <a:pt x="5711951" y="0"/>
                </a:lnTo>
                <a:close/>
              </a:path>
              <a:path w="9144000" h="6341109">
                <a:moveTo>
                  <a:pt x="5779007" y="0"/>
                </a:moveTo>
                <a:lnTo>
                  <a:pt x="5744717" y="0"/>
                </a:lnTo>
                <a:lnTo>
                  <a:pt x="5743193" y="2285"/>
                </a:lnTo>
                <a:lnTo>
                  <a:pt x="5743193" y="7619"/>
                </a:lnTo>
                <a:lnTo>
                  <a:pt x="5744717" y="9905"/>
                </a:lnTo>
                <a:lnTo>
                  <a:pt x="5779007" y="9905"/>
                </a:lnTo>
                <a:lnTo>
                  <a:pt x="5781293" y="7619"/>
                </a:lnTo>
                <a:lnTo>
                  <a:pt x="5781293" y="2285"/>
                </a:lnTo>
                <a:lnTo>
                  <a:pt x="5779007" y="0"/>
                </a:lnTo>
                <a:close/>
              </a:path>
              <a:path w="9144000" h="6341109">
                <a:moveTo>
                  <a:pt x="5845301" y="0"/>
                </a:moveTo>
                <a:lnTo>
                  <a:pt x="5811773" y="0"/>
                </a:lnTo>
                <a:lnTo>
                  <a:pt x="5809487" y="2285"/>
                </a:lnTo>
                <a:lnTo>
                  <a:pt x="5809487" y="7619"/>
                </a:lnTo>
                <a:lnTo>
                  <a:pt x="5811773" y="9905"/>
                </a:lnTo>
                <a:lnTo>
                  <a:pt x="5845301" y="9905"/>
                </a:lnTo>
                <a:lnTo>
                  <a:pt x="5847587" y="7619"/>
                </a:lnTo>
                <a:lnTo>
                  <a:pt x="5847587" y="2285"/>
                </a:lnTo>
                <a:lnTo>
                  <a:pt x="5845301" y="0"/>
                </a:lnTo>
                <a:close/>
              </a:path>
              <a:path w="9144000" h="6341109">
                <a:moveTo>
                  <a:pt x="5912357" y="0"/>
                </a:moveTo>
                <a:lnTo>
                  <a:pt x="5878067" y="0"/>
                </a:lnTo>
                <a:lnTo>
                  <a:pt x="5876543" y="2285"/>
                </a:lnTo>
                <a:lnTo>
                  <a:pt x="5876543" y="7619"/>
                </a:lnTo>
                <a:lnTo>
                  <a:pt x="5878067" y="9905"/>
                </a:lnTo>
                <a:lnTo>
                  <a:pt x="5912357" y="9905"/>
                </a:lnTo>
                <a:lnTo>
                  <a:pt x="5914643" y="7619"/>
                </a:lnTo>
                <a:lnTo>
                  <a:pt x="5914643" y="2285"/>
                </a:lnTo>
                <a:lnTo>
                  <a:pt x="5912357" y="0"/>
                </a:lnTo>
                <a:close/>
              </a:path>
              <a:path w="9144000" h="6341109">
                <a:moveTo>
                  <a:pt x="5978651" y="0"/>
                </a:moveTo>
                <a:lnTo>
                  <a:pt x="5945123" y="0"/>
                </a:lnTo>
                <a:lnTo>
                  <a:pt x="5942837" y="2285"/>
                </a:lnTo>
                <a:lnTo>
                  <a:pt x="5942837" y="7619"/>
                </a:lnTo>
                <a:lnTo>
                  <a:pt x="5945123" y="9905"/>
                </a:lnTo>
                <a:lnTo>
                  <a:pt x="5978651" y="9905"/>
                </a:lnTo>
                <a:lnTo>
                  <a:pt x="5980937" y="7619"/>
                </a:lnTo>
                <a:lnTo>
                  <a:pt x="5980937" y="2285"/>
                </a:lnTo>
                <a:lnTo>
                  <a:pt x="5978651" y="0"/>
                </a:lnTo>
                <a:close/>
              </a:path>
              <a:path w="9144000" h="6341109">
                <a:moveTo>
                  <a:pt x="6045707" y="0"/>
                </a:moveTo>
                <a:lnTo>
                  <a:pt x="6011417" y="0"/>
                </a:lnTo>
                <a:lnTo>
                  <a:pt x="6009893" y="2285"/>
                </a:lnTo>
                <a:lnTo>
                  <a:pt x="6009893" y="7619"/>
                </a:lnTo>
                <a:lnTo>
                  <a:pt x="6011417" y="9905"/>
                </a:lnTo>
                <a:lnTo>
                  <a:pt x="6045707" y="9905"/>
                </a:lnTo>
                <a:lnTo>
                  <a:pt x="6047993" y="7619"/>
                </a:lnTo>
                <a:lnTo>
                  <a:pt x="6047993" y="2285"/>
                </a:lnTo>
                <a:lnTo>
                  <a:pt x="6045707" y="0"/>
                </a:lnTo>
                <a:close/>
              </a:path>
              <a:path w="9144000" h="6341109">
                <a:moveTo>
                  <a:pt x="6112001" y="0"/>
                </a:moveTo>
                <a:lnTo>
                  <a:pt x="6078473" y="0"/>
                </a:lnTo>
                <a:lnTo>
                  <a:pt x="6076187" y="2285"/>
                </a:lnTo>
                <a:lnTo>
                  <a:pt x="6076187" y="7619"/>
                </a:lnTo>
                <a:lnTo>
                  <a:pt x="6078473" y="9905"/>
                </a:lnTo>
                <a:lnTo>
                  <a:pt x="6112001" y="9905"/>
                </a:lnTo>
                <a:lnTo>
                  <a:pt x="6114287" y="7619"/>
                </a:lnTo>
                <a:lnTo>
                  <a:pt x="6114287" y="2285"/>
                </a:lnTo>
                <a:lnTo>
                  <a:pt x="6112001" y="0"/>
                </a:lnTo>
                <a:close/>
              </a:path>
              <a:path w="9144000" h="6341109">
                <a:moveTo>
                  <a:pt x="6179057" y="0"/>
                </a:moveTo>
                <a:lnTo>
                  <a:pt x="6144767" y="0"/>
                </a:lnTo>
                <a:lnTo>
                  <a:pt x="6143243" y="2285"/>
                </a:lnTo>
                <a:lnTo>
                  <a:pt x="6143243" y="7619"/>
                </a:lnTo>
                <a:lnTo>
                  <a:pt x="6144767" y="9905"/>
                </a:lnTo>
                <a:lnTo>
                  <a:pt x="6179057" y="9905"/>
                </a:lnTo>
                <a:lnTo>
                  <a:pt x="6181343" y="7619"/>
                </a:lnTo>
                <a:lnTo>
                  <a:pt x="6181343" y="2285"/>
                </a:lnTo>
                <a:lnTo>
                  <a:pt x="6179057" y="0"/>
                </a:lnTo>
                <a:close/>
              </a:path>
              <a:path w="9144000" h="6341109">
                <a:moveTo>
                  <a:pt x="6245351" y="0"/>
                </a:moveTo>
                <a:lnTo>
                  <a:pt x="6211823" y="0"/>
                </a:lnTo>
                <a:lnTo>
                  <a:pt x="6209537" y="2285"/>
                </a:lnTo>
                <a:lnTo>
                  <a:pt x="6209537" y="7619"/>
                </a:lnTo>
                <a:lnTo>
                  <a:pt x="6211823" y="9905"/>
                </a:lnTo>
                <a:lnTo>
                  <a:pt x="6245351" y="9905"/>
                </a:lnTo>
                <a:lnTo>
                  <a:pt x="6247637" y="7619"/>
                </a:lnTo>
                <a:lnTo>
                  <a:pt x="6247637" y="2285"/>
                </a:lnTo>
                <a:lnTo>
                  <a:pt x="6245351" y="0"/>
                </a:lnTo>
                <a:close/>
              </a:path>
              <a:path w="9144000" h="6341109">
                <a:moveTo>
                  <a:pt x="6312407" y="0"/>
                </a:moveTo>
                <a:lnTo>
                  <a:pt x="6278117" y="0"/>
                </a:lnTo>
                <a:lnTo>
                  <a:pt x="6276593" y="2285"/>
                </a:lnTo>
                <a:lnTo>
                  <a:pt x="6276593" y="7619"/>
                </a:lnTo>
                <a:lnTo>
                  <a:pt x="6278117" y="9905"/>
                </a:lnTo>
                <a:lnTo>
                  <a:pt x="6312407" y="9905"/>
                </a:lnTo>
                <a:lnTo>
                  <a:pt x="6314693" y="7619"/>
                </a:lnTo>
                <a:lnTo>
                  <a:pt x="6314693" y="2285"/>
                </a:lnTo>
                <a:lnTo>
                  <a:pt x="6312407" y="0"/>
                </a:lnTo>
                <a:close/>
              </a:path>
              <a:path w="9144000" h="6341109">
                <a:moveTo>
                  <a:pt x="6378701" y="0"/>
                </a:moveTo>
                <a:lnTo>
                  <a:pt x="6345173" y="0"/>
                </a:lnTo>
                <a:lnTo>
                  <a:pt x="6342887" y="2285"/>
                </a:lnTo>
                <a:lnTo>
                  <a:pt x="6342887" y="7619"/>
                </a:lnTo>
                <a:lnTo>
                  <a:pt x="6345173" y="9905"/>
                </a:lnTo>
                <a:lnTo>
                  <a:pt x="6378701" y="9905"/>
                </a:lnTo>
                <a:lnTo>
                  <a:pt x="6380987" y="7619"/>
                </a:lnTo>
                <a:lnTo>
                  <a:pt x="6380987" y="2285"/>
                </a:lnTo>
                <a:lnTo>
                  <a:pt x="6378701" y="0"/>
                </a:lnTo>
                <a:close/>
              </a:path>
              <a:path w="9144000" h="6341109">
                <a:moveTo>
                  <a:pt x="6445757" y="0"/>
                </a:moveTo>
                <a:lnTo>
                  <a:pt x="6411467" y="0"/>
                </a:lnTo>
                <a:lnTo>
                  <a:pt x="6409943" y="2285"/>
                </a:lnTo>
                <a:lnTo>
                  <a:pt x="6409943" y="7619"/>
                </a:lnTo>
                <a:lnTo>
                  <a:pt x="6411467" y="9905"/>
                </a:lnTo>
                <a:lnTo>
                  <a:pt x="6445757" y="9905"/>
                </a:lnTo>
                <a:lnTo>
                  <a:pt x="6448043" y="7619"/>
                </a:lnTo>
                <a:lnTo>
                  <a:pt x="6448043" y="2285"/>
                </a:lnTo>
                <a:lnTo>
                  <a:pt x="6445757" y="0"/>
                </a:lnTo>
                <a:close/>
              </a:path>
              <a:path w="9144000" h="6341109">
                <a:moveTo>
                  <a:pt x="6512051" y="0"/>
                </a:moveTo>
                <a:lnTo>
                  <a:pt x="6478523" y="0"/>
                </a:lnTo>
                <a:lnTo>
                  <a:pt x="6476237" y="2285"/>
                </a:lnTo>
                <a:lnTo>
                  <a:pt x="6476237" y="7619"/>
                </a:lnTo>
                <a:lnTo>
                  <a:pt x="6478523" y="9905"/>
                </a:lnTo>
                <a:lnTo>
                  <a:pt x="6512051" y="9905"/>
                </a:lnTo>
                <a:lnTo>
                  <a:pt x="6514337" y="7619"/>
                </a:lnTo>
                <a:lnTo>
                  <a:pt x="6514337" y="2285"/>
                </a:lnTo>
                <a:lnTo>
                  <a:pt x="6512051" y="0"/>
                </a:lnTo>
                <a:close/>
              </a:path>
              <a:path w="9144000" h="6341109">
                <a:moveTo>
                  <a:pt x="6579107" y="0"/>
                </a:moveTo>
                <a:lnTo>
                  <a:pt x="6544817" y="0"/>
                </a:lnTo>
                <a:lnTo>
                  <a:pt x="6543293" y="2285"/>
                </a:lnTo>
                <a:lnTo>
                  <a:pt x="6543293" y="7619"/>
                </a:lnTo>
                <a:lnTo>
                  <a:pt x="6544817" y="9905"/>
                </a:lnTo>
                <a:lnTo>
                  <a:pt x="6579107" y="9905"/>
                </a:lnTo>
                <a:lnTo>
                  <a:pt x="6581393" y="7619"/>
                </a:lnTo>
                <a:lnTo>
                  <a:pt x="6581393" y="2285"/>
                </a:lnTo>
                <a:lnTo>
                  <a:pt x="6579107" y="0"/>
                </a:lnTo>
                <a:close/>
              </a:path>
              <a:path w="9144000" h="6341109">
                <a:moveTo>
                  <a:pt x="6645401" y="0"/>
                </a:moveTo>
                <a:lnTo>
                  <a:pt x="6611873" y="0"/>
                </a:lnTo>
                <a:lnTo>
                  <a:pt x="6609587" y="2285"/>
                </a:lnTo>
                <a:lnTo>
                  <a:pt x="6609587" y="7619"/>
                </a:lnTo>
                <a:lnTo>
                  <a:pt x="6611873" y="9905"/>
                </a:lnTo>
                <a:lnTo>
                  <a:pt x="6645401" y="9905"/>
                </a:lnTo>
                <a:lnTo>
                  <a:pt x="6647687" y="7619"/>
                </a:lnTo>
                <a:lnTo>
                  <a:pt x="6647687" y="2285"/>
                </a:lnTo>
                <a:lnTo>
                  <a:pt x="6645401" y="0"/>
                </a:lnTo>
                <a:close/>
              </a:path>
              <a:path w="9144000" h="6341109">
                <a:moveTo>
                  <a:pt x="6712457" y="0"/>
                </a:moveTo>
                <a:lnTo>
                  <a:pt x="6678167" y="0"/>
                </a:lnTo>
                <a:lnTo>
                  <a:pt x="6676643" y="2285"/>
                </a:lnTo>
                <a:lnTo>
                  <a:pt x="6676643" y="7619"/>
                </a:lnTo>
                <a:lnTo>
                  <a:pt x="6678167" y="9905"/>
                </a:lnTo>
                <a:lnTo>
                  <a:pt x="6712457" y="9905"/>
                </a:lnTo>
                <a:lnTo>
                  <a:pt x="6714743" y="7619"/>
                </a:lnTo>
                <a:lnTo>
                  <a:pt x="6714743" y="2285"/>
                </a:lnTo>
                <a:lnTo>
                  <a:pt x="6712457" y="0"/>
                </a:lnTo>
                <a:close/>
              </a:path>
              <a:path w="9144000" h="6341109">
                <a:moveTo>
                  <a:pt x="6778751" y="0"/>
                </a:moveTo>
                <a:lnTo>
                  <a:pt x="6745223" y="0"/>
                </a:lnTo>
                <a:lnTo>
                  <a:pt x="6742937" y="2285"/>
                </a:lnTo>
                <a:lnTo>
                  <a:pt x="6742937" y="7619"/>
                </a:lnTo>
                <a:lnTo>
                  <a:pt x="6745223" y="9905"/>
                </a:lnTo>
                <a:lnTo>
                  <a:pt x="6778751" y="9905"/>
                </a:lnTo>
                <a:lnTo>
                  <a:pt x="6781037" y="7619"/>
                </a:lnTo>
                <a:lnTo>
                  <a:pt x="6781037" y="2285"/>
                </a:lnTo>
                <a:lnTo>
                  <a:pt x="6778751" y="0"/>
                </a:lnTo>
                <a:close/>
              </a:path>
              <a:path w="9144000" h="6341109">
                <a:moveTo>
                  <a:pt x="6845807" y="0"/>
                </a:moveTo>
                <a:lnTo>
                  <a:pt x="6811517" y="0"/>
                </a:lnTo>
                <a:lnTo>
                  <a:pt x="6809993" y="2285"/>
                </a:lnTo>
                <a:lnTo>
                  <a:pt x="6809993" y="7619"/>
                </a:lnTo>
                <a:lnTo>
                  <a:pt x="6811517" y="9905"/>
                </a:lnTo>
                <a:lnTo>
                  <a:pt x="6845807" y="9905"/>
                </a:lnTo>
                <a:lnTo>
                  <a:pt x="6848093" y="7619"/>
                </a:lnTo>
                <a:lnTo>
                  <a:pt x="6848093" y="2285"/>
                </a:lnTo>
                <a:lnTo>
                  <a:pt x="6845807" y="0"/>
                </a:lnTo>
                <a:close/>
              </a:path>
              <a:path w="9144000" h="6341109">
                <a:moveTo>
                  <a:pt x="6912101" y="0"/>
                </a:moveTo>
                <a:lnTo>
                  <a:pt x="6878573" y="0"/>
                </a:lnTo>
                <a:lnTo>
                  <a:pt x="6876287" y="2285"/>
                </a:lnTo>
                <a:lnTo>
                  <a:pt x="6876287" y="7619"/>
                </a:lnTo>
                <a:lnTo>
                  <a:pt x="6878573" y="9905"/>
                </a:lnTo>
                <a:lnTo>
                  <a:pt x="6912101" y="9905"/>
                </a:lnTo>
                <a:lnTo>
                  <a:pt x="6914387" y="7619"/>
                </a:lnTo>
                <a:lnTo>
                  <a:pt x="6914387" y="2285"/>
                </a:lnTo>
                <a:lnTo>
                  <a:pt x="6912101" y="0"/>
                </a:lnTo>
                <a:close/>
              </a:path>
              <a:path w="9144000" h="6341109">
                <a:moveTo>
                  <a:pt x="6979157" y="0"/>
                </a:moveTo>
                <a:lnTo>
                  <a:pt x="6944867" y="0"/>
                </a:lnTo>
                <a:lnTo>
                  <a:pt x="6943343" y="2285"/>
                </a:lnTo>
                <a:lnTo>
                  <a:pt x="6943343" y="7619"/>
                </a:lnTo>
                <a:lnTo>
                  <a:pt x="6944867" y="9905"/>
                </a:lnTo>
                <a:lnTo>
                  <a:pt x="6979157" y="9905"/>
                </a:lnTo>
                <a:lnTo>
                  <a:pt x="6981443" y="7619"/>
                </a:lnTo>
                <a:lnTo>
                  <a:pt x="6981443" y="2285"/>
                </a:lnTo>
                <a:lnTo>
                  <a:pt x="6979157" y="0"/>
                </a:lnTo>
                <a:close/>
              </a:path>
              <a:path w="9144000" h="6341109">
                <a:moveTo>
                  <a:pt x="7045451" y="0"/>
                </a:moveTo>
                <a:lnTo>
                  <a:pt x="7011923" y="0"/>
                </a:lnTo>
                <a:lnTo>
                  <a:pt x="7009637" y="2285"/>
                </a:lnTo>
                <a:lnTo>
                  <a:pt x="7009637" y="7619"/>
                </a:lnTo>
                <a:lnTo>
                  <a:pt x="7011923" y="9905"/>
                </a:lnTo>
                <a:lnTo>
                  <a:pt x="7045451" y="9905"/>
                </a:lnTo>
                <a:lnTo>
                  <a:pt x="7047737" y="7619"/>
                </a:lnTo>
                <a:lnTo>
                  <a:pt x="7047737" y="2285"/>
                </a:lnTo>
                <a:lnTo>
                  <a:pt x="7045451" y="0"/>
                </a:lnTo>
                <a:close/>
              </a:path>
              <a:path w="9144000" h="6341109">
                <a:moveTo>
                  <a:pt x="7112507" y="0"/>
                </a:moveTo>
                <a:lnTo>
                  <a:pt x="7078217" y="0"/>
                </a:lnTo>
                <a:lnTo>
                  <a:pt x="7076693" y="2285"/>
                </a:lnTo>
                <a:lnTo>
                  <a:pt x="7076693" y="7619"/>
                </a:lnTo>
                <a:lnTo>
                  <a:pt x="7078217" y="9905"/>
                </a:lnTo>
                <a:lnTo>
                  <a:pt x="7112507" y="9905"/>
                </a:lnTo>
                <a:lnTo>
                  <a:pt x="7114793" y="7619"/>
                </a:lnTo>
                <a:lnTo>
                  <a:pt x="7114793" y="2285"/>
                </a:lnTo>
                <a:lnTo>
                  <a:pt x="7112507" y="0"/>
                </a:lnTo>
                <a:close/>
              </a:path>
              <a:path w="9144000" h="6341109">
                <a:moveTo>
                  <a:pt x="7178801" y="0"/>
                </a:moveTo>
                <a:lnTo>
                  <a:pt x="7145273" y="0"/>
                </a:lnTo>
                <a:lnTo>
                  <a:pt x="7142987" y="2285"/>
                </a:lnTo>
                <a:lnTo>
                  <a:pt x="7142987" y="7619"/>
                </a:lnTo>
                <a:lnTo>
                  <a:pt x="7145273" y="9905"/>
                </a:lnTo>
                <a:lnTo>
                  <a:pt x="7178801" y="9905"/>
                </a:lnTo>
                <a:lnTo>
                  <a:pt x="7181087" y="7619"/>
                </a:lnTo>
                <a:lnTo>
                  <a:pt x="7181087" y="2285"/>
                </a:lnTo>
                <a:lnTo>
                  <a:pt x="7178801" y="0"/>
                </a:lnTo>
                <a:close/>
              </a:path>
              <a:path w="9144000" h="6341109">
                <a:moveTo>
                  <a:pt x="7245857" y="0"/>
                </a:moveTo>
                <a:lnTo>
                  <a:pt x="7211567" y="0"/>
                </a:lnTo>
                <a:lnTo>
                  <a:pt x="7210043" y="2285"/>
                </a:lnTo>
                <a:lnTo>
                  <a:pt x="7210043" y="7619"/>
                </a:lnTo>
                <a:lnTo>
                  <a:pt x="7211567" y="9905"/>
                </a:lnTo>
                <a:lnTo>
                  <a:pt x="7245857" y="9905"/>
                </a:lnTo>
                <a:lnTo>
                  <a:pt x="7248143" y="7619"/>
                </a:lnTo>
                <a:lnTo>
                  <a:pt x="7248143" y="2285"/>
                </a:lnTo>
                <a:lnTo>
                  <a:pt x="7245857" y="0"/>
                </a:lnTo>
                <a:close/>
              </a:path>
              <a:path w="9144000" h="6341109">
                <a:moveTo>
                  <a:pt x="7312151" y="0"/>
                </a:moveTo>
                <a:lnTo>
                  <a:pt x="7278623" y="0"/>
                </a:lnTo>
                <a:lnTo>
                  <a:pt x="7276337" y="2285"/>
                </a:lnTo>
                <a:lnTo>
                  <a:pt x="7276337" y="7619"/>
                </a:lnTo>
                <a:lnTo>
                  <a:pt x="7278623" y="9905"/>
                </a:lnTo>
                <a:lnTo>
                  <a:pt x="7312151" y="9905"/>
                </a:lnTo>
                <a:lnTo>
                  <a:pt x="7314437" y="7619"/>
                </a:lnTo>
                <a:lnTo>
                  <a:pt x="7314437" y="2285"/>
                </a:lnTo>
                <a:lnTo>
                  <a:pt x="7312151" y="0"/>
                </a:lnTo>
                <a:close/>
              </a:path>
              <a:path w="9144000" h="6341109">
                <a:moveTo>
                  <a:pt x="7379207" y="0"/>
                </a:moveTo>
                <a:lnTo>
                  <a:pt x="7344917" y="0"/>
                </a:lnTo>
                <a:lnTo>
                  <a:pt x="7343393" y="2285"/>
                </a:lnTo>
                <a:lnTo>
                  <a:pt x="7343393" y="7619"/>
                </a:lnTo>
                <a:lnTo>
                  <a:pt x="7344917" y="9905"/>
                </a:lnTo>
                <a:lnTo>
                  <a:pt x="7379207" y="9905"/>
                </a:lnTo>
                <a:lnTo>
                  <a:pt x="7381493" y="7619"/>
                </a:lnTo>
                <a:lnTo>
                  <a:pt x="7381493" y="2285"/>
                </a:lnTo>
                <a:lnTo>
                  <a:pt x="7379207" y="0"/>
                </a:lnTo>
                <a:close/>
              </a:path>
              <a:path w="9144000" h="6341109">
                <a:moveTo>
                  <a:pt x="7445501" y="0"/>
                </a:moveTo>
                <a:lnTo>
                  <a:pt x="7411973" y="0"/>
                </a:lnTo>
                <a:lnTo>
                  <a:pt x="7409687" y="2285"/>
                </a:lnTo>
                <a:lnTo>
                  <a:pt x="7409687" y="7619"/>
                </a:lnTo>
                <a:lnTo>
                  <a:pt x="7411973" y="9905"/>
                </a:lnTo>
                <a:lnTo>
                  <a:pt x="7445501" y="9905"/>
                </a:lnTo>
                <a:lnTo>
                  <a:pt x="7447787" y="7619"/>
                </a:lnTo>
                <a:lnTo>
                  <a:pt x="7447787" y="2285"/>
                </a:lnTo>
                <a:lnTo>
                  <a:pt x="7445501" y="0"/>
                </a:lnTo>
                <a:close/>
              </a:path>
              <a:path w="9144000" h="6341109">
                <a:moveTo>
                  <a:pt x="7512557" y="0"/>
                </a:moveTo>
                <a:lnTo>
                  <a:pt x="7478267" y="0"/>
                </a:lnTo>
                <a:lnTo>
                  <a:pt x="7476743" y="2285"/>
                </a:lnTo>
                <a:lnTo>
                  <a:pt x="7476743" y="7619"/>
                </a:lnTo>
                <a:lnTo>
                  <a:pt x="7478267" y="9905"/>
                </a:lnTo>
                <a:lnTo>
                  <a:pt x="7512557" y="9905"/>
                </a:lnTo>
                <a:lnTo>
                  <a:pt x="7514843" y="7619"/>
                </a:lnTo>
                <a:lnTo>
                  <a:pt x="7514843" y="2285"/>
                </a:lnTo>
                <a:lnTo>
                  <a:pt x="7512557" y="0"/>
                </a:lnTo>
                <a:close/>
              </a:path>
              <a:path w="9144000" h="6341109">
                <a:moveTo>
                  <a:pt x="7578851" y="0"/>
                </a:moveTo>
                <a:lnTo>
                  <a:pt x="7545323" y="0"/>
                </a:lnTo>
                <a:lnTo>
                  <a:pt x="7543037" y="2285"/>
                </a:lnTo>
                <a:lnTo>
                  <a:pt x="7543037" y="7619"/>
                </a:lnTo>
                <a:lnTo>
                  <a:pt x="7545323" y="9905"/>
                </a:lnTo>
                <a:lnTo>
                  <a:pt x="7578851" y="9905"/>
                </a:lnTo>
                <a:lnTo>
                  <a:pt x="7581137" y="7619"/>
                </a:lnTo>
                <a:lnTo>
                  <a:pt x="7581137" y="2285"/>
                </a:lnTo>
                <a:lnTo>
                  <a:pt x="7578851" y="0"/>
                </a:lnTo>
                <a:close/>
              </a:path>
              <a:path w="9144000" h="6341109">
                <a:moveTo>
                  <a:pt x="7645907" y="0"/>
                </a:moveTo>
                <a:lnTo>
                  <a:pt x="7611617" y="0"/>
                </a:lnTo>
                <a:lnTo>
                  <a:pt x="7610093" y="2285"/>
                </a:lnTo>
                <a:lnTo>
                  <a:pt x="7610093" y="7619"/>
                </a:lnTo>
                <a:lnTo>
                  <a:pt x="7611617" y="9905"/>
                </a:lnTo>
                <a:lnTo>
                  <a:pt x="7645907" y="9905"/>
                </a:lnTo>
                <a:lnTo>
                  <a:pt x="7648193" y="7619"/>
                </a:lnTo>
                <a:lnTo>
                  <a:pt x="7648193" y="2285"/>
                </a:lnTo>
                <a:lnTo>
                  <a:pt x="7645907" y="0"/>
                </a:lnTo>
                <a:close/>
              </a:path>
              <a:path w="9144000" h="6341109">
                <a:moveTo>
                  <a:pt x="7712201" y="0"/>
                </a:moveTo>
                <a:lnTo>
                  <a:pt x="7678673" y="0"/>
                </a:lnTo>
                <a:lnTo>
                  <a:pt x="7676387" y="2285"/>
                </a:lnTo>
                <a:lnTo>
                  <a:pt x="7676387" y="7619"/>
                </a:lnTo>
                <a:lnTo>
                  <a:pt x="7678673" y="9905"/>
                </a:lnTo>
                <a:lnTo>
                  <a:pt x="7712201" y="9905"/>
                </a:lnTo>
                <a:lnTo>
                  <a:pt x="7714487" y="7619"/>
                </a:lnTo>
                <a:lnTo>
                  <a:pt x="7714487" y="2285"/>
                </a:lnTo>
                <a:lnTo>
                  <a:pt x="7712201" y="0"/>
                </a:lnTo>
                <a:close/>
              </a:path>
              <a:path w="9144000" h="6341109">
                <a:moveTo>
                  <a:pt x="7779257" y="0"/>
                </a:moveTo>
                <a:lnTo>
                  <a:pt x="7744967" y="0"/>
                </a:lnTo>
                <a:lnTo>
                  <a:pt x="7743443" y="2285"/>
                </a:lnTo>
                <a:lnTo>
                  <a:pt x="7743443" y="7619"/>
                </a:lnTo>
                <a:lnTo>
                  <a:pt x="7744967" y="9905"/>
                </a:lnTo>
                <a:lnTo>
                  <a:pt x="7779257" y="9905"/>
                </a:lnTo>
                <a:lnTo>
                  <a:pt x="7781543" y="7619"/>
                </a:lnTo>
                <a:lnTo>
                  <a:pt x="7781543" y="2285"/>
                </a:lnTo>
                <a:lnTo>
                  <a:pt x="7779257" y="0"/>
                </a:lnTo>
                <a:close/>
              </a:path>
              <a:path w="9144000" h="6341109">
                <a:moveTo>
                  <a:pt x="7845551" y="0"/>
                </a:moveTo>
                <a:lnTo>
                  <a:pt x="7812023" y="0"/>
                </a:lnTo>
                <a:lnTo>
                  <a:pt x="7809737" y="2285"/>
                </a:lnTo>
                <a:lnTo>
                  <a:pt x="7809737" y="7619"/>
                </a:lnTo>
                <a:lnTo>
                  <a:pt x="7812023" y="9905"/>
                </a:lnTo>
                <a:lnTo>
                  <a:pt x="7845551" y="9905"/>
                </a:lnTo>
                <a:lnTo>
                  <a:pt x="7847837" y="7619"/>
                </a:lnTo>
                <a:lnTo>
                  <a:pt x="7847837" y="2285"/>
                </a:lnTo>
                <a:lnTo>
                  <a:pt x="7845551" y="0"/>
                </a:lnTo>
                <a:close/>
              </a:path>
              <a:path w="9144000" h="6341109">
                <a:moveTo>
                  <a:pt x="7912607" y="0"/>
                </a:moveTo>
                <a:lnTo>
                  <a:pt x="7878317" y="0"/>
                </a:lnTo>
                <a:lnTo>
                  <a:pt x="7876793" y="2285"/>
                </a:lnTo>
                <a:lnTo>
                  <a:pt x="7876793" y="7619"/>
                </a:lnTo>
                <a:lnTo>
                  <a:pt x="7878317" y="9905"/>
                </a:lnTo>
                <a:lnTo>
                  <a:pt x="7912607" y="9905"/>
                </a:lnTo>
                <a:lnTo>
                  <a:pt x="7914893" y="7619"/>
                </a:lnTo>
                <a:lnTo>
                  <a:pt x="7914893" y="2285"/>
                </a:lnTo>
                <a:lnTo>
                  <a:pt x="7912607" y="0"/>
                </a:lnTo>
                <a:close/>
              </a:path>
              <a:path w="9144000" h="6341109">
                <a:moveTo>
                  <a:pt x="7978901" y="0"/>
                </a:moveTo>
                <a:lnTo>
                  <a:pt x="7945373" y="0"/>
                </a:lnTo>
                <a:lnTo>
                  <a:pt x="7943087" y="2285"/>
                </a:lnTo>
                <a:lnTo>
                  <a:pt x="7943087" y="7619"/>
                </a:lnTo>
                <a:lnTo>
                  <a:pt x="7945373" y="9905"/>
                </a:lnTo>
                <a:lnTo>
                  <a:pt x="7978901" y="9905"/>
                </a:lnTo>
                <a:lnTo>
                  <a:pt x="7981187" y="7619"/>
                </a:lnTo>
                <a:lnTo>
                  <a:pt x="7981187" y="2285"/>
                </a:lnTo>
                <a:lnTo>
                  <a:pt x="7978901" y="0"/>
                </a:lnTo>
                <a:close/>
              </a:path>
              <a:path w="9144000" h="6341109">
                <a:moveTo>
                  <a:pt x="8045957" y="0"/>
                </a:moveTo>
                <a:lnTo>
                  <a:pt x="8011667" y="0"/>
                </a:lnTo>
                <a:lnTo>
                  <a:pt x="8010143" y="2285"/>
                </a:lnTo>
                <a:lnTo>
                  <a:pt x="8010143" y="7619"/>
                </a:lnTo>
                <a:lnTo>
                  <a:pt x="8011667" y="9905"/>
                </a:lnTo>
                <a:lnTo>
                  <a:pt x="8045957" y="9905"/>
                </a:lnTo>
                <a:lnTo>
                  <a:pt x="8048243" y="7619"/>
                </a:lnTo>
                <a:lnTo>
                  <a:pt x="8048243" y="2285"/>
                </a:lnTo>
                <a:lnTo>
                  <a:pt x="8045957" y="0"/>
                </a:lnTo>
                <a:close/>
              </a:path>
              <a:path w="9144000" h="6341109">
                <a:moveTo>
                  <a:pt x="8112251" y="0"/>
                </a:moveTo>
                <a:lnTo>
                  <a:pt x="8078723" y="0"/>
                </a:lnTo>
                <a:lnTo>
                  <a:pt x="8076437" y="2285"/>
                </a:lnTo>
                <a:lnTo>
                  <a:pt x="8076437" y="7619"/>
                </a:lnTo>
                <a:lnTo>
                  <a:pt x="8078723" y="9905"/>
                </a:lnTo>
                <a:lnTo>
                  <a:pt x="8112251" y="9905"/>
                </a:lnTo>
                <a:lnTo>
                  <a:pt x="8114537" y="7619"/>
                </a:lnTo>
                <a:lnTo>
                  <a:pt x="8114537" y="2285"/>
                </a:lnTo>
                <a:lnTo>
                  <a:pt x="8112251" y="0"/>
                </a:lnTo>
                <a:close/>
              </a:path>
              <a:path w="9144000" h="6341109">
                <a:moveTo>
                  <a:pt x="8179307" y="0"/>
                </a:moveTo>
                <a:lnTo>
                  <a:pt x="8145017" y="0"/>
                </a:lnTo>
                <a:lnTo>
                  <a:pt x="8143493" y="2285"/>
                </a:lnTo>
                <a:lnTo>
                  <a:pt x="8143493" y="7619"/>
                </a:lnTo>
                <a:lnTo>
                  <a:pt x="8145017" y="9905"/>
                </a:lnTo>
                <a:lnTo>
                  <a:pt x="8179307" y="9905"/>
                </a:lnTo>
                <a:lnTo>
                  <a:pt x="8181593" y="7619"/>
                </a:lnTo>
                <a:lnTo>
                  <a:pt x="8181593" y="2285"/>
                </a:lnTo>
                <a:lnTo>
                  <a:pt x="8179307" y="0"/>
                </a:lnTo>
                <a:close/>
              </a:path>
              <a:path w="9144000" h="6341109">
                <a:moveTo>
                  <a:pt x="8245601" y="0"/>
                </a:moveTo>
                <a:lnTo>
                  <a:pt x="8212073" y="0"/>
                </a:lnTo>
                <a:lnTo>
                  <a:pt x="8209787" y="2285"/>
                </a:lnTo>
                <a:lnTo>
                  <a:pt x="8209787" y="7619"/>
                </a:lnTo>
                <a:lnTo>
                  <a:pt x="8212073" y="9905"/>
                </a:lnTo>
                <a:lnTo>
                  <a:pt x="8245601" y="9905"/>
                </a:lnTo>
                <a:lnTo>
                  <a:pt x="8247887" y="7619"/>
                </a:lnTo>
                <a:lnTo>
                  <a:pt x="8247887" y="2285"/>
                </a:lnTo>
                <a:lnTo>
                  <a:pt x="8245601" y="0"/>
                </a:lnTo>
                <a:close/>
              </a:path>
              <a:path w="9144000" h="6341109">
                <a:moveTo>
                  <a:pt x="8312657" y="0"/>
                </a:moveTo>
                <a:lnTo>
                  <a:pt x="8278367" y="0"/>
                </a:lnTo>
                <a:lnTo>
                  <a:pt x="8276843" y="2285"/>
                </a:lnTo>
                <a:lnTo>
                  <a:pt x="8276843" y="7619"/>
                </a:lnTo>
                <a:lnTo>
                  <a:pt x="8278367" y="9905"/>
                </a:lnTo>
                <a:lnTo>
                  <a:pt x="8312657" y="9905"/>
                </a:lnTo>
                <a:lnTo>
                  <a:pt x="8314943" y="7619"/>
                </a:lnTo>
                <a:lnTo>
                  <a:pt x="8314943" y="2285"/>
                </a:lnTo>
                <a:lnTo>
                  <a:pt x="8312657" y="0"/>
                </a:lnTo>
                <a:close/>
              </a:path>
              <a:path w="9144000" h="6341109">
                <a:moveTo>
                  <a:pt x="8378951" y="0"/>
                </a:moveTo>
                <a:lnTo>
                  <a:pt x="8345423" y="0"/>
                </a:lnTo>
                <a:lnTo>
                  <a:pt x="8343137" y="2285"/>
                </a:lnTo>
                <a:lnTo>
                  <a:pt x="8343137" y="7619"/>
                </a:lnTo>
                <a:lnTo>
                  <a:pt x="8345423" y="9905"/>
                </a:lnTo>
                <a:lnTo>
                  <a:pt x="8378951" y="9905"/>
                </a:lnTo>
                <a:lnTo>
                  <a:pt x="8381237" y="7619"/>
                </a:lnTo>
                <a:lnTo>
                  <a:pt x="8381237" y="2285"/>
                </a:lnTo>
                <a:lnTo>
                  <a:pt x="8378951" y="0"/>
                </a:lnTo>
                <a:close/>
              </a:path>
              <a:path w="9144000" h="6341109">
                <a:moveTo>
                  <a:pt x="8446007" y="0"/>
                </a:moveTo>
                <a:lnTo>
                  <a:pt x="8411717" y="0"/>
                </a:lnTo>
                <a:lnTo>
                  <a:pt x="8410193" y="2285"/>
                </a:lnTo>
                <a:lnTo>
                  <a:pt x="8410193" y="7619"/>
                </a:lnTo>
                <a:lnTo>
                  <a:pt x="8411717" y="9905"/>
                </a:lnTo>
                <a:lnTo>
                  <a:pt x="8446007" y="9905"/>
                </a:lnTo>
                <a:lnTo>
                  <a:pt x="8448293" y="7619"/>
                </a:lnTo>
                <a:lnTo>
                  <a:pt x="8448293" y="2285"/>
                </a:lnTo>
                <a:lnTo>
                  <a:pt x="8446007" y="0"/>
                </a:lnTo>
                <a:close/>
              </a:path>
              <a:path w="9144000" h="6341109">
                <a:moveTo>
                  <a:pt x="8512301" y="0"/>
                </a:moveTo>
                <a:lnTo>
                  <a:pt x="8478773" y="0"/>
                </a:lnTo>
                <a:lnTo>
                  <a:pt x="8476487" y="2285"/>
                </a:lnTo>
                <a:lnTo>
                  <a:pt x="8476487" y="7619"/>
                </a:lnTo>
                <a:lnTo>
                  <a:pt x="8478773" y="9905"/>
                </a:lnTo>
                <a:lnTo>
                  <a:pt x="8512301" y="9905"/>
                </a:lnTo>
                <a:lnTo>
                  <a:pt x="8514587" y="7619"/>
                </a:lnTo>
                <a:lnTo>
                  <a:pt x="8514587" y="2285"/>
                </a:lnTo>
                <a:lnTo>
                  <a:pt x="8512301" y="0"/>
                </a:lnTo>
                <a:close/>
              </a:path>
              <a:path w="9144000" h="6341109">
                <a:moveTo>
                  <a:pt x="8579357" y="0"/>
                </a:moveTo>
                <a:lnTo>
                  <a:pt x="8545067" y="0"/>
                </a:lnTo>
                <a:lnTo>
                  <a:pt x="8543543" y="2285"/>
                </a:lnTo>
                <a:lnTo>
                  <a:pt x="8543543" y="7619"/>
                </a:lnTo>
                <a:lnTo>
                  <a:pt x="8545067" y="9905"/>
                </a:lnTo>
                <a:lnTo>
                  <a:pt x="8579357" y="9905"/>
                </a:lnTo>
                <a:lnTo>
                  <a:pt x="8581643" y="7619"/>
                </a:lnTo>
                <a:lnTo>
                  <a:pt x="8581643" y="2285"/>
                </a:lnTo>
                <a:lnTo>
                  <a:pt x="8579357" y="0"/>
                </a:lnTo>
                <a:close/>
              </a:path>
              <a:path w="9144000" h="6341109">
                <a:moveTo>
                  <a:pt x="8645651" y="0"/>
                </a:moveTo>
                <a:lnTo>
                  <a:pt x="8612123" y="0"/>
                </a:lnTo>
                <a:lnTo>
                  <a:pt x="8609837" y="2285"/>
                </a:lnTo>
                <a:lnTo>
                  <a:pt x="8609837" y="7619"/>
                </a:lnTo>
                <a:lnTo>
                  <a:pt x="8612123" y="9905"/>
                </a:lnTo>
                <a:lnTo>
                  <a:pt x="8645651" y="9905"/>
                </a:lnTo>
                <a:lnTo>
                  <a:pt x="8647937" y="7619"/>
                </a:lnTo>
                <a:lnTo>
                  <a:pt x="8647937" y="2285"/>
                </a:lnTo>
                <a:lnTo>
                  <a:pt x="8645651" y="0"/>
                </a:lnTo>
                <a:close/>
              </a:path>
              <a:path w="9144000" h="6341109">
                <a:moveTo>
                  <a:pt x="8712707" y="0"/>
                </a:moveTo>
                <a:lnTo>
                  <a:pt x="8678417" y="0"/>
                </a:lnTo>
                <a:lnTo>
                  <a:pt x="8676893" y="2285"/>
                </a:lnTo>
                <a:lnTo>
                  <a:pt x="8676893" y="7619"/>
                </a:lnTo>
                <a:lnTo>
                  <a:pt x="8678417" y="9905"/>
                </a:lnTo>
                <a:lnTo>
                  <a:pt x="8712707" y="9905"/>
                </a:lnTo>
                <a:lnTo>
                  <a:pt x="8714993" y="7619"/>
                </a:lnTo>
                <a:lnTo>
                  <a:pt x="8714993" y="2285"/>
                </a:lnTo>
                <a:lnTo>
                  <a:pt x="8712707" y="0"/>
                </a:lnTo>
                <a:close/>
              </a:path>
              <a:path w="9144000" h="6341109">
                <a:moveTo>
                  <a:pt x="8779001" y="0"/>
                </a:moveTo>
                <a:lnTo>
                  <a:pt x="8745473" y="0"/>
                </a:lnTo>
                <a:lnTo>
                  <a:pt x="8743187" y="2285"/>
                </a:lnTo>
                <a:lnTo>
                  <a:pt x="8743187" y="7619"/>
                </a:lnTo>
                <a:lnTo>
                  <a:pt x="8745473" y="9905"/>
                </a:lnTo>
                <a:lnTo>
                  <a:pt x="8779001" y="9905"/>
                </a:lnTo>
                <a:lnTo>
                  <a:pt x="8781287" y="7619"/>
                </a:lnTo>
                <a:lnTo>
                  <a:pt x="8781287" y="2285"/>
                </a:lnTo>
                <a:lnTo>
                  <a:pt x="8779001" y="0"/>
                </a:lnTo>
                <a:close/>
              </a:path>
              <a:path w="9144000" h="6341109">
                <a:moveTo>
                  <a:pt x="8846057" y="0"/>
                </a:moveTo>
                <a:lnTo>
                  <a:pt x="8811767" y="0"/>
                </a:lnTo>
                <a:lnTo>
                  <a:pt x="8810243" y="2285"/>
                </a:lnTo>
                <a:lnTo>
                  <a:pt x="8810243" y="7619"/>
                </a:lnTo>
                <a:lnTo>
                  <a:pt x="8811767" y="9905"/>
                </a:lnTo>
                <a:lnTo>
                  <a:pt x="8846057" y="9905"/>
                </a:lnTo>
                <a:lnTo>
                  <a:pt x="8848343" y="7619"/>
                </a:lnTo>
                <a:lnTo>
                  <a:pt x="8848343" y="2285"/>
                </a:lnTo>
                <a:lnTo>
                  <a:pt x="8846057" y="0"/>
                </a:lnTo>
                <a:close/>
              </a:path>
              <a:path w="9144000" h="6341109">
                <a:moveTo>
                  <a:pt x="8912351" y="0"/>
                </a:moveTo>
                <a:lnTo>
                  <a:pt x="8878823" y="0"/>
                </a:lnTo>
                <a:lnTo>
                  <a:pt x="8876537" y="2285"/>
                </a:lnTo>
                <a:lnTo>
                  <a:pt x="8876537" y="7619"/>
                </a:lnTo>
                <a:lnTo>
                  <a:pt x="8878823" y="9905"/>
                </a:lnTo>
                <a:lnTo>
                  <a:pt x="8912351" y="9905"/>
                </a:lnTo>
                <a:lnTo>
                  <a:pt x="8914637" y="7619"/>
                </a:lnTo>
                <a:lnTo>
                  <a:pt x="8914637" y="2285"/>
                </a:lnTo>
                <a:lnTo>
                  <a:pt x="8912351" y="0"/>
                </a:lnTo>
                <a:close/>
              </a:path>
              <a:path w="9144000" h="6341109">
                <a:moveTo>
                  <a:pt x="8979407" y="0"/>
                </a:moveTo>
                <a:lnTo>
                  <a:pt x="8945117" y="0"/>
                </a:lnTo>
                <a:lnTo>
                  <a:pt x="8943593" y="2285"/>
                </a:lnTo>
                <a:lnTo>
                  <a:pt x="8943593" y="7619"/>
                </a:lnTo>
                <a:lnTo>
                  <a:pt x="8945117" y="9905"/>
                </a:lnTo>
                <a:lnTo>
                  <a:pt x="8979407" y="9905"/>
                </a:lnTo>
                <a:lnTo>
                  <a:pt x="8981693" y="7619"/>
                </a:lnTo>
                <a:lnTo>
                  <a:pt x="8981693" y="2285"/>
                </a:lnTo>
                <a:lnTo>
                  <a:pt x="8979407" y="0"/>
                </a:lnTo>
                <a:close/>
              </a:path>
              <a:path w="9144000" h="6341109">
                <a:moveTo>
                  <a:pt x="9045701" y="0"/>
                </a:moveTo>
                <a:lnTo>
                  <a:pt x="9012173" y="0"/>
                </a:lnTo>
                <a:lnTo>
                  <a:pt x="9009887" y="2285"/>
                </a:lnTo>
                <a:lnTo>
                  <a:pt x="9009887" y="7619"/>
                </a:lnTo>
                <a:lnTo>
                  <a:pt x="9012173" y="9905"/>
                </a:lnTo>
                <a:lnTo>
                  <a:pt x="9045701" y="9905"/>
                </a:lnTo>
                <a:lnTo>
                  <a:pt x="9047987" y="7619"/>
                </a:lnTo>
                <a:lnTo>
                  <a:pt x="9047987" y="2285"/>
                </a:lnTo>
                <a:lnTo>
                  <a:pt x="9045701" y="0"/>
                </a:lnTo>
                <a:close/>
              </a:path>
              <a:path w="9144000" h="6341109">
                <a:moveTo>
                  <a:pt x="9112757" y="0"/>
                </a:moveTo>
                <a:lnTo>
                  <a:pt x="9078467" y="0"/>
                </a:lnTo>
                <a:lnTo>
                  <a:pt x="9076943" y="2285"/>
                </a:lnTo>
                <a:lnTo>
                  <a:pt x="9076943" y="7619"/>
                </a:lnTo>
                <a:lnTo>
                  <a:pt x="9078467" y="9905"/>
                </a:lnTo>
                <a:lnTo>
                  <a:pt x="9112757" y="9905"/>
                </a:lnTo>
                <a:lnTo>
                  <a:pt x="9115043" y="7619"/>
                </a:lnTo>
                <a:lnTo>
                  <a:pt x="9115043" y="2285"/>
                </a:lnTo>
                <a:lnTo>
                  <a:pt x="9112757" y="0"/>
                </a:lnTo>
                <a:close/>
              </a:path>
              <a:path w="9144000" h="6341109">
                <a:moveTo>
                  <a:pt x="9144000" y="3809"/>
                </a:moveTo>
                <a:lnTo>
                  <a:pt x="9141713" y="3809"/>
                </a:lnTo>
                <a:lnTo>
                  <a:pt x="9139427" y="6095"/>
                </a:lnTo>
                <a:lnTo>
                  <a:pt x="9139427" y="39623"/>
                </a:lnTo>
                <a:lnTo>
                  <a:pt x="9141713" y="41909"/>
                </a:lnTo>
                <a:lnTo>
                  <a:pt x="9143999" y="41909"/>
                </a:lnTo>
                <a:lnTo>
                  <a:pt x="9144000" y="3809"/>
                </a:lnTo>
                <a:close/>
              </a:path>
              <a:path w="9144000" h="6341109">
                <a:moveTo>
                  <a:pt x="9144000" y="70865"/>
                </a:moveTo>
                <a:lnTo>
                  <a:pt x="9141713" y="70865"/>
                </a:lnTo>
                <a:lnTo>
                  <a:pt x="9139427" y="72389"/>
                </a:lnTo>
                <a:lnTo>
                  <a:pt x="9139427" y="106679"/>
                </a:lnTo>
                <a:lnTo>
                  <a:pt x="9141713" y="108965"/>
                </a:lnTo>
                <a:lnTo>
                  <a:pt x="9143999" y="108965"/>
                </a:lnTo>
                <a:lnTo>
                  <a:pt x="9144000" y="70865"/>
                </a:lnTo>
                <a:close/>
              </a:path>
              <a:path w="9144000" h="6341109">
                <a:moveTo>
                  <a:pt x="9144000" y="137159"/>
                </a:moveTo>
                <a:lnTo>
                  <a:pt x="9141713" y="137159"/>
                </a:lnTo>
                <a:lnTo>
                  <a:pt x="9139427" y="139445"/>
                </a:lnTo>
                <a:lnTo>
                  <a:pt x="9139427" y="172973"/>
                </a:lnTo>
                <a:lnTo>
                  <a:pt x="9141713" y="175259"/>
                </a:lnTo>
                <a:lnTo>
                  <a:pt x="9143999" y="175259"/>
                </a:lnTo>
                <a:lnTo>
                  <a:pt x="9144000" y="137159"/>
                </a:lnTo>
                <a:close/>
              </a:path>
              <a:path w="9144000" h="6341109">
                <a:moveTo>
                  <a:pt x="9144000" y="204215"/>
                </a:moveTo>
                <a:lnTo>
                  <a:pt x="9141713" y="204215"/>
                </a:lnTo>
                <a:lnTo>
                  <a:pt x="9139427" y="205739"/>
                </a:lnTo>
                <a:lnTo>
                  <a:pt x="9139427" y="240029"/>
                </a:lnTo>
                <a:lnTo>
                  <a:pt x="9141713" y="242315"/>
                </a:lnTo>
                <a:lnTo>
                  <a:pt x="9143999" y="242315"/>
                </a:lnTo>
                <a:lnTo>
                  <a:pt x="9144000" y="204215"/>
                </a:lnTo>
                <a:close/>
              </a:path>
              <a:path w="9144000" h="6341109">
                <a:moveTo>
                  <a:pt x="9144000" y="270509"/>
                </a:moveTo>
                <a:lnTo>
                  <a:pt x="9141713" y="270509"/>
                </a:lnTo>
                <a:lnTo>
                  <a:pt x="9139427" y="272795"/>
                </a:lnTo>
                <a:lnTo>
                  <a:pt x="9139427" y="306323"/>
                </a:lnTo>
                <a:lnTo>
                  <a:pt x="9141713" y="308609"/>
                </a:lnTo>
                <a:lnTo>
                  <a:pt x="9143999" y="308609"/>
                </a:lnTo>
                <a:lnTo>
                  <a:pt x="9144000" y="270509"/>
                </a:lnTo>
                <a:close/>
              </a:path>
              <a:path w="9144000" h="6341109">
                <a:moveTo>
                  <a:pt x="9144000" y="337565"/>
                </a:moveTo>
                <a:lnTo>
                  <a:pt x="9141713" y="337565"/>
                </a:lnTo>
                <a:lnTo>
                  <a:pt x="9139427" y="339089"/>
                </a:lnTo>
                <a:lnTo>
                  <a:pt x="9139427" y="373379"/>
                </a:lnTo>
                <a:lnTo>
                  <a:pt x="9141713" y="375665"/>
                </a:lnTo>
                <a:lnTo>
                  <a:pt x="9143999" y="375665"/>
                </a:lnTo>
                <a:lnTo>
                  <a:pt x="9144000" y="337565"/>
                </a:lnTo>
                <a:close/>
              </a:path>
              <a:path w="9144000" h="6341109">
                <a:moveTo>
                  <a:pt x="9144000" y="403859"/>
                </a:moveTo>
                <a:lnTo>
                  <a:pt x="9141713" y="403859"/>
                </a:lnTo>
                <a:lnTo>
                  <a:pt x="9139427" y="406145"/>
                </a:lnTo>
                <a:lnTo>
                  <a:pt x="9139427" y="439673"/>
                </a:lnTo>
                <a:lnTo>
                  <a:pt x="9141713" y="441959"/>
                </a:lnTo>
                <a:lnTo>
                  <a:pt x="9143999" y="441959"/>
                </a:lnTo>
                <a:lnTo>
                  <a:pt x="9144000" y="403859"/>
                </a:lnTo>
                <a:close/>
              </a:path>
              <a:path w="9144000" h="6341109">
                <a:moveTo>
                  <a:pt x="9144000" y="470915"/>
                </a:moveTo>
                <a:lnTo>
                  <a:pt x="9141713" y="470915"/>
                </a:lnTo>
                <a:lnTo>
                  <a:pt x="9139427" y="472439"/>
                </a:lnTo>
                <a:lnTo>
                  <a:pt x="9139427" y="506729"/>
                </a:lnTo>
                <a:lnTo>
                  <a:pt x="9141713" y="509015"/>
                </a:lnTo>
                <a:lnTo>
                  <a:pt x="9143999" y="509015"/>
                </a:lnTo>
                <a:lnTo>
                  <a:pt x="9144000" y="470915"/>
                </a:lnTo>
                <a:close/>
              </a:path>
              <a:path w="9144000" h="6341109">
                <a:moveTo>
                  <a:pt x="9144000" y="537209"/>
                </a:moveTo>
                <a:lnTo>
                  <a:pt x="9141713" y="537209"/>
                </a:lnTo>
                <a:lnTo>
                  <a:pt x="9139427" y="539495"/>
                </a:lnTo>
                <a:lnTo>
                  <a:pt x="9139427" y="573023"/>
                </a:lnTo>
                <a:lnTo>
                  <a:pt x="9141713" y="575309"/>
                </a:lnTo>
                <a:lnTo>
                  <a:pt x="9143999" y="575309"/>
                </a:lnTo>
                <a:lnTo>
                  <a:pt x="9144000" y="537209"/>
                </a:lnTo>
                <a:close/>
              </a:path>
              <a:path w="9144000" h="6341109">
                <a:moveTo>
                  <a:pt x="9144000" y="604265"/>
                </a:moveTo>
                <a:lnTo>
                  <a:pt x="9141713" y="604265"/>
                </a:lnTo>
                <a:lnTo>
                  <a:pt x="9139427" y="605789"/>
                </a:lnTo>
                <a:lnTo>
                  <a:pt x="9139427" y="640079"/>
                </a:lnTo>
                <a:lnTo>
                  <a:pt x="9141713" y="642365"/>
                </a:lnTo>
                <a:lnTo>
                  <a:pt x="9143999" y="642365"/>
                </a:lnTo>
                <a:lnTo>
                  <a:pt x="9144000" y="604265"/>
                </a:lnTo>
                <a:close/>
              </a:path>
              <a:path w="9144000" h="6341109">
                <a:moveTo>
                  <a:pt x="9144000" y="670559"/>
                </a:moveTo>
                <a:lnTo>
                  <a:pt x="9141713" y="670559"/>
                </a:lnTo>
                <a:lnTo>
                  <a:pt x="9139427" y="672845"/>
                </a:lnTo>
                <a:lnTo>
                  <a:pt x="9139427" y="706373"/>
                </a:lnTo>
                <a:lnTo>
                  <a:pt x="9141713" y="708659"/>
                </a:lnTo>
                <a:lnTo>
                  <a:pt x="9143999" y="708659"/>
                </a:lnTo>
                <a:lnTo>
                  <a:pt x="9144000" y="670559"/>
                </a:lnTo>
                <a:close/>
              </a:path>
              <a:path w="9144000" h="6341109">
                <a:moveTo>
                  <a:pt x="9144000" y="737615"/>
                </a:moveTo>
                <a:lnTo>
                  <a:pt x="9141713" y="737615"/>
                </a:lnTo>
                <a:lnTo>
                  <a:pt x="9139427" y="739139"/>
                </a:lnTo>
                <a:lnTo>
                  <a:pt x="9139427" y="773429"/>
                </a:lnTo>
                <a:lnTo>
                  <a:pt x="9141713" y="775715"/>
                </a:lnTo>
                <a:lnTo>
                  <a:pt x="9143999" y="775715"/>
                </a:lnTo>
                <a:lnTo>
                  <a:pt x="9144000" y="737615"/>
                </a:lnTo>
                <a:close/>
              </a:path>
              <a:path w="9144000" h="6341109">
                <a:moveTo>
                  <a:pt x="9144000" y="803909"/>
                </a:moveTo>
                <a:lnTo>
                  <a:pt x="9141713" y="803909"/>
                </a:lnTo>
                <a:lnTo>
                  <a:pt x="9139427" y="806195"/>
                </a:lnTo>
                <a:lnTo>
                  <a:pt x="9139427" y="839723"/>
                </a:lnTo>
                <a:lnTo>
                  <a:pt x="9141713" y="842009"/>
                </a:lnTo>
                <a:lnTo>
                  <a:pt x="9143999" y="842009"/>
                </a:lnTo>
                <a:lnTo>
                  <a:pt x="9144000" y="803909"/>
                </a:lnTo>
                <a:close/>
              </a:path>
              <a:path w="9144000" h="6341109">
                <a:moveTo>
                  <a:pt x="9144000" y="870965"/>
                </a:moveTo>
                <a:lnTo>
                  <a:pt x="9141713" y="870965"/>
                </a:lnTo>
                <a:lnTo>
                  <a:pt x="9139427" y="872489"/>
                </a:lnTo>
                <a:lnTo>
                  <a:pt x="9139427" y="906779"/>
                </a:lnTo>
                <a:lnTo>
                  <a:pt x="9141713" y="909065"/>
                </a:lnTo>
                <a:lnTo>
                  <a:pt x="9143999" y="909065"/>
                </a:lnTo>
                <a:lnTo>
                  <a:pt x="9144000" y="870965"/>
                </a:lnTo>
                <a:close/>
              </a:path>
              <a:path w="9144000" h="6341109">
                <a:moveTo>
                  <a:pt x="9144000" y="937259"/>
                </a:moveTo>
                <a:lnTo>
                  <a:pt x="9141713" y="937259"/>
                </a:lnTo>
                <a:lnTo>
                  <a:pt x="9139427" y="939545"/>
                </a:lnTo>
                <a:lnTo>
                  <a:pt x="9139427" y="973073"/>
                </a:lnTo>
                <a:lnTo>
                  <a:pt x="9141713" y="975359"/>
                </a:lnTo>
                <a:lnTo>
                  <a:pt x="9143999" y="975359"/>
                </a:lnTo>
                <a:lnTo>
                  <a:pt x="9144000" y="937259"/>
                </a:lnTo>
                <a:close/>
              </a:path>
              <a:path w="9144000" h="6341109">
                <a:moveTo>
                  <a:pt x="9144000" y="1004315"/>
                </a:moveTo>
                <a:lnTo>
                  <a:pt x="9141713" y="1004315"/>
                </a:lnTo>
                <a:lnTo>
                  <a:pt x="9139427" y="1005839"/>
                </a:lnTo>
                <a:lnTo>
                  <a:pt x="9139427" y="1040129"/>
                </a:lnTo>
                <a:lnTo>
                  <a:pt x="9141713" y="1042415"/>
                </a:lnTo>
                <a:lnTo>
                  <a:pt x="9143999" y="1042415"/>
                </a:lnTo>
                <a:lnTo>
                  <a:pt x="9144000" y="1004315"/>
                </a:lnTo>
                <a:close/>
              </a:path>
              <a:path w="9144000" h="6341109">
                <a:moveTo>
                  <a:pt x="9144000" y="1070609"/>
                </a:moveTo>
                <a:lnTo>
                  <a:pt x="9141713" y="1070609"/>
                </a:lnTo>
                <a:lnTo>
                  <a:pt x="9139427" y="1072895"/>
                </a:lnTo>
                <a:lnTo>
                  <a:pt x="9139427" y="1106423"/>
                </a:lnTo>
                <a:lnTo>
                  <a:pt x="9141713" y="1108709"/>
                </a:lnTo>
                <a:lnTo>
                  <a:pt x="9143999" y="1108709"/>
                </a:lnTo>
                <a:lnTo>
                  <a:pt x="9144000" y="1070609"/>
                </a:lnTo>
                <a:close/>
              </a:path>
              <a:path w="9144000" h="6341109">
                <a:moveTo>
                  <a:pt x="9144000" y="1137665"/>
                </a:moveTo>
                <a:lnTo>
                  <a:pt x="9141713" y="1137665"/>
                </a:lnTo>
                <a:lnTo>
                  <a:pt x="9139427" y="1139189"/>
                </a:lnTo>
                <a:lnTo>
                  <a:pt x="9139427" y="1173479"/>
                </a:lnTo>
                <a:lnTo>
                  <a:pt x="9141713" y="1175765"/>
                </a:lnTo>
                <a:lnTo>
                  <a:pt x="9143999" y="1175765"/>
                </a:lnTo>
                <a:lnTo>
                  <a:pt x="9144000" y="1137665"/>
                </a:lnTo>
                <a:close/>
              </a:path>
              <a:path w="9144000" h="6341109">
                <a:moveTo>
                  <a:pt x="9144000" y="1203959"/>
                </a:moveTo>
                <a:lnTo>
                  <a:pt x="9141713" y="1203959"/>
                </a:lnTo>
                <a:lnTo>
                  <a:pt x="9139427" y="1206245"/>
                </a:lnTo>
                <a:lnTo>
                  <a:pt x="9139427" y="1239773"/>
                </a:lnTo>
                <a:lnTo>
                  <a:pt x="9141713" y="1242059"/>
                </a:lnTo>
                <a:lnTo>
                  <a:pt x="9143999" y="1242059"/>
                </a:lnTo>
                <a:lnTo>
                  <a:pt x="9144000" y="1203959"/>
                </a:lnTo>
                <a:close/>
              </a:path>
              <a:path w="9144000" h="6341109">
                <a:moveTo>
                  <a:pt x="9144000" y="1271015"/>
                </a:moveTo>
                <a:lnTo>
                  <a:pt x="9141713" y="1271015"/>
                </a:lnTo>
                <a:lnTo>
                  <a:pt x="9139427" y="1272539"/>
                </a:lnTo>
                <a:lnTo>
                  <a:pt x="9139427" y="1306829"/>
                </a:lnTo>
                <a:lnTo>
                  <a:pt x="9141713" y="1309115"/>
                </a:lnTo>
                <a:lnTo>
                  <a:pt x="9143999" y="1309115"/>
                </a:lnTo>
                <a:lnTo>
                  <a:pt x="9144000" y="1271015"/>
                </a:lnTo>
                <a:close/>
              </a:path>
              <a:path w="9144000" h="6341109">
                <a:moveTo>
                  <a:pt x="9144000" y="1337309"/>
                </a:moveTo>
                <a:lnTo>
                  <a:pt x="9141713" y="1337309"/>
                </a:lnTo>
                <a:lnTo>
                  <a:pt x="9139427" y="1339595"/>
                </a:lnTo>
                <a:lnTo>
                  <a:pt x="9139427" y="1373123"/>
                </a:lnTo>
                <a:lnTo>
                  <a:pt x="9141713" y="1375409"/>
                </a:lnTo>
                <a:lnTo>
                  <a:pt x="9143999" y="1375409"/>
                </a:lnTo>
                <a:lnTo>
                  <a:pt x="9144000" y="1337309"/>
                </a:lnTo>
                <a:close/>
              </a:path>
              <a:path w="9144000" h="6341109">
                <a:moveTo>
                  <a:pt x="9144000" y="1404365"/>
                </a:moveTo>
                <a:lnTo>
                  <a:pt x="9141713" y="1404365"/>
                </a:lnTo>
                <a:lnTo>
                  <a:pt x="9139427" y="1405889"/>
                </a:lnTo>
                <a:lnTo>
                  <a:pt x="9139427" y="1440179"/>
                </a:lnTo>
                <a:lnTo>
                  <a:pt x="9141713" y="1442465"/>
                </a:lnTo>
                <a:lnTo>
                  <a:pt x="9143999" y="1442465"/>
                </a:lnTo>
                <a:lnTo>
                  <a:pt x="9144000" y="1404365"/>
                </a:lnTo>
                <a:close/>
              </a:path>
              <a:path w="9144000" h="6341109">
                <a:moveTo>
                  <a:pt x="9144000" y="1470659"/>
                </a:moveTo>
                <a:lnTo>
                  <a:pt x="9141713" y="1470659"/>
                </a:lnTo>
                <a:lnTo>
                  <a:pt x="9139427" y="1472945"/>
                </a:lnTo>
                <a:lnTo>
                  <a:pt x="9139427" y="1506473"/>
                </a:lnTo>
                <a:lnTo>
                  <a:pt x="9141713" y="1508759"/>
                </a:lnTo>
                <a:lnTo>
                  <a:pt x="9143999" y="1508759"/>
                </a:lnTo>
                <a:lnTo>
                  <a:pt x="9144000" y="1470659"/>
                </a:lnTo>
                <a:close/>
              </a:path>
              <a:path w="9144000" h="6341109">
                <a:moveTo>
                  <a:pt x="9144000" y="1537715"/>
                </a:moveTo>
                <a:lnTo>
                  <a:pt x="9141713" y="1537715"/>
                </a:lnTo>
                <a:lnTo>
                  <a:pt x="9139427" y="1539239"/>
                </a:lnTo>
                <a:lnTo>
                  <a:pt x="9139427" y="1573529"/>
                </a:lnTo>
                <a:lnTo>
                  <a:pt x="9141713" y="1575815"/>
                </a:lnTo>
                <a:lnTo>
                  <a:pt x="9143999" y="1575815"/>
                </a:lnTo>
                <a:lnTo>
                  <a:pt x="9144000" y="1537715"/>
                </a:lnTo>
                <a:close/>
              </a:path>
              <a:path w="9144000" h="6341109">
                <a:moveTo>
                  <a:pt x="9144000" y="1604009"/>
                </a:moveTo>
                <a:lnTo>
                  <a:pt x="9141713" y="1604009"/>
                </a:lnTo>
                <a:lnTo>
                  <a:pt x="9139427" y="1606295"/>
                </a:lnTo>
                <a:lnTo>
                  <a:pt x="9139427" y="1639823"/>
                </a:lnTo>
                <a:lnTo>
                  <a:pt x="9141713" y="1642109"/>
                </a:lnTo>
                <a:lnTo>
                  <a:pt x="9143999" y="1642109"/>
                </a:lnTo>
                <a:lnTo>
                  <a:pt x="9144000" y="1604009"/>
                </a:lnTo>
                <a:close/>
              </a:path>
              <a:path w="9144000" h="6341109">
                <a:moveTo>
                  <a:pt x="9144000" y="1671065"/>
                </a:moveTo>
                <a:lnTo>
                  <a:pt x="9141713" y="1671065"/>
                </a:lnTo>
                <a:lnTo>
                  <a:pt x="9139427" y="1672589"/>
                </a:lnTo>
                <a:lnTo>
                  <a:pt x="9139427" y="1706879"/>
                </a:lnTo>
                <a:lnTo>
                  <a:pt x="9141713" y="1709165"/>
                </a:lnTo>
                <a:lnTo>
                  <a:pt x="9143999" y="1709165"/>
                </a:lnTo>
                <a:lnTo>
                  <a:pt x="9144000" y="1671065"/>
                </a:lnTo>
                <a:close/>
              </a:path>
              <a:path w="9144000" h="6341109">
                <a:moveTo>
                  <a:pt x="9144000" y="1737359"/>
                </a:moveTo>
                <a:lnTo>
                  <a:pt x="9141713" y="1737359"/>
                </a:lnTo>
                <a:lnTo>
                  <a:pt x="9139427" y="1739645"/>
                </a:lnTo>
                <a:lnTo>
                  <a:pt x="9139427" y="1773173"/>
                </a:lnTo>
                <a:lnTo>
                  <a:pt x="9141713" y="1775459"/>
                </a:lnTo>
                <a:lnTo>
                  <a:pt x="9143999" y="1775459"/>
                </a:lnTo>
                <a:lnTo>
                  <a:pt x="9144000" y="1737359"/>
                </a:lnTo>
                <a:close/>
              </a:path>
              <a:path w="9144000" h="6341109">
                <a:moveTo>
                  <a:pt x="9144000" y="1804415"/>
                </a:moveTo>
                <a:lnTo>
                  <a:pt x="9141713" y="1804415"/>
                </a:lnTo>
                <a:lnTo>
                  <a:pt x="9139427" y="1805939"/>
                </a:lnTo>
                <a:lnTo>
                  <a:pt x="9139427" y="1840229"/>
                </a:lnTo>
                <a:lnTo>
                  <a:pt x="9141713" y="1842515"/>
                </a:lnTo>
                <a:lnTo>
                  <a:pt x="9143999" y="1842515"/>
                </a:lnTo>
                <a:lnTo>
                  <a:pt x="9144000" y="1804415"/>
                </a:lnTo>
                <a:close/>
              </a:path>
              <a:path w="9144000" h="6341109">
                <a:moveTo>
                  <a:pt x="9144000" y="1870709"/>
                </a:moveTo>
                <a:lnTo>
                  <a:pt x="9141713" y="1870709"/>
                </a:lnTo>
                <a:lnTo>
                  <a:pt x="9139427" y="1872995"/>
                </a:lnTo>
                <a:lnTo>
                  <a:pt x="9139427" y="1906523"/>
                </a:lnTo>
                <a:lnTo>
                  <a:pt x="9141713" y="1908809"/>
                </a:lnTo>
                <a:lnTo>
                  <a:pt x="9143999" y="1908809"/>
                </a:lnTo>
                <a:lnTo>
                  <a:pt x="9144000" y="1870709"/>
                </a:lnTo>
                <a:close/>
              </a:path>
              <a:path w="9144000" h="6341109">
                <a:moveTo>
                  <a:pt x="9144000" y="1937765"/>
                </a:moveTo>
                <a:lnTo>
                  <a:pt x="9141713" y="1937765"/>
                </a:lnTo>
                <a:lnTo>
                  <a:pt x="9139427" y="1939289"/>
                </a:lnTo>
                <a:lnTo>
                  <a:pt x="9139427" y="1973579"/>
                </a:lnTo>
                <a:lnTo>
                  <a:pt x="9141713" y="1975865"/>
                </a:lnTo>
                <a:lnTo>
                  <a:pt x="9143999" y="1975865"/>
                </a:lnTo>
                <a:lnTo>
                  <a:pt x="9144000" y="1937765"/>
                </a:lnTo>
                <a:close/>
              </a:path>
              <a:path w="9144000" h="6341109">
                <a:moveTo>
                  <a:pt x="9144000" y="2004059"/>
                </a:moveTo>
                <a:lnTo>
                  <a:pt x="9141713" y="2004059"/>
                </a:lnTo>
                <a:lnTo>
                  <a:pt x="9139427" y="2006345"/>
                </a:lnTo>
                <a:lnTo>
                  <a:pt x="9139427" y="2039873"/>
                </a:lnTo>
                <a:lnTo>
                  <a:pt x="9141713" y="2042159"/>
                </a:lnTo>
                <a:lnTo>
                  <a:pt x="9143999" y="2042159"/>
                </a:lnTo>
                <a:lnTo>
                  <a:pt x="9144000" y="2004059"/>
                </a:lnTo>
                <a:close/>
              </a:path>
              <a:path w="9144000" h="6341109">
                <a:moveTo>
                  <a:pt x="9144000" y="2071115"/>
                </a:moveTo>
                <a:lnTo>
                  <a:pt x="9141713" y="2071115"/>
                </a:lnTo>
                <a:lnTo>
                  <a:pt x="9139427" y="2072639"/>
                </a:lnTo>
                <a:lnTo>
                  <a:pt x="9139427" y="2106929"/>
                </a:lnTo>
                <a:lnTo>
                  <a:pt x="9141713" y="2109215"/>
                </a:lnTo>
                <a:lnTo>
                  <a:pt x="9143999" y="2109215"/>
                </a:lnTo>
                <a:lnTo>
                  <a:pt x="9144000" y="2071115"/>
                </a:lnTo>
                <a:close/>
              </a:path>
              <a:path w="9144000" h="6341109">
                <a:moveTo>
                  <a:pt x="9144000" y="2137409"/>
                </a:moveTo>
                <a:lnTo>
                  <a:pt x="9141713" y="2137409"/>
                </a:lnTo>
                <a:lnTo>
                  <a:pt x="9139427" y="2139695"/>
                </a:lnTo>
                <a:lnTo>
                  <a:pt x="9139427" y="2173223"/>
                </a:lnTo>
                <a:lnTo>
                  <a:pt x="9141713" y="2175509"/>
                </a:lnTo>
                <a:lnTo>
                  <a:pt x="9143999" y="2175509"/>
                </a:lnTo>
                <a:lnTo>
                  <a:pt x="9144000" y="2137409"/>
                </a:lnTo>
                <a:close/>
              </a:path>
              <a:path w="9144000" h="6341109">
                <a:moveTo>
                  <a:pt x="9144000" y="2204465"/>
                </a:moveTo>
                <a:lnTo>
                  <a:pt x="9141713" y="2204465"/>
                </a:lnTo>
                <a:lnTo>
                  <a:pt x="9139427" y="2205989"/>
                </a:lnTo>
                <a:lnTo>
                  <a:pt x="9139427" y="2240279"/>
                </a:lnTo>
                <a:lnTo>
                  <a:pt x="9141713" y="2242565"/>
                </a:lnTo>
                <a:lnTo>
                  <a:pt x="9143999" y="2242565"/>
                </a:lnTo>
                <a:lnTo>
                  <a:pt x="9144000" y="2204465"/>
                </a:lnTo>
                <a:close/>
              </a:path>
              <a:path w="9144000" h="6341109">
                <a:moveTo>
                  <a:pt x="9144000" y="2270759"/>
                </a:moveTo>
                <a:lnTo>
                  <a:pt x="9141713" y="2270759"/>
                </a:lnTo>
                <a:lnTo>
                  <a:pt x="9139427" y="2273045"/>
                </a:lnTo>
                <a:lnTo>
                  <a:pt x="9139427" y="2306573"/>
                </a:lnTo>
                <a:lnTo>
                  <a:pt x="9141713" y="2308859"/>
                </a:lnTo>
                <a:lnTo>
                  <a:pt x="9143999" y="2308859"/>
                </a:lnTo>
                <a:lnTo>
                  <a:pt x="9144000" y="2270759"/>
                </a:lnTo>
                <a:close/>
              </a:path>
              <a:path w="9144000" h="6341109">
                <a:moveTo>
                  <a:pt x="9144000" y="2337815"/>
                </a:moveTo>
                <a:lnTo>
                  <a:pt x="9141713" y="2337815"/>
                </a:lnTo>
                <a:lnTo>
                  <a:pt x="9139427" y="2339339"/>
                </a:lnTo>
                <a:lnTo>
                  <a:pt x="9139427" y="2373629"/>
                </a:lnTo>
                <a:lnTo>
                  <a:pt x="9141713" y="2375915"/>
                </a:lnTo>
                <a:lnTo>
                  <a:pt x="9143999" y="2375915"/>
                </a:lnTo>
                <a:lnTo>
                  <a:pt x="9144000" y="2337815"/>
                </a:lnTo>
                <a:close/>
              </a:path>
              <a:path w="9144000" h="6341109">
                <a:moveTo>
                  <a:pt x="9144000" y="2404109"/>
                </a:moveTo>
                <a:lnTo>
                  <a:pt x="9141713" y="2404109"/>
                </a:lnTo>
                <a:lnTo>
                  <a:pt x="9139427" y="2406395"/>
                </a:lnTo>
                <a:lnTo>
                  <a:pt x="9139427" y="2439923"/>
                </a:lnTo>
                <a:lnTo>
                  <a:pt x="9141713" y="2442209"/>
                </a:lnTo>
                <a:lnTo>
                  <a:pt x="9143999" y="2442209"/>
                </a:lnTo>
                <a:lnTo>
                  <a:pt x="9144000" y="2404109"/>
                </a:lnTo>
                <a:close/>
              </a:path>
              <a:path w="9144000" h="6341109">
                <a:moveTo>
                  <a:pt x="9144000" y="2471165"/>
                </a:moveTo>
                <a:lnTo>
                  <a:pt x="9141713" y="2471165"/>
                </a:lnTo>
                <a:lnTo>
                  <a:pt x="9139427" y="2472689"/>
                </a:lnTo>
                <a:lnTo>
                  <a:pt x="9139427" y="2506979"/>
                </a:lnTo>
                <a:lnTo>
                  <a:pt x="9141713" y="2509265"/>
                </a:lnTo>
                <a:lnTo>
                  <a:pt x="9143999" y="2509265"/>
                </a:lnTo>
                <a:lnTo>
                  <a:pt x="9144000" y="2471165"/>
                </a:lnTo>
                <a:close/>
              </a:path>
              <a:path w="9144000" h="6341109">
                <a:moveTo>
                  <a:pt x="9144000" y="2537459"/>
                </a:moveTo>
                <a:lnTo>
                  <a:pt x="9141713" y="2537459"/>
                </a:lnTo>
                <a:lnTo>
                  <a:pt x="9139427" y="2539745"/>
                </a:lnTo>
                <a:lnTo>
                  <a:pt x="9139427" y="2573273"/>
                </a:lnTo>
                <a:lnTo>
                  <a:pt x="9141713" y="2575559"/>
                </a:lnTo>
                <a:lnTo>
                  <a:pt x="9143999" y="2575559"/>
                </a:lnTo>
                <a:lnTo>
                  <a:pt x="9144000" y="2537459"/>
                </a:lnTo>
                <a:close/>
              </a:path>
              <a:path w="9144000" h="6341109">
                <a:moveTo>
                  <a:pt x="9144000" y="2604515"/>
                </a:moveTo>
                <a:lnTo>
                  <a:pt x="9141713" y="2604515"/>
                </a:lnTo>
                <a:lnTo>
                  <a:pt x="9139427" y="2606039"/>
                </a:lnTo>
                <a:lnTo>
                  <a:pt x="9139427" y="2640329"/>
                </a:lnTo>
                <a:lnTo>
                  <a:pt x="9141713" y="2642615"/>
                </a:lnTo>
                <a:lnTo>
                  <a:pt x="9143999" y="2642615"/>
                </a:lnTo>
                <a:lnTo>
                  <a:pt x="9144000" y="2604515"/>
                </a:lnTo>
                <a:close/>
              </a:path>
              <a:path w="9144000" h="6341109">
                <a:moveTo>
                  <a:pt x="9144000" y="2670809"/>
                </a:moveTo>
                <a:lnTo>
                  <a:pt x="9141713" y="2670809"/>
                </a:lnTo>
                <a:lnTo>
                  <a:pt x="9139427" y="2673095"/>
                </a:lnTo>
                <a:lnTo>
                  <a:pt x="9139427" y="2706623"/>
                </a:lnTo>
                <a:lnTo>
                  <a:pt x="9141713" y="2708909"/>
                </a:lnTo>
                <a:lnTo>
                  <a:pt x="9143999" y="2708909"/>
                </a:lnTo>
                <a:lnTo>
                  <a:pt x="9144000" y="2670809"/>
                </a:lnTo>
                <a:close/>
              </a:path>
              <a:path w="9144000" h="6341109">
                <a:moveTo>
                  <a:pt x="9144000" y="2737865"/>
                </a:moveTo>
                <a:lnTo>
                  <a:pt x="9141713" y="2737865"/>
                </a:lnTo>
                <a:lnTo>
                  <a:pt x="9139427" y="2739389"/>
                </a:lnTo>
                <a:lnTo>
                  <a:pt x="9139427" y="2773679"/>
                </a:lnTo>
                <a:lnTo>
                  <a:pt x="9141713" y="2775965"/>
                </a:lnTo>
                <a:lnTo>
                  <a:pt x="9143999" y="2775965"/>
                </a:lnTo>
                <a:lnTo>
                  <a:pt x="9144000" y="2737865"/>
                </a:lnTo>
                <a:close/>
              </a:path>
              <a:path w="9144000" h="6341109">
                <a:moveTo>
                  <a:pt x="9144000" y="2804159"/>
                </a:moveTo>
                <a:lnTo>
                  <a:pt x="9141713" y="2804159"/>
                </a:lnTo>
                <a:lnTo>
                  <a:pt x="9139427" y="2806445"/>
                </a:lnTo>
                <a:lnTo>
                  <a:pt x="9139427" y="2839973"/>
                </a:lnTo>
                <a:lnTo>
                  <a:pt x="9141713" y="2842259"/>
                </a:lnTo>
                <a:lnTo>
                  <a:pt x="9143999" y="2842259"/>
                </a:lnTo>
                <a:lnTo>
                  <a:pt x="9144000" y="2804159"/>
                </a:lnTo>
                <a:close/>
              </a:path>
              <a:path w="9144000" h="6341109">
                <a:moveTo>
                  <a:pt x="9144000" y="2871215"/>
                </a:moveTo>
                <a:lnTo>
                  <a:pt x="9141713" y="2871215"/>
                </a:lnTo>
                <a:lnTo>
                  <a:pt x="9139427" y="2872739"/>
                </a:lnTo>
                <a:lnTo>
                  <a:pt x="9139427" y="2907029"/>
                </a:lnTo>
                <a:lnTo>
                  <a:pt x="9141713" y="2909315"/>
                </a:lnTo>
                <a:lnTo>
                  <a:pt x="9143999" y="2909315"/>
                </a:lnTo>
                <a:lnTo>
                  <a:pt x="9144000" y="2871215"/>
                </a:lnTo>
                <a:close/>
              </a:path>
              <a:path w="9144000" h="6341109">
                <a:moveTo>
                  <a:pt x="9144000" y="2937509"/>
                </a:moveTo>
                <a:lnTo>
                  <a:pt x="9141713" y="2937509"/>
                </a:lnTo>
                <a:lnTo>
                  <a:pt x="9139427" y="2939795"/>
                </a:lnTo>
                <a:lnTo>
                  <a:pt x="9139427" y="2973323"/>
                </a:lnTo>
                <a:lnTo>
                  <a:pt x="9141713" y="2975609"/>
                </a:lnTo>
                <a:lnTo>
                  <a:pt x="9143999" y="2975609"/>
                </a:lnTo>
                <a:lnTo>
                  <a:pt x="9144000" y="2937509"/>
                </a:lnTo>
                <a:close/>
              </a:path>
              <a:path w="9144000" h="6341109">
                <a:moveTo>
                  <a:pt x="9144000" y="3004565"/>
                </a:moveTo>
                <a:lnTo>
                  <a:pt x="9141713" y="3004565"/>
                </a:lnTo>
                <a:lnTo>
                  <a:pt x="9139427" y="3006089"/>
                </a:lnTo>
                <a:lnTo>
                  <a:pt x="9139427" y="3040379"/>
                </a:lnTo>
                <a:lnTo>
                  <a:pt x="9141713" y="3042665"/>
                </a:lnTo>
                <a:lnTo>
                  <a:pt x="9143999" y="3042665"/>
                </a:lnTo>
                <a:lnTo>
                  <a:pt x="9144000" y="3004565"/>
                </a:lnTo>
                <a:close/>
              </a:path>
              <a:path w="9144000" h="6341109">
                <a:moveTo>
                  <a:pt x="9144000" y="3070859"/>
                </a:moveTo>
                <a:lnTo>
                  <a:pt x="9141713" y="3070859"/>
                </a:lnTo>
                <a:lnTo>
                  <a:pt x="9139427" y="3073145"/>
                </a:lnTo>
                <a:lnTo>
                  <a:pt x="9139427" y="3106673"/>
                </a:lnTo>
                <a:lnTo>
                  <a:pt x="9141713" y="3108959"/>
                </a:lnTo>
                <a:lnTo>
                  <a:pt x="9143999" y="3108959"/>
                </a:lnTo>
                <a:lnTo>
                  <a:pt x="9144000" y="3070859"/>
                </a:lnTo>
                <a:close/>
              </a:path>
              <a:path w="9144000" h="6341109">
                <a:moveTo>
                  <a:pt x="9144000" y="3137915"/>
                </a:moveTo>
                <a:lnTo>
                  <a:pt x="9141713" y="3137915"/>
                </a:lnTo>
                <a:lnTo>
                  <a:pt x="9139427" y="3139439"/>
                </a:lnTo>
                <a:lnTo>
                  <a:pt x="9139427" y="3173729"/>
                </a:lnTo>
                <a:lnTo>
                  <a:pt x="9141713" y="3176015"/>
                </a:lnTo>
                <a:lnTo>
                  <a:pt x="9143999" y="3176015"/>
                </a:lnTo>
                <a:lnTo>
                  <a:pt x="9144000" y="3137915"/>
                </a:lnTo>
                <a:close/>
              </a:path>
              <a:path w="9144000" h="6341109">
                <a:moveTo>
                  <a:pt x="9144000" y="3204209"/>
                </a:moveTo>
                <a:lnTo>
                  <a:pt x="9141713" y="3204209"/>
                </a:lnTo>
                <a:lnTo>
                  <a:pt x="9139427" y="3206495"/>
                </a:lnTo>
                <a:lnTo>
                  <a:pt x="9139427" y="3240023"/>
                </a:lnTo>
                <a:lnTo>
                  <a:pt x="9141713" y="3242309"/>
                </a:lnTo>
                <a:lnTo>
                  <a:pt x="9143999" y="3242309"/>
                </a:lnTo>
                <a:lnTo>
                  <a:pt x="9144000" y="3204209"/>
                </a:lnTo>
                <a:close/>
              </a:path>
              <a:path w="9144000" h="6341109">
                <a:moveTo>
                  <a:pt x="9144000" y="3271265"/>
                </a:moveTo>
                <a:lnTo>
                  <a:pt x="9141713" y="3271265"/>
                </a:lnTo>
                <a:lnTo>
                  <a:pt x="9139427" y="3272789"/>
                </a:lnTo>
                <a:lnTo>
                  <a:pt x="9139427" y="3307079"/>
                </a:lnTo>
                <a:lnTo>
                  <a:pt x="9141713" y="3309365"/>
                </a:lnTo>
                <a:lnTo>
                  <a:pt x="9143999" y="3309365"/>
                </a:lnTo>
                <a:lnTo>
                  <a:pt x="9144000" y="3271265"/>
                </a:lnTo>
                <a:close/>
              </a:path>
              <a:path w="9144000" h="6341109">
                <a:moveTo>
                  <a:pt x="9144000" y="3337559"/>
                </a:moveTo>
                <a:lnTo>
                  <a:pt x="9141713" y="3337559"/>
                </a:lnTo>
                <a:lnTo>
                  <a:pt x="9139427" y="3339845"/>
                </a:lnTo>
                <a:lnTo>
                  <a:pt x="9139427" y="3373373"/>
                </a:lnTo>
                <a:lnTo>
                  <a:pt x="9141713" y="3375659"/>
                </a:lnTo>
                <a:lnTo>
                  <a:pt x="9143999" y="3375659"/>
                </a:lnTo>
                <a:lnTo>
                  <a:pt x="9144000" y="3337559"/>
                </a:lnTo>
                <a:close/>
              </a:path>
              <a:path w="9144000" h="6341109">
                <a:moveTo>
                  <a:pt x="9144000" y="3404615"/>
                </a:moveTo>
                <a:lnTo>
                  <a:pt x="9141713" y="3404615"/>
                </a:lnTo>
                <a:lnTo>
                  <a:pt x="9139427" y="3406139"/>
                </a:lnTo>
                <a:lnTo>
                  <a:pt x="9139427" y="3440429"/>
                </a:lnTo>
                <a:lnTo>
                  <a:pt x="9141713" y="3442715"/>
                </a:lnTo>
                <a:lnTo>
                  <a:pt x="9143999" y="3442715"/>
                </a:lnTo>
                <a:lnTo>
                  <a:pt x="9144000" y="3404615"/>
                </a:lnTo>
                <a:close/>
              </a:path>
              <a:path w="9144000" h="6341109">
                <a:moveTo>
                  <a:pt x="9144000" y="3470909"/>
                </a:moveTo>
                <a:lnTo>
                  <a:pt x="9141713" y="3470909"/>
                </a:lnTo>
                <a:lnTo>
                  <a:pt x="9139427" y="3473195"/>
                </a:lnTo>
                <a:lnTo>
                  <a:pt x="9139427" y="3506723"/>
                </a:lnTo>
                <a:lnTo>
                  <a:pt x="9141713" y="3509009"/>
                </a:lnTo>
                <a:lnTo>
                  <a:pt x="9143999" y="3509009"/>
                </a:lnTo>
                <a:lnTo>
                  <a:pt x="9144000" y="3470909"/>
                </a:lnTo>
                <a:close/>
              </a:path>
              <a:path w="9144000" h="6341109">
                <a:moveTo>
                  <a:pt x="9144000" y="3537965"/>
                </a:moveTo>
                <a:lnTo>
                  <a:pt x="9141713" y="3537965"/>
                </a:lnTo>
                <a:lnTo>
                  <a:pt x="9139427" y="3539489"/>
                </a:lnTo>
                <a:lnTo>
                  <a:pt x="9139427" y="3573779"/>
                </a:lnTo>
                <a:lnTo>
                  <a:pt x="9141713" y="3576065"/>
                </a:lnTo>
                <a:lnTo>
                  <a:pt x="9143999" y="3576065"/>
                </a:lnTo>
                <a:lnTo>
                  <a:pt x="9144000" y="3537965"/>
                </a:lnTo>
                <a:close/>
              </a:path>
              <a:path w="9144000" h="6341109">
                <a:moveTo>
                  <a:pt x="9144000" y="3604259"/>
                </a:moveTo>
                <a:lnTo>
                  <a:pt x="9141713" y="3604259"/>
                </a:lnTo>
                <a:lnTo>
                  <a:pt x="9139427" y="3606545"/>
                </a:lnTo>
                <a:lnTo>
                  <a:pt x="9139427" y="3640073"/>
                </a:lnTo>
                <a:lnTo>
                  <a:pt x="9141713" y="3642359"/>
                </a:lnTo>
                <a:lnTo>
                  <a:pt x="9143999" y="3642359"/>
                </a:lnTo>
                <a:lnTo>
                  <a:pt x="9144000" y="3604259"/>
                </a:lnTo>
                <a:close/>
              </a:path>
              <a:path w="9144000" h="6341109">
                <a:moveTo>
                  <a:pt x="9144000" y="3671315"/>
                </a:moveTo>
                <a:lnTo>
                  <a:pt x="9141713" y="3671315"/>
                </a:lnTo>
                <a:lnTo>
                  <a:pt x="9139427" y="3672839"/>
                </a:lnTo>
                <a:lnTo>
                  <a:pt x="9139427" y="3707129"/>
                </a:lnTo>
                <a:lnTo>
                  <a:pt x="9141713" y="3709415"/>
                </a:lnTo>
                <a:lnTo>
                  <a:pt x="9143999" y="3709415"/>
                </a:lnTo>
                <a:lnTo>
                  <a:pt x="9144000" y="3671315"/>
                </a:lnTo>
                <a:close/>
              </a:path>
              <a:path w="9144000" h="6341109">
                <a:moveTo>
                  <a:pt x="9144000" y="3737609"/>
                </a:moveTo>
                <a:lnTo>
                  <a:pt x="9141713" y="3737609"/>
                </a:lnTo>
                <a:lnTo>
                  <a:pt x="9139427" y="3739895"/>
                </a:lnTo>
                <a:lnTo>
                  <a:pt x="9139427" y="3773423"/>
                </a:lnTo>
                <a:lnTo>
                  <a:pt x="9141713" y="3775709"/>
                </a:lnTo>
                <a:lnTo>
                  <a:pt x="9143999" y="3775709"/>
                </a:lnTo>
                <a:lnTo>
                  <a:pt x="9144000" y="3737609"/>
                </a:lnTo>
                <a:close/>
              </a:path>
              <a:path w="9144000" h="6341109">
                <a:moveTo>
                  <a:pt x="9144000" y="3804665"/>
                </a:moveTo>
                <a:lnTo>
                  <a:pt x="9141713" y="3804665"/>
                </a:lnTo>
                <a:lnTo>
                  <a:pt x="9139427" y="3806189"/>
                </a:lnTo>
                <a:lnTo>
                  <a:pt x="9139427" y="3840479"/>
                </a:lnTo>
                <a:lnTo>
                  <a:pt x="9141713" y="3842765"/>
                </a:lnTo>
                <a:lnTo>
                  <a:pt x="9143999" y="3842765"/>
                </a:lnTo>
                <a:lnTo>
                  <a:pt x="9144000" y="3804665"/>
                </a:lnTo>
                <a:close/>
              </a:path>
              <a:path w="9144000" h="6341109">
                <a:moveTo>
                  <a:pt x="9144000" y="3870959"/>
                </a:moveTo>
                <a:lnTo>
                  <a:pt x="9141713" y="3870959"/>
                </a:lnTo>
                <a:lnTo>
                  <a:pt x="9139427" y="3873245"/>
                </a:lnTo>
                <a:lnTo>
                  <a:pt x="9139427" y="3906773"/>
                </a:lnTo>
                <a:lnTo>
                  <a:pt x="9141713" y="3909059"/>
                </a:lnTo>
                <a:lnTo>
                  <a:pt x="9143999" y="3909059"/>
                </a:lnTo>
                <a:lnTo>
                  <a:pt x="9144000" y="3870959"/>
                </a:lnTo>
                <a:close/>
              </a:path>
              <a:path w="9144000" h="6341109">
                <a:moveTo>
                  <a:pt x="9144000" y="3938015"/>
                </a:moveTo>
                <a:lnTo>
                  <a:pt x="9141713" y="3938015"/>
                </a:lnTo>
                <a:lnTo>
                  <a:pt x="9139427" y="3939539"/>
                </a:lnTo>
                <a:lnTo>
                  <a:pt x="9139427" y="3973829"/>
                </a:lnTo>
                <a:lnTo>
                  <a:pt x="9141713" y="3976115"/>
                </a:lnTo>
                <a:lnTo>
                  <a:pt x="9143999" y="3976115"/>
                </a:lnTo>
                <a:lnTo>
                  <a:pt x="9144000" y="3938015"/>
                </a:lnTo>
                <a:close/>
              </a:path>
              <a:path w="9144000" h="6341109">
                <a:moveTo>
                  <a:pt x="9144000" y="4004309"/>
                </a:moveTo>
                <a:lnTo>
                  <a:pt x="9141713" y="4004309"/>
                </a:lnTo>
                <a:lnTo>
                  <a:pt x="9139427" y="4006595"/>
                </a:lnTo>
                <a:lnTo>
                  <a:pt x="9139427" y="4040123"/>
                </a:lnTo>
                <a:lnTo>
                  <a:pt x="9141713" y="4042409"/>
                </a:lnTo>
                <a:lnTo>
                  <a:pt x="9143999" y="4042409"/>
                </a:lnTo>
                <a:lnTo>
                  <a:pt x="9144000" y="4004309"/>
                </a:lnTo>
                <a:close/>
              </a:path>
              <a:path w="9144000" h="6341109">
                <a:moveTo>
                  <a:pt x="9144000" y="4071365"/>
                </a:moveTo>
                <a:lnTo>
                  <a:pt x="9141713" y="4071365"/>
                </a:lnTo>
                <a:lnTo>
                  <a:pt x="9139427" y="4072889"/>
                </a:lnTo>
                <a:lnTo>
                  <a:pt x="9139427" y="4107179"/>
                </a:lnTo>
                <a:lnTo>
                  <a:pt x="9141713" y="4109465"/>
                </a:lnTo>
                <a:lnTo>
                  <a:pt x="9143999" y="4109465"/>
                </a:lnTo>
                <a:lnTo>
                  <a:pt x="9144000" y="4071365"/>
                </a:lnTo>
                <a:close/>
              </a:path>
              <a:path w="9144000" h="6341109">
                <a:moveTo>
                  <a:pt x="9144000" y="4137659"/>
                </a:moveTo>
                <a:lnTo>
                  <a:pt x="9141713" y="4137659"/>
                </a:lnTo>
                <a:lnTo>
                  <a:pt x="9139427" y="4139945"/>
                </a:lnTo>
                <a:lnTo>
                  <a:pt x="9139427" y="4173473"/>
                </a:lnTo>
                <a:lnTo>
                  <a:pt x="9141713" y="4175759"/>
                </a:lnTo>
                <a:lnTo>
                  <a:pt x="9143999" y="4175759"/>
                </a:lnTo>
                <a:lnTo>
                  <a:pt x="9144000" y="4137659"/>
                </a:lnTo>
                <a:close/>
              </a:path>
              <a:path w="9144000" h="6341109">
                <a:moveTo>
                  <a:pt x="9144000" y="4204715"/>
                </a:moveTo>
                <a:lnTo>
                  <a:pt x="9141713" y="4204715"/>
                </a:lnTo>
                <a:lnTo>
                  <a:pt x="9139427" y="4206239"/>
                </a:lnTo>
                <a:lnTo>
                  <a:pt x="9139427" y="4240529"/>
                </a:lnTo>
                <a:lnTo>
                  <a:pt x="9141713" y="4242815"/>
                </a:lnTo>
                <a:lnTo>
                  <a:pt x="9143999" y="4242815"/>
                </a:lnTo>
                <a:lnTo>
                  <a:pt x="9144000" y="4204715"/>
                </a:lnTo>
                <a:close/>
              </a:path>
              <a:path w="9144000" h="6341109">
                <a:moveTo>
                  <a:pt x="9144000" y="4271009"/>
                </a:moveTo>
                <a:lnTo>
                  <a:pt x="9141713" y="4271009"/>
                </a:lnTo>
                <a:lnTo>
                  <a:pt x="9139427" y="4273295"/>
                </a:lnTo>
                <a:lnTo>
                  <a:pt x="9139427" y="4306823"/>
                </a:lnTo>
                <a:lnTo>
                  <a:pt x="9141713" y="4309109"/>
                </a:lnTo>
                <a:lnTo>
                  <a:pt x="9143999" y="4309109"/>
                </a:lnTo>
                <a:lnTo>
                  <a:pt x="9144000" y="4271009"/>
                </a:lnTo>
                <a:close/>
              </a:path>
              <a:path w="9144000" h="6341109">
                <a:moveTo>
                  <a:pt x="9144000" y="4338065"/>
                </a:moveTo>
                <a:lnTo>
                  <a:pt x="9141713" y="4338065"/>
                </a:lnTo>
                <a:lnTo>
                  <a:pt x="9139427" y="4339589"/>
                </a:lnTo>
                <a:lnTo>
                  <a:pt x="9139427" y="4373879"/>
                </a:lnTo>
                <a:lnTo>
                  <a:pt x="9141713" y="4376165"/>
                </a:lnTo>
                <a:lnTo>
                  <a:pt x="9143999" y="4376165"/>
                </a:lnTo>
                <a:lnTo>
                  <a:pt x="9144000" y="4338065"/>
                </a:lnTo>
                <a:close/>
              </a:path>
              <a:path w="9144000" h="6341109">
                <a:moveTo>
                  <a:pt x="9144000" y="4404359"/>
                </a:moveTo>
                <a:lnTo>
                  <a:pt x="9141713" y="4404359"/>
                </a:lnTo>
                <a:lnTo>
                  <a:pt x="9139427" y="4406645"/>
                </a:lnTo>
                <a:lnTo>
                  <a:pt x="9139427" y="4440173"/>
                </a:lnTo>
                <a:lnTo>
                  <a:pt x="9141713" y="4442459"/>
                </a:lnTo>
                <a:lnTo>
                  <a:pt x="9143999" y="4442459"/>
                </a:lnTo>
                <a:lnTo>
                  <a:pt x="9144000" y="4404359"/>
                </a:lnTo>
                <a:close/>
              </a:path>
              <a:path w="9144000" h="6341109">
                <a:moveTo>
                  <a:pt x="9144000" y="4471415"/>
                </a:moveTo>
                <a:lnTo>
                  <a:pt x="9141713" y="4471415"/>
                </a:lnTo>
                <a:lnTo>
                  <a:pt x="9139427" y="4472939"/>
                </a:lnTo>
                <a:lnTo>
                  <a:pt x="9139427" y="4507229"/>
                </a:lnTo>
                <a:lnTo>
                  <a:pt x="9141713" y="4509515"/>
                </a:lnTo>
                <a:lnTo>
                  <a:pt x="9143999" y="4509515"/>
                </a:lnTo>
                <a:lnTo>
                  <a:pt x="9144000" y="4471415"/>
                </a:lnTo>
                <a:close/>
              </a:path>
              <a:path w="9144000" h="6341109">
                <a:moveTo>
                  <a:pt x="9144000" y="4537709"/>
                </a:moveTo>
                <a:lnTo>
                  <a:pt x="9141713" y="4537709"/>
                </a:lnTo>
                <a:lnTo>
                  <a:pt x="9139427" y="4539995"/>
                </a:lnTo>
                <a:lnTo>
                  <a:pt x="9139427" y="4573523"/>
                </a:lnTo>
                <a:lnTo>
                  <a:pt x="9141713" y="4575809"/>
                </a:lnTo>
                <a:lnTo>
                  <a:pt x="9143999" y="4575809"/>
                </a:lnTo>
                <a:lnTo>
                  <a:pt x="9144000" y="4537709"/>
                </a:lnTo>
                <a:close/>
              </a:path>
              <a:path w="9144000" h="6341109">
                <a:moveTo>
                  <a:pt x="9144000" y="4604765"/>
                </a:moveTo>
                <a:lnTo>
                  <a:pt x="9141713" y="4604765"/>
                </a:lnTo>
                <a:lnTo>
                  <a:pt x="9139427" y="4606289"/>
                </a:lnTo>
                <a:lnTo>
                  <a:pt x="9139427" y="4640579"/>
                </a:lnTo>
                <a:lnTo>
                  <a:pt x="9141713" y="4642865"/>
                </a:lnTo>
                <a:lnTo>
                  <a:pt x="9143999" y="4642865"/>
                </a:lnTo>
                <a:lnTo>
                  <a:pt x="9144000" y="4604765"/>
                </a:lnTo>
                <a:close/>
              </a:path>
              <a:path w="9144000" h="6341109">
                <a:moveTo>
                  <a:pt x="9144000" y="4671059"/>
                </a:moveTo>
                <a:lnTo>
                  <a:pt x="9141713" y="4671059"/>
                </a:lnTo>
                <a:lnTo>
                  <a:pt x="9139427" y="4673345"/>
                </a:lnTo>
                <a:lnTo>
                  <a:pt x="9139427" y="4706873"/>
                </a:lnTo>
                <a:lnTo>
                  <a:pt x="9141713" y="4709159"/>
                </a:lnTo>
                <a:lnTo>
                  <a:pt x="9143999" y="4709159"/>
                </a:lnTo>
                <a:lnTo>
                  <a:pt x="9144000" y="4671059"/>
                </a:lnTo>
                <a:close/>
              </a:path>
              <a:path w="9144000" h="6341109">
                <a:moveTo>
                  <a:pt x="9144000" y="4738115"/>
                </a:moveTo>
                <a:lnTo>
                  <a:pt x="9141713" y="4738115"/>
                </a:lnTo>
                <a:lnTo>
                  <a:pt x="9139427" y="4739639"/>
                </a:lnTo>
                <a:lnTo>
                  <a:pt x="9139427" y="4773929"/>
                </a:lnTo>
                <a:lnTo>
                  <a:pt x="9141713" y="4776215"/>
                </a:lnTo>
                <a:lnTo>
                  <a:pt x="9143999" y="4776215"/>
                </a:lnTo>
                <a:lnTo>
                  <a:pt x="9144000" y="4738115"/>
                </a:lnTo>
                <a:close/>
              </a:path>
              <a:path w="9144000" h="6341109">
                <a:moveTo>
                  <a:pt x="9144000" y="4804409"/>
                </a:moveTo>
                <a:lnTo>
                  <a:pt x="9141713" y="4804409"/>
                </a:lnTo>
                <a:lnTo>
                  <a:pt x="9139427" y="4806695"/>
                </a:lnTo>
                <a:lnTo>
                  <a:pt x="9139427" y="4840223"/>
                </a:lnTo>
                <a:lnTo>
                  <a:pt x="9141713" y="4842509"/>
                </a:lnTo>
                <a:lnTo>
                  <a:pt x="9143999" y="4842509"/>
                </a:lnTo>
                <a:lnTo>
                  <a:pt x="9144000" y="4804409"/>
                </a:lnTo>
                <a:close/>
              </a:path>
              <a:path w="9144000" h="6341109">
                <a:moveTo>
                  <a:pt x="9144000" y="4871465"/>
                </a:moveTo>
                <a:lnTo>
                  <a:pt x="9141713" y="4871465"/>
                </a:lnTo>
                <a:lnTo>
                  <a:pt x="9139427" y="4872989"/>
                </a:lnTo>
                <a:lnTo>
                  <a:pt x="9139427" y="4907279"/>
                </a:lnTo>
                <a:lnTo>
                  <a:pt x="9141713" y="4909565"/>
                </a:lnTo>
                <a:lnTo>
                  <a:pt x="9143999" y="4909565"/>
                </a:lnTo>
                <a:lnTo>
                  <a:pt x="9144000" y="4871465"/>
                </a:lnTo>
                <a:close/>
              </a:path>
              <a:path w="9144000" h="6341109">
                <a:moveTo>
                  <a:pt x="9144000" y="4937759"/>
                </a:moveTo>
                <a:lnTo>
                  <a:pt x="9141713" y="4937759"/>
                </a:lnTo>
                <a:lnTo>
                  <a:pt x="9139427" y="4940045"/>
                </a:lnTo>
                <a:lnTo>
                  <a:pt x="9139427" y="4973573"/>
                </a:lnTo>
                <a:lnTo>
                  <a:pt x="9141713" y="4975859"/>
                </a:lnTo>
                <a:lnTo>
                  <a:pt x="9143999" y="4975859"/>
                </a:lnTo>
                <a:lnTo>
                  <a:pt x="9144000" y="4937759"/>
                </a:lnTo>
                <a:close/>
              </a:path>
              <a:path w="9144000" h="6341109">
                <a:moveTo>
                  <a:pt x="9144000" y="5004815"/>
                </a:moveTo>
                <a:lnTo>
                  <a:pt x="9141713" y="5004815"/>
                </a:lnTo>
                <a:lnTo>
                  <a:pt x="9139427" y="5006339"/>
                </a:lnTo>
                <a:lnTo>
                  <a:pt x="9139427" y="5040629"/>
                </a:lnTo>
                <a:lnTo>
                  <a:pt x="9141713" y="5042915"/>
                </a:lnTo>
                <a:lnTo>
                  <a:pt x="9143999" y="5042915"/>
                </a:lnTo>
                <a:lnTo>
                  <a:pt x="9144000" y="5004815"/>
                </a:lnTo>
                <a:close/>
              </a:path>
              <a:path w="9144000" h="6341109">
                <a:moveTo>
                  <a:pt x="9144000" y="5071109"/>
                </a:moveTo>
                <a:lnTo>
                  <a:pt x="9141713" y="5071109"/>
                </a:lnTo>
                <a:lnTo>
                  <a:pt x="9139427" y="5073395"/>
                </a:lnTo>
                <a:lnTo>
                  <a:pt x="9139427" y="5106923"/>
                </a:lnTo>
                <a:lnTo>
                  <a:pt x="9141713" y="5109209"/>
                </a:lnTo>
                <a:lnTo>
                  <a:pt x="9143999" y="5109209"/>
                </a:lnTo>
                <a:lnTo>
                  <a:pt x="9144000" y="5071109"/>
                </a:lnTo>
                <a:close/>
              </a:path>
              <a:path w="9144000" h="6341109">
                <a:moveTo>
                  <a:pt x="9144000" y="5138165"/>
                </a:moveTo>
                <a:lnTo>
                  <a:pt x="9141713" y="5138165"/>
                </a:lnTo>
                <a:lnTo>
                  <a:pt x="9139427" y="5139689"/>
                </a:lnTo>
                <a:lnTo>
                  <a:pt x="9139427" y="5173979"/>
                </a:lnTo>
                <a:lnTo>
                  <a:pt x="9141713" y="5176265"/>
                </a:lnTo>
                <a:lnTo>
                  <a:pt x="9143999" y="5176265"/>
                </a:lnTo>
                <a:lnTo>
                  <a:pt x="9144000" y="5138165"/>
                </a:lnTo>
                <a:close/>
              </a:path>
              <a:path w="9144000" h="6341109">
                <a:moveTo>
                  <a:pt x="9144000" y="5204459"/>
                </a:moveTo>
                <a:lnTo>
                  <a:pt x="9141713" y="5204459"/>
                </a:lnTo>
                <a:lnTo>
                  <a:pt x="9139427" y="5206745"/>
                </a:lnTo>
                <a:lnTo>
                  <a:pt x="9139427" y="5240273"/>
                </a:lnTo>
                <a:lnTo>
                  <a:pt x="9141713" y="5242559"/>
                </a:lnTo>
                <a:lnTo>
                  <a:pt x="9143999" y="5242559"/>
                </a:lnTo>
                <a:lnTo>
                  <a:pt x="9144000" y="5204459"/>
                </a:lnTo>
                <a:close/>
              </a:path>
              <a:path w="9144000" h="6341109">
                <a:moveTo>
                  <a:pt x="9144000" y="5271515"/>
                </a:moveTo>
                <a:lnTo>
                  <a:pt x="9141713" y="5271515"/>
                </a:lnTo>
                <a:lnTo>
                  <a:pt x="9139427" y="5273039"/>
                </a:lnTo>
                <a:lnTo>
                  <a:pt x="9139427" y="5307329"/>
                </a:lnTo>
                <a:lnTo>
                  <a:pt x="9141713" y="5309615"/>
                </a:lnTo>
                <a:lnTo>
                  <a:pt x="9143999" y="5309615"/>
                </a:lnTo>
                <a:lnTo>
                  <a:pt x="9144000" y="5271515"/>
                </a:lnTo>
                <a:close/>
              </a:path>
              <a:path w="9144000" h="6341109">
                <a:moveTo>
                  <a:pt x="9144000" y="5337809"/>
                </a:moveTo>
                <a:lnTo>
                  <a:pt x="9141713" y="5337809"/>
                </a:lnTo>
                <a:lnTo>
                  <a:pt x="9139427" y="5340095"/>
                </a:lnTo>
                <a:lnTo>
                  <a:pt x="9139427" y="5373623"/>
                </a:lnTo>
                <a:lnTo>
                  <a:pt x="9141713" y="5375909"/>
                </a:lnTo>
                <a:lnTo>
                  <a:pt x="9143999" y="5375909"/>
                </a:lnTo>
                <a:lnTo>
                  <a:pt x="9144000" y="5337809"/>
                </a:lnTo>
                <a:close/>
              </a:path>
              <a:path w="9144000" h="6341109">
                <a:moveTo>
                  <a:pt x="9144000" y="5404865"/>
                </a:moveTo>
                <a:lnTo>
                  <a:pt x="9141713" y="5404865"/>
                </a:lnTo>
                <a:lnTo>
                  <a:pt x="9139427" y="5406389"/>
                </a:lnTo>
                <a:lnTo>
                  <a:pt x="9139427" y="5440679"/>
                </a:lnTo>
                <a:lnTo>
                  <a:pt x="9141713" y="5442965"/>
                </a:lnTo>
                <a:lnTo>
                  <a:pt x="9143999" y="5442965"/>
                </a:lnTo>
                <a:lnTo>
                  <a:pt x="9144000" y="5404865"/>
                </a:lnTo>
                <a:close/>
              </a:path>
              <a:path w="9144000" h="6341109">
                <a:moveTo>
                  <a:pt x="9144000" y="5471159"/>
                </a:moveTo>
                <a:lnTo>
                  <a:pt x="9141713" y="5471159"/>
                </a:lnTo>
                <a:lnTo>
                  <a:pt x="9139427" y="5473445"/>
                </a:lnTo>
                <a:lnTo>
                  <a:pt x="9139427" y="5506973"/>
                </a:lnTo>
                <a:lnTo>
                  <a:pt x="9141713" y="5509259"/>
                </a:lnTo>
                <a:lnTo>
                  <a:pt x="9143999" y="5509259"/>
                </a:lnTo>
                <a:lnTo>
                  <a:pt x="9144000" y="5471159"/>
                </a:lnTo>
                <a:close/>
              </a:path>
              <a:path w="9144000" h="6341109">
                <a:moveTo>
                  <a:pt x="9144000" y="5538215"/>
                </a:moveTo>
                <a:lnTo>
                  <a:pt x="9141713" y="5538215"/>
                </a:lnTo>
                <a:lnTo>
                  <a:pt x="9139427" y="5539739"/>
                </a:lnTo>
                <a:lnTo>
                  <a:pt x="9139427" y="5574029"/>
                </a:lnTo>
                <a:lnTo>
                  <a:pt x="9141713" y="5576315"/>
                </a:lnTo>
                <a:lnTo>
                  <a:pt x="9143999" y="5576315"/>
                </a:lnTo>
                <a:lnTo>
                  <a:pt x="9144000" y="5538215"/>
                </a:lnTo>
                <a:close/>
              </a:path>
              <a:path w="9144000" h="6341109">
                <a:moveTo>
                  <a:pt x="9144000" y="5604509"/>
                </a:moveTo>
                <a:lnTo>
                  <a:pt x="9141713" y="5604509"/>
                </a:lnTo>
                <a:lnTo>
                  <a:pt x="9139427" y="5606795"/>
                </a:lnTo>
                <a:lnTo>
                  <a:pt x="9139427" y="5640323"/>
                </a:lnTo>
                <a:lnTo>
                  <a:pt x="9141713" y="5642609"/>
                </a:lnTo>
                <a:lnTo>
                  <a:pt x="9143999" y="5642609"/>
                </a:lnTo>
                <a:lnTo>
                  <a:pt x="9144000" y="5604509"/>
                </a:lnTo>
                <a:close/>
              </a:path>
              <a:path w="9144000" h="6341109">
                <a:moveTo>
                  <a:pt x="9144000" y="5671565"/>
                </a:moveTo>
                <a:lnTo>
                  <a:pt x="9141713" y="5671565"/>
                </a:lnTo>
                <a:lnTo>
                  <a:pt x="9139427" y="5673089"/>
                </a:lnTo>
                <a:lnTo>
                  <a:pt x="9139427" y="5707379"/>
                </a:lnTo>
                <a:lnTo>
                  <a:pt x="9141713" y="5709665"/>
                </a:lnTo>
                <a:lnTo>
                  <a:pt x="9143999" y="5709665"/>
                </a:lnTo>
                <a:lnTo>
                  <a:pt x="9144000" y="5671565"/>
                </a:lnTo>
                <a:close/>
              </a:path>
              <a:path w="9144000" h="6341109">
                <a:moveTo>
                  <a:pt x="9144000" y="5737859"/>
                </a:moveTo>
                <a:lnTo>
                  <a:pt x="9141713" y="5737859"/>
                </a:lnTo>
                <a:lnTo>
                  <a:pt x="9139427" y="5740145"/>
                </a:lnTo>
                <a:lnTo>
                  <a:pt x="9139427" y="5773673"/>
                </a:lnTo>
                <a:lnTo>
                  <a:pt x="9141713" y="5775959"/>
                </a:lnTo>
                <a:lnTo>
                  <a:pt x="9143999" y="5775959"/>
                </a:lnTo>
                <a:lnTo>
                  <a:pt x="9144000" y="5737859"/>
                </a:lnTo>
                <a:close/>
              </a:path>
              <a:path w="9144000" h="6341109">
                <a:moveTo>
                  <a:pt x="9144000" y="5804915"/>
                </a:moveTo>
                <a:lnTo>
                  <a:pt x="9141713" y="5804915"/>
                </a:lnTo>
                <a:lnTo>
                  <a:pt x="9139427" y="5806439"/>
                </a:lnTo>
                <a:lnTo>
                  <a:pt x="9139427" y="5840729"/>
                </a:lnTo>
                <a:lnTo>
                  <a:pt x="9141713" y="5843015"/>
                </a:lnTo>
                <a:lnTo>
                  <a:pt x="9143999" y="5843015"/>
                </a:lnTo>
                <a:lnTo>
                  <a:pt x="9144000" y="5804915"/>
                </a:lnTo>
                <a:close/>
              </a:path>
              <a:path w="9144000" h="6341109">
                <a:moveTo>
                  <a:pt x="9144000" y="5871209"/>
                </a:moveTo>
                <a:lnTo>
                  <a:pt x="9141713" y="5871209"/>
                </a:lnTo>
                <a:lnTo>
                  <a:pt x="9139427" y="5873495"/>
                </a:lnTo>
                <a:lnTo>
                  <a:pt x="9139427" y="5907023"/>
                </a:lnTo>
                <a:lnTo>
                  <a:pt x="9141713" y="5909309"/>
                </a:lnTo>
                <a:lnTo>
                  <a:pt x="9143999" y="5909309"/>
                </a:lnTo>
                <a:lnTo>
                  <a:pt x="9144000" y="5871209"/>
                </a:lnTo>
                <a:close/>
              </a:path>
              <a:path w="9144000" h="6341109">
                <a:moveTo>
                  <a:pt x="9144000" y="5938265"/>
                </a:moveTo>
                <a:lnTo>
                  <a:pt x="9141713" y="5938265"/>
                </a:lnTo>
                <a:lnTo>
                  <a:pt x="9139427" y="5939789"/>
                </a:lnTo>
                <a:lnTo>
                  <a:pt x="9139427" y="5974079"/>
                </a:lnTo>
                <a:lnTo>
                  <a:pt x="9141713" y="5976365"/>
                </a:lnTo>
                <a:lnTo>
                  <a:pt x="9143999" y="5976365"/>
                </a:lnTo>
                <a:lnTo>
                  <a:pt x="9144000" y="5938265"/>
                </a:lnTo>
                <a:close/>
              </a:path>
              <a:path w="9144000" h="6341109">
                <a:moveTo>
                  <a:pt x="9144000" y="6004559"/>
                </a:moveTo>
                <a:lnTo>
                  <a:pt x="9141713" y="6004559"/>
                </a:lnTo>
                <a:lnTo>
                  <a:pt x="9139427" y="6006845"/>
                </a:lnTo>
                <a:lnTo>
                  <a:pt x="9139427" y="6040373"/>
                </a:lnTo>
                <a:lnTo>
                  <a:pt x="9141713" y="6042659"/>
                </a:lnTo>
                <a:lnTo>
                  <a:pt x="9143999" y="6042659"/>
                </a:lnTo>
                <a:lnTo>
                  <a:pt x="9144000" y="6004559"/>
                </a:lnTo>
                <a:close/>
              </a:path>
              <a:path w="9144000" h="6341109">
                <a:moveTo>
                  <a:pt x="9144000" y="6071615"/>
                </a:moveTo>
                <a:lnTo>
                  <a:pt x="9141713" y="6071615"/>
                </a:lnTo>
                <a:lnTo>
                  <a:pt x="9139427" y="6073139"/>
                </a:lnTo>
                <a:lnTo>
                  <a:pt x="9139427" y="6107429"/>
                </a:lnTo>
                <a:lnTo>
                  <a:pt x="9141713" y="6109715"/>
                </a:lnTo>
                <a:lnTo>
                  <a:pt x="9143999" y="6109715"/>
                </a:lnTo>
                <a:lnTo>
                  <a:pt x="9144000" y="6071615"/>
                </a:lnTo>
                <a:close/>
              </a:path>
              <a:path w="9144000" h="6341109">
                <a:moveTo>
                  <a:pt x="9144000" y="6137909"/>
                </a:moveTo>
                <a:lnTo>
                  <a:pt x="9141713" y="6137909"/>
                </a:lnTo>
                <a:lnTo>
                  <a:pt x="9139427" y="6140195"/>
                </a:lnTo>
                <a:lnTo>
                  <a:pt x="9139427" y="6173723"/>
                </a:lnTo>
                <a:lnTo>
                  <a:pt x="9141713" y="6176009"/>
                </a:lnTo>
                <a:lnTo>
                  <a:pt x="9143999" y="6176009"/>
                </a:lnTo>
                <a:lnTo>
                  <a:pt x="9144000" y="6137909"/>
                </a:lnTo>
                <a:close/>
              </a:path>
              <a:path w="9144000" h="6341109">
                <a:moveTo>
                  <a:pt x="9144000" y="6204965"/>
                </a:moveTo>
                <a:lnTo>
                  <a:pt x="9141713" y="6204965"/>
                </a:lnTo>
                <a:lnTo>
                  <a:pt x="9139427" y="6206489"/>
                </a:lnTo>
                <a:lnTo>
                  <a:pt x="9139427" y="6240779"/>
                </a:lnTo>
                <a:lnTo>
                  <a:pt x="9141713" y="6243065"/>
                </a:lnTo>
                <a:lnTo>
                  <a:pt x="9143999" y="6243065"/>
                </a:lnTo>
                <a:lnTo>
                  <a:pt x="9144000" y="6204965"/>
                </a:lnTo>
                <a:close/>
              </a:path>
              <a:path w="9144000" h="6341109">
                <a:moveTo>
                  <a:pt x="9144000" y="6271259"/>
                </a:moveTo>
                <a:lnTo>
                  <a:pt x="9141713" y="6271259"/>
                </a:lnTo>
                <a:lnTo>
                  <a:pt x="9139427" y="6273545"/>
                </a:lnTo>
                <a:lnTo>
                  <a:pt x="9139427" y="6307073"/>
                </a:lnTo>
                <a:lnTo>
                  <a:pt x="9141713" y="6309359"/>
                </a:lnTo>
                <a:lnTo>
                  <a:pt x="9143999" y="6309359"/>
                </a:lnTo>
                <a:lnTo>
                  <a:pt x="9144000" y="6271259"/>
                </a:lnTo>
                <a:close/>
              </a:path>
              <a:path w="9144000" h="6341109">
                <a:moveTo>
                  <a:pt x="9139427" y="6330695"/>
                </a:moveTo>
                <a:lnTo>
                  <a:pt x="9105899" y="6330695"/>
                </a:lnTo>
                <a:lnTo>
                  <a:pt x="9103613" y="6332981"/>
                </a:lnTo>
                <a:lnTo>
                  <a:pt x="9103613" y="6338315"/>
                </a:lnTo>
                <a:lnTo>
                  <a:pt x="9105899" y="6340601"/>
                </a:lnTo>
                <a:lnTo>
                  <a:pt x="9139427" y="6340601"/>
                </a:lnTo>
                <a:lnTo>
                  <a:pt x="9141713" y="6338315"/>
                </a:lnTo>
                <a:lnTo>
                  <a:pt x="9141713" y="6332981"/>
                </a:lnTo>
                <a:lnTo>
                  <a:pt x="9139427" y="6330695"/>
                </a:lnTo>
                <a:close/>
              </a:path>
              <a:path w="9144000" h="6341109">
                <a:moveTo>
                  <a:pt x="9073133" y="6330695"/>
                </a:moveTo>
                <a:lnTo>
                  <a:pt x="9038843" y="6330695"/>
                </a:lnTo>
                <a:lnTo>
                  <a:pt x="9037319" y="6332981"/>
                </a:lnTo>
                <a:lnTo>
                  <a:pt x="9037319" y="6338315"/>
                </a:lnTo>
                <a:lnTo>
                  <a:pt x="9038843" y="6340601"/>
                </a:lnTo>
                <a:lnTo>
                  <a:pt x="9073133" y="6340601"/>
                </a:lnTo>
                <a:lnTo>
                  <a:pt x="9075419" y="6338315"/>
                </a:lnTo>
                <a:lnTo>
                  <a:pt x="9075419" y="6332981"/>
                </a:lnTo>
                <a:lnTo>
                  <a:pt x="9073133" y="6330695"/>
                </a:lnTo>
                <a:close/>
              </a:path>
              <a:path w="9144000" h="6341109">
                <a:moveTo>
                  <a:pt x="9006077" y="6330695"/>
                </a:moveTo>
                <a:lnTo>
                  <a:pt x="8972549" y="6330695"/>
                </a:lnTo>
                <a:lnTo>
                  <a:pt x="8970263" y="6332981"/>
                </a:lnTo>
                <a:lnTo>
                  <a:pt x="8970263" y="6338315"/>
                </a:lnTo>
                <a:lnTo>
                  <a:pt x="8972549" y="6340601"/>
                </a:lnTo>
                <a:lnTo>
                  <a:pt x="9006077" y="6340601"/>
                </a:lnTo>
                <a:lnTo>
                  <a:pt x="9008363" y="6338315"/>
                </a:lnTo>
                <a:lnTo>
                  <a:pt x="9008363" y="6332981"/>
                </a:lnTo>
                <a:lnTo>
                  <a:pt x="9006077" y="6330695"/>
                </a:lnTo>
                <a:close/>
              </a:path>
              <a:path w="9144000" h="6341109">
                <a:moveTo>
                  <a:pt x="8939783" y="6330695"/>
                </a:moveTo>
                <a:lnTo>
                  <a:pt x="8905493" y="6330695"/>
                </a:lnTo>
                <a:lnTo>
                  <a:pt x="8903969" y="6332981"/>
                </a:lnTo>
                <a:lnTo>
                  <a:pt x="8903969" y="6338315"/>
                </a:lnTo>
                <a:lnTo>
                  <a:pt x="8905493" y="6340601"/>
                </a:lnTo>
                <a:lnTo>
                  <a:pt x="8939783" y="6340601"/>
                </a:lnTo>
                <a:lnTo>
                  <a:pt x="8942069" y="6338315"/>
                </a:lnTo>
                <a:lnTo>
                  <a:pt x="8942069" y="6332981"/>
                </a:lnTo>
                <a:lnTo>
                  <a:pt x="8939783" y="6330695"/>
                </a:lnTo>
                <a:close/>
              </a:path>
              <a:path w="9144000" h="6341109">
                <a:moveTo>
                  <a:pt x="8872727" y="6330695"/>
                </a:moveTo>
                <a:lnTo>
                  <a:pt x="8839199" y="6330695"/>
                </a:lnTo>
                <a:lnTo>
                  <a:pt x="8836913" y="6332981"/>
                </a:lnTo>
                <a:lnTo>
                  <a:pt x="8836913" y="6338315"/>
                </a:lnTo>
                <a:lnTo>
                  <a:pt x="8839199" y="6340601"/>
                </a:lnTo>
                <a:lnTo>
                  <a:pt x="8872727" y="6340601"/>
                </a:lnTo>
                <a:lnTo>
                  <a:pt x="8875013" y="6338315"/>
                </a:lnTo>
                <a:lnTo>
                  <a:pt x="8875013" y="6332981"/>
                </a:lnTo>
                <a:lnTo>
                  <a:pt x="8872727" y="6330695"/>
                </a:lnTo>
                <a:close/>
              </a:path>
              <a:path w="9144000" h="6341109">
                <a:moveTo>
                  <a:pt x="8806433" y="6330695"/>
                </a:moveTo>
                <a:lnTo>
                  <a:pt x="8772143" y="6330695"/>
                </a:lnTo>
                <a:lnTo>
                  <a:pt x="8770619" y="6332981"/>
                </a:lnTo>
                <a:lnTo>
                  <a:pt x="8770619" y="6338315"/>
                </a:lnTo>
                <a:lnTo>
                  <a:pt x="8772143" y="6340601"/>
                </a:lnTo>
                <a:lnTo>
                  <a:pt x="8806433" y="6340601"/>
                </a:lnTo>
                <a:lnTo>
                  <a:pt x="8808719" y="6338315"/>
                </a:lnTo>
                <a:lnTo>
                  <a:pt x="8808719" y="6332981"/>
                </a:lnTo>
                <a:lnTo>
                  <a:pt x="8806433" y="6330695"/>
                </a:lnTo>
                <a:close/>
              </a:path>
              <a:path w="9144000" h="6341109">
                <a:moveTo>
                  <a:pt x="8739377" y="6330695"/>
                </a:moveTo>
                <a:lnTo>
                  <a:pt x="8705849" y="6330695"/>
                </a:lnTo>
                <a:lnTo>
                  <a:pt x="8703563" y="6332981"/>
                </a:lnTo>
                <a:lnTo>
                  <a:pt x="8703563" y="6338315"/>
                </a:lnTo>
                <a:lnTo>
                  <a:pt x="8705849" y="6340601"/>
                </a:lnTo>
                <a:lnTo>
                  <a:pt x="8739377" y="6340601"/>
                </a:lnTo>
                <a:lnTo>
                  <a:pt x="8741663" y="6338315"/>
                </a:lnTo>
                <a:lnTo>
                  <a:pt x="8741663" y="6332981"/>
                </a:lnTo>
                <a:lnTo>
                  <a:pt x="8739377" y="6330695"/>
                </a:lnTo>
                <a:close/>
              </a:path>
              <a:path w="9144000" h="6341109">
                <a:moveTo>
                  <a:pt x="8673083" y="6330695"/>
                </a:moveTo>
                <a:lnTo>
                  <a:pt x="8638793" y="6330695"/>
                </a:lnTo>
                <a:lnTo>
                  <a:pt x="8637269" y="6332981"/>
                </a:lnTo>
                <a:lnTo>
                  <a:pt x="8637269" y="6338315"/>
                </a:lnTo>
                <a:lnTo>
                  <a:pt x="8638793" y="6340601"/>
                </a:lnTo>
                <a:lnTo>
                  <a:pt x="8673083" y="6340601"/>
                </a:lnTo>
                <a:lnTo>
                  <a:pt x="8675369" y="6338315"/>
                </a:lnTo>
                <a:lnTo>
                  <a:pt x="8675369" y="6332981"/>
                </a:lnTo>
                <a:lnTo>
                  <a:pt x="8673083" y="6330695"/>
                </a:lnTo>
                <a:close/>
              </a:path>
              <a:path w="9144000" h="6341109">
                <a:moveTo>
                  <a:pt x="8606027" y="6330695"/>
                </a:moveTo>
                <a:lnTo>
                  <a:pt x="8572499" y="6330695"/>
                </a:lnTo>
                <a:lnTo>
                  <a:pt x="8570213" y="6332981"/>
                </a:lnTo>
                <a:lnTo>
                  <a:pt x="8570213" y="6338315"/>
                </a:lnTo>
                <a:lnTo>
                  <a:pt x="8572499" y="6340601"/>
                </a:lnTo>
                <a:lnTo>
                  <a:pt x="8606027" y="6340601"/>
                </a:lnTo>
                <a:lnTo>
                  <a:pt x="8608313" y="6338315"/>
                </a:lnTo>
                <a:lnTo>
                  <a:pt x="8608313" y="6332981"/>
                </a:lnTo>
                <a:lnTo>
                  <a:pt x="8606027" y="6330695"/>
                </a:lnTo>
                <a:close/>
              </a:path>
              <a:path w="9144000" h="6341109">
                <a:moveTo>
                  <a:pt x="8539733" y="6330695"/>
                </a:moveTo>
                <a:lnTo>
                  <a:pt x="8505443" y="6330695"/>
                </a:lnTo>
                <a:lnTo>
                  <a:pt x="8503919" y="6332981"/>
                </a:lnTo>
                <a:lnTo>
                  <a:pt x="8503919" y="6338315"/>
                </a:lnTo>
                <a:lnTo>
                  <a:pt x="8505443" y="6340601"/>
                </a:lnTo>
                <a:lnTo>
                  <a:pt x="8539733" y="6340601"/>
                </a:lnTo>
                <a:lnTo>
                  <a:pt x="8542019" y="6338315"/>
                </a:lnTo>
                <a:lnTo>
                  <a:pt x="8542019" y="6332981"/>
                </a:lnTo>
                <a:lnTo>
                  <a:pt x="8539733" y="6330695"/>
                </a:lnTo>
                <a:close/>
              </a:path>
              <a:path w="9144000" h="6341109">
                <a:moveTo>
                  <a:pt x="8472677" y="6330695"/>
                </a:moveTo>
                <a:lnTo>
                  <a:pt x="8439149" y="6330695"/>
                </a:lnTo>
                <a:lnTo>
                  <a:pt x="8436863" y="6332981"/>
                </a:lnTo>
                <a:lnTo>
                  <a:pt x="8436863" y="6338315"/>
                </a:lnTo>
                <a:lnTo>
                  <a:pt x="8439149" y="6340601"/>
                </a:lnTo>
                <a:lnTo>
                  <a:pt x="8472677" y="6340601"/>
                </a:lnTo>
                <a:lnTo>
                  <a:pt x="8474963" y="6338315"/>
                </a:lnTo>
                <a:lnTo>
                  <a:pt x="8474963" y="6332981"/>
                </a:lnTo>
                <a:lnTo>
                  <a:pt x="8472677" y="6330695"/>
                </a:lnTo>
                <a:close/>
              </a:path>
              <a:path w="9144000" h="6341109">
                <a:moveTo>
                  <a:pt x="8406383" y="6330695"/>
                </a:moveTo>
                <a:lnTo>
                  <a:pt x="8372093" y="6330695"/>
                </a:lnTo>
                <a:lnTo>
                  <a:pt x="8370569" y="6332981"/>
                </a:lnTo>
                <a:lnTo>
                  <a:pt x="8370569" y="6338315"/>
                </a:lnTo>
                <a:lnTo>
                  <a:pt x="8372093" y="6340601"/>
                </a:lnTo>
                <a:lnTo>
                  <a:pt x="8406383" y="6340601"/>
                </a:lnTo>
                <a:lnTo>
                  <a:pt x="8408669" y="6338315"/>
                </a:lnTo>
                <a:lnTo>
                  <a:pt x="8408669" y="6332981"/>
                </a:lnTo>
                <a:lnTo>
                  <a:pt x="8406383" y="6330695"/>
                </a:lnTo>
                <a:close/>
              </a:path>
              <a:path w="9144000" h="6341109">
                <a:moveTo>
                  <a:pt x="8339327" y="6330695"/>
                </a:moveTo>
                <a:lnTo>
                  <a:pt x="8305799" y="6330695"/>
                </a:lnTo>
                <a:lnTo>
                  <a:pt x="8303513" y="6332981"/>
                </a:lnTo>
                <a:lnTo>
                  <a:pt x="8303513" y="6338315"/>
                </a:lnTo>
                <a:lnTo>
                  <a:pt x="8305799" y="6340601"/>
                </a:lnTo>
                <a:lnTo>
                  <a:pt x="8339327" y="6340601"/>
                </a:lnTo>
                <a:lnTo>
                  <a:pt x="8341613" y="6338315"/>
                </a:lnTo>
                <a:lnTo>
                  <a:pt x="8341613" y="6332981"/>
                </a:lnTo>
                <a:lnTo>
                  <a:pt x="8339327" y="6330695"/>
                </a:lnTo>
                <a:close/>
              </a:path>
              <a:path w="9144000" h="6341109">
                <a:moveTo>
                  <a:pt x="8273033" y="6330695"/>
                </a:moveTo>
                <a:lnTo>
                  <a:pt x="8238743" y="6330695"/>
                </a:lnTo>
                <a:lnTo>
                  <a:pt x="8237219" y="6332981"/>
                </a:lnTo>
                <a:lnTo>
                  <a:pt x="8237219" y="6338315"/>
                </a:lnTo>
                <a:lnTo>
                  <a:pt x="8238743" y="6340601"/>
                </a:lnTo>
                <a:lnTo>
                  <a:pt x="8273033" y="6340601"/>
                </a:lnTo>
                <a:lnTo>
                  <a:pt x="8275319" y="6338315"/>
                </a:lnTo>
                <a:lnTo>
                  <a:pt x="8275319" y="6332981"/>
                </a:lnTo>
                <a:lnTo>
                  <a:pt x="8273033" y="6330695"/>
                </a:lnTo>
                <a:close/>
              </a:path>
              <a:path w="9144000" h="6341109">
                <a:moveTo>
                  <a:pt x="8205977" y="6330695"/>
                </a:moveTo>
                <a:lnTo>
                  <a:pt x="8172449" y="6330695"/>
                </a:lnTo>
                <a:lnTo>
                  <a:pt x="8170163" y="6332981"/>
                </a:lnTo>
                <a:lnTo>
                  <a:pt x="8170163" y="6338315"/>
                </a:lnTo>
                <a:lnTo>
                  <a:pt x="8172449" y="6340601"/>
                </a:lnTo>
                <a:lnTo>
                  <a:pt x="8205977" y="6340601"/>
                </a:lnTo>
                <a:lnTo>
                  <a:pt x="8208263" y="6338315"/>
                </a:lnTo>
                <a:lnTo>
                  <a:pt x="8208263" y="6332981"/>
                </a:lnTo>
                <a:lnTo>
                  <a:pt x="8205977" y="6330695"/>
                </a:lnTo>
                <a:close/>
              </a:path>
              <a:path w="9144000" h="6341109">
                <a:moveTo>
                  <a:pt x="8139683" y="6330695"/>
                </a:moveTo>
                <a:lnTo>
                  <a:pt x="8105393" y="6330695"/>
                </a:lnTo>
                <a:lnTo>
                  <a:pt x="8103869" y="6332981"/>
                </a:lnTo>
                <a:lnTo>
                  <a:pt x="8103869" y="6338315"/>
                </a:lnTo>
                <a:lnTo>
                  <a:pt x="8105393" y="6340601"/>
                </a:lnTo>
                <a:lnTo>
                  <a:pt x="8139683" y="6340601"/>
                </a:lnTo>
                <a:lnTo>
                  <a:pt x="8141969" y="6338315"/>
                </a:lnTo>
                <a:lnTo>
                  <a:pt x="8141969" y="6332981"/>
                </a:lnTo>
                <a:lnTo>
                  <a:pt x="8139683" y="6330695"/>
                </a:lnTo>
                <a:close/>
              </a:path>
              <a:path w="9144000" h="6341109">
                <a:moveTo>
                  <a:pt x="8072627" y="6330695"/>
                </a:moveTo>
                <a:lnTo>
                  <a:pt x="8039099" y="6330695"/>
                </a:lnTo>
                <a:lnTo>
                  <a:pt x="8036813" y="6332981"/>
                </a:lnTo>
                <a:lnTo>
                  <a:pt x="8036813" y="6338315"/>
                </a:lnTo>
                <a:lnTo>
                  <a:pt x="8039099" y="6340601"/>
                </a:lnTo>
                <a:lnTo>
                  <a:pt x="8072627" y="6340601"/>
                </a:lnTo>
                <a:lnTo>
                  <a:pt x="8074913" y="6338315"/>
                </a:lnTo>
                <a:lnTo>
                  <a:pt x="8074913" y="6332981"/>
                </a:lnTo>
                <a:lnTo>
                  <a:pt x="8072627" y="6330695"/>
                </a:lnTo>
                <a:close/>
              </a:path>
              <a:path w="9144000" h="6341109">
                <a:moveTo>
                  <a:pt x="8006333" y="6330695"/>
                </a:moveTo>
                <a:lnTo>
                  <a:pt x="7972043" y="6330695"/>
                </a:lnTo>
                <a:lnTo>
                  <a:pt x="7970519" y="6332981"/>
                </a:lnTo>
                <a:lnTo>
                  <a:pt x="7970519" y="6338315"/>
                </a:lnTo>
                <a:lnTo>
                  <a:pt x="7972043" y="6340601"/>
                </a:lnTo>
                <a:lnTo>
                  <a:pt x="8006333" y="6340601"/>
                </a:lnTo>
                <a:lnTo>
                  <a:pt x="8008619" y="6338315"/>
                </a:lnTo>
                <a:lnTo>
                  <a:pt x="8008619" y="6332981"/>
                </a:lnTo>
                <a:lnTo>
                  <a:pt x="8006333" y="6330695"/>
                </a:lnTo>
                <a:close/>
              </a:path>
              <a:path w="9144000" h="6341109">
                <a:moveTo>
                  <a:pt x="7939277" y="6330695"/>
                </a:moveTo>
                <a:lnTo>
                  <a:pt x="7905749" y="6330695"/>
                </a:lnTo>
                <a:lnTo>
                  <a:pt x="7903463" y="6332981"/>
                </a:lnTo>
                <a:lnTo>
                  <a:pt x="7903463" y="6338315"/>
                </a:lnTo>
                <a:lnTo>
                  <a:pt x="7905749" y="6340601"/>
                </a:lnTo>
                <a:lnTo>
                  <a:pt x="7939277" y="6340601"/>
                </a:lnTo>
                <a:lnTo>
                  <a:pt x="7941563" y="6338315"/>
                </a:lnTo>
                <a:lnTo>
                  <a:pt x="7941563" y="6332981"/>
                </a:lnTo>
                <a:lnTo>
                  <a:pt x="7939277" y="6330695"/>
                </a:lnTo>
                <a:close/>
              </a:path>
              <a:path w="9144000" h="6341109">
                <a:moveTo>
                  <a:pt x="7872983" y="6330695"/>
                </a:moveTo>
                <a:lnTo>
                  <a:pt x="7838693" y="6330695"/>
                </a:lnTo>
                <a:lnTo>
                  <a:pt x="7837169" y="6332981"/>
                </a:lnTo>
                <a:lnTo>
                  <a:pt x="7837169" y="6338315"/>
                </a:lnTo>
                <a:lnTo>
                  <a:pt x="7838693" y="6340601"/>
                </a:lnTo>
                <a:lnTo>
                  <a:pt x="7872983" y="6340601"/>
                </a:lnTo>
                <a:lnTo>
                  <a:pt x="7875269" y="6338315"/>
                </a:lnTo>
                <a:lnTo>
                  <a:pt x="7875269" y="6332981"/>
                </a:lnTo>
                <a:lnTo>
                  <a:pt x="7872983" y="6330695"/>
                </a:lnTo>
                <a:close/>
              </a:path>
              <a:path w="9144000" h="6341109">
                <a:moveTo>
                  <a:pt x="7805927" y="6330695"/>
                </a:moveTo>
                <a:lnTo>
                  <a:pt x="7772399" y="6330695"/>
                </a:lnTo>
                <a:lnTo>
                  <a:pt x="7770113" y="6332981"/>
                </a:lnTo>
                <a:lnTo>
                  <a:pt x="7770113" y="6338315"/>
                </a:lnTo>
                <a:lnTo>
                  <a:pt x="7772399" y="6340601"/>
                </a:lnTo>
                <a:lnTo>
                  <a:pt x="7805927" y="6340601"/>
                </a:lnTo>
                <a:lnTo>
                  <a:pt x="7808213" y="6338315"/>
                </a:lnTo>
                <a:lnTo>
                  <a:pt x="7808213" y="6332981"/>
                </a:lnTo>
                <a:lnTo>
                  <a:pt x="7805927" y="6330695"/>
                </a:lnTo>
                <a:close/>
              </a:path>
              <a:path w="9144000" h="6341109">
                <a:moveTo>
                  <a:pt x="7739633" y="6330695"/>
                </a:moveTo>
                <a:lnTo>
                  <a:pt x="7705343" y="6330695"/>
                </a:lnTo>
                <a:lnTo>
                  <a:pt x="7703819" y="6332981"/>
                </a:lnTo>
                <a:lnTo>
                  <a:pt x="7703819" y="6338315"/>
                </a:lnTo>
                <a:lnTo>
                  <a:pt x="7705343" y="6340601"/>
                </a:lnTo>
                <a:lnTo>
                  <a:pt x="7739633" y="6340601"/>
                </a:lnTo>
                <a:lnTo>
                  <a:pt x="7741919" y="6338315"/>
                </a:lnTo>
                <a:lnTo>
                  <a:pt x="7741919" y="6332981"/>
                </a:lnTo>
                <a:lnTo>
                  <a:pt x="7739633" y="6330695"/>
                </a:lnTo>
                <a:close/>
              </a:path>
              <a:path w="9144000" h="6341109">
                <a:moveTo>
                  <a:pt x="7672577" y="6330695"/>
                </a:moveTo>
                <a:lnTo>
                  <a:pt x="7639049" y="6330695"/>
                </a:lnTo>
                <a:lnTo>
                  <a:pt x="7636763" y="6332981"/>
                </a:lnTo>
                <a:lnTo>
                  <a:pt x="7636763" y="6338315"/>
                </a:lnTo>
                <a:lnTo>
                  <a:pt x="7639049" y="6340601"/>
                </a:lnTo>
                <a:lnTo>
                  <a:pt x="7672577" y="6340601"/>
                </a:lnTo>
                <a:lnTo>
                  <a:pt x="7674863" y="6338315"/>
                </a:lnTo>
                <a:lnTo>
                  <a:pt x="7674863" y="6332981"/>
                </a:lnTo>
                <a:lnTo>
                  <a:pt x="7672577" y="6330695"/>
                </a:lnTo>
                <a:close/>
              </a:path>
              <a:path w="9144000" h="6341109">
                <a:moveTo>
                  <a:pt x="7606283" y="6330695"/>
                </a:moveTo>
                <a:lnTo>
                  <a:pt x="7571993" y="6330695"/>
                </a:lnTo>
                <a:lnTo>
                  <a:pt x="7570469" y="6332981"/>
                </a:lnTo>
                <a:lnTo>
                  <a:pt x="7570469" y="6338315"/>
                </a:lnTo>
                <a:lnTo>
                  <a:pt x="7571993" y="6340601"/>
                </a:lnTo>
                <a:lnTo>
                  <a:pt x="7606283" y="6340601"/>
                </a:lnTo>
                <a:lnTo>
                  <a:pt x="7608569" y="6338315"/>
                </a:lnTo>
                <a:lnTo>
                  <a:pt x="7608569" y="6332981"/>
                </a:lnTo>
                <a:lnTo>
                  <a:pt x="7606283" y="6330695"/>
                </a:lnTo>
                <a:close/>
              </a:path>
              <a:path w="9144000" h="6341109">
                <a:moveTo>
                  <a:pt x="7539227" y="6330695"/>
                </a:moveTo>
                <a:lnTo>
                  <a:pt x="7505699" y="6330695"/>
                </a:lnTo>
                <a:lnTo>
                  <a:pt x="7503413" y="6332981"/>
                </a:lnTo>
                <a:lnTo>
                  <a:pt x="7503413" y="6338315"/>
                </a:lnTo>
                <a:lnTo>
                  <a:pt x="7505699" y="6340601"/>
                </a:lnTo>
                <a:lnTo>
                  <a:pt x="7539227" y="6340601"/>
                </a:lnTo>
                <a:lnTo>
                  <a:pt x="7541513" y="6338315"/>
                </a:lnTo>
                <a:lnTo>
                  <a:pt x="7541513" y="6332981"/>
                </a:lnTo>
                <a:lnTo>
                  <a:pt x="7539227" y="6330695"/>
                </a:lnTo>
                <a:close/>
              </a:path>
              <a:path w="9144000" h="6341109">
                <a:moveTo>
                  <a:pt x="7472933" y="6330695"/>
                </a:moveTo>
                <a:lnTo>
                  <a:pt x="7438643" y="6330695"/>
                </a:lnTo>
                <a:lnTo>
                  <a:pt x="7437119" y="6332981"/>
                </a:lnTo>
                <a:lnTo>
                  <a:pt x="7437119" y="6338315"/>
                </a:lnTo>
                <a:lnTo>
                  <a:pt x="7438643" y="6340601"/>
                </a:lnTo>
                <a:lnTo>
                  <a:pt x="7472933" y="6340601"/>
                </a:lnTo>
                <a:lnTo>
                  <a:pt x="7475219" y="6338315"/>
                </a:lnTo>
                <a:lnTo>
                  <a:pt x="7475219" y="6332981"/>
                </a:lnTo>
                <a:lnTo>
                  <a:pt x="7472933" y="6330695"/>
                </a:lnTo>
                <a:close/>
              </a:path>
              <a:path w="9144000" h="6341109">
                <a:moveTo>
                  <a:pt x="7405877" y="6330695"/>
                </a:moveTo>
                <a:lnTo>
                  <a:pt x="7372349" y="6330695"/>
                </a:lnTo>
                <a:lnTo>
                  <a:pt x="7370063" y="6332981"/>
                </a:lnTo>
                <a:lnTo>
                  <a:pt x="7370063" y="6338315"/>
                </a:lnTo>
                <a:lnTo>
                  <a:pt x="7372349" y="6340601"/>
                </a:lnTo>
                <a:lnTo>
                  <a:pt x="7405877" y="6340601"/>
                </a:lnTo>
                <a:lnTo>
                  <a:pt x="7408163" y="6338315"/>
                </a:lnTo>
                <a:lnTo>
                  <a:pt x="7408163" y="6332981"/>
                </a:lnTo>
                <a:lnTo>
                  <a:pt x="7405877" y="6330695"/>
                </a:lnTo>
                <a:close/>
              </a:path>
              <a:path w="9144000" h="6341109">
                <a:moveTo>
                  <a:pt x="7339583" y="6330695"/>
                </a:moveTo>
                <a:lnTo>
                  <a:pt x="7305293" y="6330695"/>
                </a:lnTo>
                <a:lnTo>
                  <a:pt x="7303769" y="6332981"/>
                </a:lnTo>
                <a:lnTo>
                  <a:pt x="7303769" y="6338315"/>
                </a:lnTo>
                <a:lnTo>
                  <a:pt x="7305293" y="6340601"/>
                </a:lnTo>
                <a:lnTo>
                  <a:pt x="7339583" y="6340601"/>
                </a:lnTo>
                <a:lnTo>
                  <a:pt x="7341869" y="6338315"/>
                </a:lnTo>
                <a:lnTo>
                  <a:pt x="7341869" y="6332981"/>
                </a:lnTo>
                <a:lnTo>
                  <a:pt x="7339583" y="6330695"/>
                </a:lnTo>
                <a:close/>
              </a:path>
              <a:path w="9144000" h="6341109">
                <a:moveTo>
                  <a:pt x="7272527" y="6330695"/>
                </a:moveTo>
                <a:lnTo>
                  <a:pt x="7238999" y="6330695"/>
                </a:lnTo>
                <a:lnTo>
                  <a:pt x="7236713" y="6332981"/>
                </a:lnTo>
                <a:lnTo>
                  <a:pt x="7236713" y="6338315"/>
                </a:lnTo>
                <a:lnTo>
                  <a:pt x="7238999" y="6340601"/>
                </a:lnTo>
                <a:lnTo>
                  <a:pt x="7272527" y="6340601"/>
                </a:lnTo>
                <a:lnTo>
                  <a:pt x="7274813" y="6338315"/>
                </a:lnTo>
                <a:lnTo>
                  <a:pt x="7274813" y="6332981"/>
                </a:lnTo>
                <a:lnTo>
                  <a:pt x="7272527" y="6330695"/>
                </a:lnTo>
                <a:close/>
              </a:path>
              <a:path w="9144000" h="6341109">
                <a:moveTo>
                  <a:pt x="7206233" y="6330695"/>
                </a:moveTo>
                <a:lnTo>
                  <a:pt x="7171943" y="6330695"/>
                </a:lnTo>
                <a:lnTo>
                  <a:pt x="7170419" y="6332981"/>
                </a:lnTo>
                <a:lnTo>
                  <a:pt x="7170419" y="6338315"/>
                </a:lnTo>
                <a:lnTo>
                  <a:pt x="7171943" y="6340601"/>
                </a:lnTo>
                <a:lnTo>
                  <a:pt x="7206233" y="6340601"/>
                </a:lnTo>
                <a:lnTo>
                  <a:pt x="7208519" y="6338315"/>
                </a:lnTo>
                <a:lnTo>
                  <a:pt x="7208519" y="6332981"/>
                </a:lnTo>
                <a:lnTo>
                  <a:pt x="7206233" y="6330695"/>
                </a:lnTo>
                <a:close/>
              </a:path>
              <a:path w="9144000" h="6341109">
                <a:moveTo>
                  <a:pt x="7139177" y="6330695"/>
                </a:moveTo>
                <a:lnTo>
                  <a:pt x="7105649" y="6330695"/>
                </a:lnTo>
                <a:lnTo>
                  <a:pt x="7103363" y="6332981"/>
                </a:lnTo>
                <a:lnTo>
                  <a:pt x="7103363" y="6338315"/>
                </a:lnTo>
                <a:lnTo>
                  <a:pt x="7105649" y="6340601"/>
                </a:lnTo>
                <a:lnTo>
                  <a:pt x="7139177" y="6340601"/>
                </a:lnTo>
                <a:lnTo>
                  <a:pt x="7141463" y="6338315"/>
                </a:lnTo>
                <a:lnTo>
                  <a:pt x="7141463" y="6332981"/>
                </a:lnTo>
                <a:lnTo>
                  <a:pt x="7139177" y="6330695"/>
                </a:lnTo>
                <a:close/>
              </a:path>
              <a:path w="9144000" h="6341109">
                <a:moveTo>
                  <a:pt x="7072883" y="6330695"/>
                </a:moveTo>
                <a:lnTo>
                  <a:pt x="7038593" y="6330695"/>
                </a:lnTo>
                <a:lnTo>
                  <a:pt x="7037069" y="6332981"/>
                </a:lnTo>
                <a:lnTo>
                  <a:pt x="7037069" y="6338315"/>
                </a:lnTo>
                <a:lnTo>
                  <a:pt x="7038593" y="6340601"/>
                </a:lnTo>
                <a:lnTo>
                  <a:pt x="7072883" y="6340601"/>
                </a:lnTo>
                <a:lnTo>
                  <a:pt x="7075169" y="6338315"/>
                </a:lnTo>
                <a:lnTo>
                  <a:pt x="7075169" y="6332981"/>
                </a:lnTo>
                <a:lnTo>
                  <a:pt x="7072883" y="6330695"/>
                </a:lnTo>
                <a:close/>
              </a:path>
              <a:path w="9144000" h="6341109">
                <a:moveTo>
                  <a:pt x="7005827" y="6330695"/>
                </a:moveTo>
                <a:lnTo>
                  <a:pt x="6972299" y="6330695"/>
                </a:lnTo>
                <a:lnTo>
                  <a:pt x="6970013" y="6332981"/>
                </a:lnTo>
                <a:lnTo>
                  <a:pt x="6970013" y="6338315"/>
                </a:lnTo>
                <a:lnTo>
                  <a:pt x="6972299" y="6340601"/>
                </a:lnTo>
                <a:lnTo>
                  <a:pt x="7005827" y="6340601"/>
                </a:lnTo>
                <a:lnTo>
                  <a:pt x="7008113" y="6338315"/>
                </a:lnTo>
                <a:lnTo>
                  <a:pt x="7008113" y="6332981"/>
                </a:lnTo>
                <a:lnTo>
                  <a:pt x="7005827" y="6330695"/>
                </a:lnTo>
                <a:close/>
              </a:path>
              <a:path w="9144000" h="6341109">
                <a:moveTo>
                  <a:pt x="6939533" y="6330695"/>
                </a:moveTo>
                <a:lnTo>
                  <a:pt x="6905243" y="6330695"/>
                </a:lnTo>
                <a:lnTo>
                  <a:pt x="6903719" y="6332981"/>
                </a:lnTo>
                <a:lnTo>
                  <a:pt x="6903719" y="6338315"/>
                </a:lnTo>
                <a:lnTo>
                  <a:pt x="6905243" y="6340601"/>
                </a:lnTo>
                <a:lnTo>
                  <a:pt x="6939533" y="6340601"/>
                </a:lnTo>
                <a:lnTo>
                  <a:pt x="6941819" y="6338315"/>
                </a:lnTo>
                <a:lnTo>
                  <a:pt x="6941819" y="6332981"/>
                </a:lnTo>
                <a:lnTo>
                  <a:pt x="6939533" y="6330695"/>
                </a:lnTo>
                <a:close/>
              </a:path>
              <a:path w="9144000" h="6341109">
                <a:moveTo>
                  <a:pt x="6872477" y="6330695"/>
                </a:moveTo>
                <a:lnTo>
                  <a:pt x="6838949" y="6330695"/>
                </a:lnTo>
                <a:lnTo>
                  <a:pt x="6836663" y="6332981"/>
                </a:lnTo>
                <a:lnTo>
                  <a:pt x="6836663" y="6338315"/>
                </a:lnTo>
                <a:lnTo>
                  <a:pt x="6838949" y="6340601"/>
                </a:lnTo>
                <a:lnTo>
                  <a:pt x="6872477" y="6340601"/>
                </a:lnTo>
                <a:lnTo>
                  <a:pt x="6874763" y="6338315"/>
                </a:lnTo>
                <a:lnTo>
                  <a:pt x="6874763" y="6332981"/>
                </a:lnTo>
                <a:lnTo>
                  <a:pt x="6872477" y="6330695"/>
                </a:lnTo>
                <a:close/>
              </a:path>
              <a:path w="9144000" h="6341109">
                <a:moveTo>
                  <a:pt x="6806183" y="6330695"/>
                </a:moveTo>
                <a:lnTo>
                  <a:pt x="6771893" y="6330695"/>
                </a:lnTo>
                <a:lnTo>
                  <a:pt x="6770369" y="6332981"/>
                </a:lnTo>
                <a:lnTo>
                  <a:pt x="6770369" y="6338315"/>
                </a:lnTo>
                <a:lnTo>
                  <a:pt x="6771893" y="6340601"/>
                </a:lnTo>
                <a:lnTo>
                  <a:pt x="6806183" y="6340601"/>
                </a:lnTo>
                <a:lnTo>
                  <a:pt x="6808469" y="6338315"/>
                </a:lnTo>
                <a:lnTo>
                  <a:pt x="6808469" y="6332981"/>
                </a:lnTo>
                <a:lnTo>
                  <a:pt x="6806183" y="6330695"/>
                </a:lnTo>
                <a:close/>
              </a:path>
              <a:path w="9144000" h="6341109">
                <a:moveTo>
                  <a:pt x="6739127" y="6330695"/>
                </a:moveTo>
                <a:lnTo>
                  <a:pt x="6705599" y="6330695"/>
                </a:lnTo>
                <a:lnTo>
                  <a:pt x="6703313" y="6332981"/>
                </a:lnTo>
                <a:lnTo>
                  <a:pt x="6703313" y="6338315"/>
                </a:lnTo>
                <a:lnTo>
                  <a:pt x="6705599" y="6340601"/>
                </a:lnTo>
                <a:lnTo>
                  <a:pt x="6739127" y="6340601"/>
                </a:lnTo>
                <a:lnTo>
                  <a:pt x="6741413" y="6338315"/>
                </a:lnTo>
                <a:lnTo>
                  <a:pt x="6741413" y="6332981"/>
                </a:lnTo>
                <a:lnTo>
                  <a:pt x="6739127" y="6330695"/>
                </a:lnTo>
                <a:close/>
              </a:path>
              <a:path w="9144000" h="6341109">
                <a:moveTo>
                  <a:pt x="6672833" y="6330695"/>
                </a:moveTo>
                <a:lnTo>
                  <a:pt x="6638543" y="6330695"/>
                </a:lnTo>
                <a:lnTo>
                  <a:pt x="6637019" y="6332981"/>
                </a:lnTo>
                <a:lnTo>
                  <a:pt x="6637019" y="6338315"/>
                </a:lnTo>
                <a:lnTo>
                  <a:pt x="6638543" y="6340601"/>
                </a:lnTo>
                <a:lnTo>
                  <a:pt x="6672833" y="6340601"/>
                </a:lnTo>
                <a:lnTo>
                  <a:pt x="6675119" y="6338315"/>
                </a:lnTo>
                <a:lnTo>
                  <a:pt x="6675119" y="6332981"/>
                </a:lnTo>
                <a:lnTo>
                  <a:pt x="6672833" y="6330695"/>
                </a:lnTo>
                <a:close/>
              </a:path>
              <a:path w="9144000" h="6341109">
                <a:moveTo>
                  <a:pt x="6605777" y="6330695"/>
                </a:moveTo>
                <a:lnTo>
                  <a:pt x="6572249" y="6330695"/>
                </a:lnTo>
                <a:lnTo>
                  <a:pt x="6569963" y="6332981"/>
                </a:lnTo>
                <a:lnTo>
                  <a:pt x="6569963" y="6338315"/>
                </a:lnTo>
                <a:lnTo>
                  <a:pt x="6572249" y="6340601"/>
                </a:lnTo>
                <a:lnTo>
                  <a:pt x="6605777" y="6340601"/>
                </a:lnTo>
                <a:lnTo>
                  <a:pt x="6608063" y="6338315"/>
                </a:lnTo>
                <a:lnTo>
                  <a:pt x="6608063" y="6332981"/>
                </a:lnTo>
                <a:lnTo>
                  <a:pt x="6605777" y="6330695"/>
                </a:lnTo>
                <a:close/>
              </a:path>
              <a:path w="9144000" h="6341109">
                <a:moveTo>
                  <a:pt x="6539483" y="6330695"/>
                </a:moveTo>
                <a:lnTo>
                  <a:pt x="6505193" y="6330695"/>
                </a:lnTo>
                <a:lnTo>
                  <a:pt x="6503669" y="6332981"/>
                </a:lnTo>
                <a:lnTo>
                  <a:pt x="6503669" y="6338315"/>
                </a:lnTo>
                <a:lnTo>
                  <a:pt x="6505193" y="6340601"/>
                </a:lnTo>
                <a:lnTo>
                  <a:pt x="6539483" y="6340601"/>
                </a:lnTo>
                <a:lnTo>
                  <a:pt x="6541769" y="6338315"/>
                </a:lnTo>
                <a:lnTo>
                  <a:pt x="6541769" y="6332981"/>
                </a:lnTo>
                <a:lnTo>
                  <a:pt x="6539483" y="6330695"/>
                </a:lnTo>
                <a:close/>
              </a:path>
              <a:path w="9144000" h="6341109">
                <a:moveTo>
                  <a:pt x="6472427" y="6330695"/>
                </a:moveTo>
                <a:lnTo>
                  <a:pt x="6438899" y="6330695"/>
                </a:lnTo>
                <a:lnTo>
                  <a:pt x="6436613" y="6332981"/>
                </a:lnTo>
                <a:lnTo>
                  <a:pt x="6436613" y="6338315"/>
                </a:lnTo>
                <a:lnTo>
                  <a:pt x="6438899" y="6340601"/>
                </a:lnTo>
                <a:lnTo>
                  <a:pt x="6472427" y="6340601"/>
                </a:lnTo>
                <a:lnTo>
                  <a:pt x="6474713" y="6338315"/>
                </a:lnTo>
                <a:lnTo>
                  <a:pt x="6474713" y="6332981"/>
                </a:lnTo>
                <a:lnTo>
                  <a:pt x="6472427" y="6330695"/>
                </a:lnTo>
                <a:close/>
              </a:path>
              <a:path w="9144000" h="6341109">
                <a:moveTo>
                  <a:pt x="6406133" y="6330695"/>
                </a:moveTo>
                <a:lnTo>
                  <a:pt x="6371843" y="6330695"/>
                </a:lnTo>
                <a:lnTo>
                  <a:pt x="6370319" y="6332981"/>
                </a:lnTo>
                <a:lnTo>
                  <a:pt x="6370319" y="6338315"/>
                </a:lnTo>
                <a:lnTo>
                  <a:pt x="6371843" y="6340601"/>
                </a:lnTo>
                <a:lnTo>
                  <a:pt x="6406133" y="6340601"/>
                </a:lnTo>
                <a:lnTo>
                  <a:pt x="6408419" y="6338315"/>
                </a:lnTo>
                <a:lnTo>
                  <a:pt x="6408419" y="6332981"/>
                </a:lnTo>
                <a:lnTo>
                  <a:pt x="6406133" y="6330695"/>
                </a:lnTo>
                <a:close/>
              </a:path>
              <a:path w="9144000" h="6341109">
                <a:moveTo>
                  <a:pt x="6339077" y="6330695"/>
                </a:moveTo>
                <a:lnTo>
                  <a:pt x="6305549" y="6330695"/>
                </a:lnTo>
                <a:lnTo>
                  <a:pt x="6303263" y="6332981"/>
                </a:lnTo>
                <a:lnTo>
                  <a:pt x="6303263" y="6338315"/>
                </a:lnTo>
                <a:lnTo>
                  <a:pt x="6305549" y="6340601"/>
                </a:lnTo>
                <a:lnTo>
                  <a:pt x="6339077" y="6340601"/>
                </a:lnTo>
                <a:lnTo>
                  <a:pt x="6341363" y="6338315"/>
                </a:lnTo>
                <a:lnTo>
                  <a:pt x="6341363" y="6332981"/>
                </a:lnTo>
                <a:lnTo>
                  <a:pt x="6339077" y="6330695"/>
                </a:lnTo>
                <a:close/>
              </a:path>
              <a:path w="9144000" h="6341109">
                <a:moveTo>
                  <a:pt x="6272783" y="6330695"/>
                </a:moveTo>
                <a:lnTo>
                  <a:pt x="6238493" y="6330695"/>
                </a:lnTo>
                <a:lnTo>
                  <a:pt x="6236969" y="6332981"/>
                </a:lnTo>
                <a:lnTo>
                  <a:pt x="6236969" y="6338315"/>
                </a:lnTo>
                <a:lnTo>
                  <a:pt x="6238493" y="6340601"/>
                </a:lnTo>
                <a:lnTo>
                  <a:pt x="6272783" y="6340601"/>
                </a:lnTo>
                <a:lnTo>
                  <a:pt x="6275069" y="6338315"/>
                </a:lnTo>
                <a:lnTo>
                  <a:pt x="6275069" y="6332981"/>
                </a:lnTo>
                <a:lnTo>
                  <a:pt x="6272783" y="6330695"/>
                </a:lnTo>
                <a:close/>
              </a:path>
              <a:path w="9144000" h="6341109">
                <a:moveTo>
                  <a:pt x="6205727" y="6330695"/>
                </a:moveTo>
                <a:lnTo>
                  <a:pt x="6172199" y="6330695"/>
                </a:lnTo>
                <a:lnTo>
                  <a:pt x="6169913" y="6332981"/>
                </a:lnTo>
                <a:lnTo>
                  <a:pt x="6169913" y="6338315"/>
                </a:lnTo>
                <a:lnTo>
                  <a:pt x="6172199" y="6340601"/>
                </a:lnTo>
                <a:lnTo>
                  <a:pt x="6205727" y="6340601"/>
                </a:lnTo>
                <a:lnTo>
                  <a:pt x="6208013" y="6338315"/>
                </a:lnTo>
                <a:lnTo>
                  <a:pt x="6208013" y="6332981"/>
                </a:lnTo>
                <a:lnTo>
                  <a:pt x="6205727" y="6330695"/>
                </a:lnTo>
                <a:close/>
              </a:path>
              <a:path w="9144000" h="6341109">
                <a:moveTo>
                  <a:pt x="6139433" y="6330695"/>
                </a:moveTo>
                <a:lnTo>
                  <a:pt x="6105143" y="6330695"/>
                </a:lnTo>
                <a:lnTo>
                  <a:pt x="6103619" y="6332981"/>
                </a:lnTo>
                <a:lnTo>
                  <a:pt x="6103619" y="6338315"/>
                </a:lnTo>
                <a:lnTo>
                  <a:pt x="6105143" y="6340601"/>
                </a:lnTo>
                <a:lnTo>
                  <a:pt x="6139433" y="6340601"/>
                </a:lnTo>
                <a:lnTo>
                  <a:pt x="6141719" y="6338315"/>
                </a:lnTo>
                <a:lnTo>
                  <a:pt x="6141719" y="6332981"/>
                </a:lnTo>
                <a:lnTo>
                  <a:pt x="6139433" y="6330695"/>
                </a:lnTo>
                <a:close/>
              </a:path>
              <a:path w="9144000" h="6341109">
                <a:moveTo>
                  <a:pt x="6072377" y="6330695"/>
                </a:moveTo>
                <a:lnTo>
                  <a:pt x="6038849" y="6330695"/>
                </a:lnTo>
                <a:lnTo>
                  <a:pt x="6036563" y="6332981"/>
                </a:lnTo>
                <a:lnTo>
                  <a:pt x="6036563" y="6338315"/>
                </a:lnTo>
                <a:lnTo>
                  <a:pt x="6038849" y="6340601"/>
                </a:lnTo>
                <a:lnTo>
                  <a:pt x="6072377" y="6340601"/>
                </a:lnTo>
                <a:lnTo>
                  <a:pt x="6074663" y="6338315"/>
                </a:lnTo>
                <a:lnTo>
                  <a:pt x="6074663" y="6332981"/>
                </a:lnTo>
                <a:lnTo>
                  <a:pt x="6072377" y="6330695"/>
                </a:lnTo>
                <a:close/>
              </a:path>
              <a:path w="9144000" h="6341109">
                <a:moveTo>
                  <a:pt x="6006083" y="6330695"/>
                </a:moveTo>
                <a:lnTo>
                  <a:pt x="5971793" y="6330695"/>
                </a:lnTo>
                <a:lnTo>
                  <a:pt x="5970269" y="6332981"/>
                </a:lnTo>
                <a:lnTo>
                  <a:pt x="5970269" y="6338315"/>
                </a:lnTo>
                <a:lnTo>
                  <a:pt x="5971793" y="6340601"/>
                </a:lnTo>
                <a:lnTo>
                  <a:pt x="6006083" y="6340601"/>
                </a:lnTo>
                <a:lnTo>
                  <a:pt x="6008369" y="6338315"/>
                </a:lnTo>
                <a:lnTo>
                  <a:pt x="6008369" y="6332981"/>
                </a:lnTo>
                <a:lnTo>
                  <a:pt x="6006083" y="6330695"/>
                </a:lnTo>
                <a:close/>
              </a:path>
              <a:path w="9144000" h="6341109">
                <a:moveTo>
                  <a:pt x="5939027" y="6330695"/>
                </a:moveTo>
                <a:lnTo>
                  <a:pt x="5905499" y="6330695"/>
                </a:lnTo>
                <a:lnTo>
                  <a:pt x="5903213" y="6332981"/>
                </a:lnTo>
                <a:lnTo>
                  <a:pt x="5903213" y="6338315"/>
                </a:lnTo>
                <a:lnTo>
                  <a:pt x="5905499" y="6340601"/>
                </a:lnTo>
                <a:lnTo>
                  <a:pt x="5939027" y="6340601"/>
                </a:lnTo>
                <a:lnTo>
                  <a:pt x="5941313" y="6338315"/>
                </a:lnTo>
                <a:lnTo>
                  <a:pt x="5941313" y="6332981"/>
                </a:lnTo>
                <a:lnTo>
                  <a:pt x="5939027" y="6330695"/>
                </a:lnTo>
                <a:close/>
              </a:path>
              <a:path w="9144000" h="6341109">
                <a:moveTo>
                  <a:pt x="5872733" y="6330695"/>
                </a:moveTo>
                <a:lnTo>
                  <a:pt x="5838443" y="6330695"/>
                </a:lnTo>
                <a:lnTo>
                  <a:pt x="5836919" y="6332981"/>
                </a:lnTo>
                <a:lnTo>
                  <a:pt x="5836919" y="6338315"/>
                </a:lnTo>
                <a:lnTo>
                  <a:pt x="5838443" y="6340601"/>
                </a:lnTo>
                <a:lnTo>
                  <a:pt x="5872733" y="6340601"/>
                </a:lnTo>
                <a:lnTo>
                  <a:pt x="5875019" y="6338315"/>
                </a:lnTo>
                <a:lnTo>
                  <a:pt x="5875019" y="6332981"/>
                </a:lnTo>
                <a:lnTo>
                  <a:pt x="5872733" y="6330695"/>
                </a:lnTo>
                <a:close/>
              </a:path>
              <a:path w="9144000" h="6341109">
                <a:moveTo>
                  <a:pt x="5805677" y="6330695"/>
                </a:moveTo>
                <a:lnTo>
                  <a:pt x="5772149" y="6330695"/>
                </a:lnTo>
                <a:lnTo>
                  <a:pt x="5769863" y="6332981"/>
                </a:lnTo>
                <a:lnTo>
                  <a:pt x="5769863" y="6338315"/>
                </a:lnTo>
                <a:lnTo>
                  <a:pt x="5772149" y="6340601"/>
                </a:lnTo>
                <a:lnTo>
                  <a:pt x="5805677" y="6340601"/>
                </a:lnTo>
                <a:lnTo>
                  <a:pt x="5807963" y="6338315"/>
                </a:lnTo>
                <a:lnTo>
                  <a:pt x="5807963" y="6332981"/>
                </a:lnTo>
                <a:lnTo>
                  <a:pt x="5805677" y="6330695"/>
                </a:lnTo>
                <a:close/>
              </a:path>
              <a:path w="9144000" h="6341109">
                <a:moveTo>
                  <a:pt x="5739383" y="6330695"/>
                </a:moveTo>
                <a:lnTo>
                  <a:pt x="5705093" y="6330695"/>
                </a:lnTo>
                <a:lnTo>
                  <a:pt x="5703569" y="6332981"/>
                </a:lnTo>
                <a:lnTo>
                  <a:pt x="5703569" y="6338315"/>
                </a:lnTo>
                <a:lnTo>
                  <a:pt x="5705093" y="6340601"/>
                </a:lnTo>
                <a:lnTo>
                  <a:pt x="5739383" y="6340601"/>
                </a:lnTo>
                <a:lnTo>
                  <a:pt x="5741669" y="6338315"/>
                </a:lnTo>
                <a:lnTo>
                  <a:pt x="5741669" y="6332981"/>
                </a:lnTo>
                <a:lnTo>
                  <a:pt x="5739383" y="6330695"/>
                </a:lnTo>
                <a:close/>
              </a:path>
              <a:path w="9144000" h="6341109">
                <a:moveTo>
                  <a:pt x="5672327" y="6330695"/>
                </a:moveTo>
                <a:lnTo>
                  <a:pt x="5638799" y="6330695"/>
                </a:lnTo>
                <a:lnTo>
                  <a:pt x="5636513" y="6332981"/>
                </a:lnTo>
                <a:lnTo>
                  <a:pt x="5636513" y="6338315"/>
                </a:lnTo>
                <a:lnTo>
                  <a:pt x="5638799" y="6340601"/>
                </a:lnTo>
                <a:lnTo>
                  <a:pt x="5672327" y="6340601"/>
                </a:lnTo>
                <a:lnTo>
                  <a:pt x="5674613" y="6338315"/>
                </a:lnTo>
                <a:lnTo>
                  <a:pt x="5674613" y="6332981"/>
                </a:lnTo>
                <a:lnTo>
                  <a:pt x="5672327" y="6330695"/>
                </a:lnTo>
                <a:close/>
              </a:path>
              <a:path w="9144000" h="6341109">
                <a:moveTo>
                  <a:pt x="5606033" y="6330695"/>
                </a:moveTo>
                <a:lnTo>
                  <a:pt x="5571743" y="6330695"/>
                </a:lnTo>
                <a:lnTo>
                  <a:pt x="5570219" y="6332981"/>
                </a:lnTo>
                <a:lnTo>
                  <a:pt x="5570219" y="6338315"/>
                </a:lnTo>
                <a:lnTo>
                  <a:pt x="5571743" y="6340601"/>
                </a:lnTo>
                <a:lnTo>
                  <a:pt x="5606033" y="6340601"/>
                </a:lnTo>
                <a:lnTo>
                  <a:pt x="5608319" y="6338315"/>
                </a:lnTo>
                <a:lnTo>
                  <a:pt x="5608319" y="6332981"/>
                </a:lnTo>
                <a:lnTo>
                  <a:pt x="5606033" y="6330695"/>
                </a:lnTo>
                <a:close/>
              </a:path>
              <a:path w="9144000" h="6341109">
                <a:moveTo>
                  <a:pt x="5538977" y="6330695"/>
                </a:moveTo>
                <a:lnTo>
                  <a:pt x="5505449" y="6330695"/>
                </a:lnTo>
                <a:lnTo>
                  <a:pt x="5503163" y="6332981"/>
                </a:lnTo>
                <a:lnTo>
                  <a:pt x="5503163" y="6338315"/>
                </a:lnTo>
                <a:lnTo>
                  <a:pt x="5505449" y="6340601"/>
                </a:lnTo>
                <a:lnTo>
                  <a:pt x="5538977" y="6340601"/>
                </a:lnTo>
                <a:lnTo>
                  <a:pt x="5541263" y="6338315"/>
                </a:lnTo>
                <a:lnTo>
                  <a:pt x="5541263" y="6332981"/>
                </a:lnTo>
                <a:lnTo>
                  <a:pt x="5538977" y="6330695"/>
                </a:lnTo>
                <a:close/>
              </a:path>
              <a:path w="9144000" h="6341109">
                <a:moveTo>
                  <a:pt x="5472683" y="6330695"/>
                </a:moveTo>
                <a:lnTo>
                  <a:pt x="5438393" y="6330695"/>
                </a:lnTo>
                <a:lnTo>
                  <a:pt x="5436869" y="6332981"/>
                </a:lnTo>
                <a:lnTo>
                  <a:pt x="5436869" y="6338315"/>
                </a:lnTo>
                <a:lnTo>
                  <a:pt x="5438393" y="6340601"/>
                </a:lnTo>
                <a:lnTo>
                  <a:pt x="5472683" y="6340601"/>
                </a:lnTo>
                <a:lnTo>
                  <a:pt x="5474969" y="6338315"/>
                </a:lnTo>
                <a:lnTo>
                  <a:pt x="5474969" y="6332981"/>
                </a:lnTo>
                <a:lnTo>
                  <a:pt x="5472683" y="6330695"/>
                </a:lnTo>
                <a:close/>
              </a:path>
              <a:path w="9144000" h="6341109">
                <a:moveTo>
                  <a:pt x="5405627" y="6330695"/>
                </a:moveTo>
                <a:lnTo>
                  <a:pt x="5372099" y="6330695"/>
                </a:lnTo>
                <a:lnTo>
                  <a:pt x="5369813" y="6332981"/>
                </a:lnTo>
                <a:lnTo>
                  <a:pt x="5369813" y="6338315"/>
                </a:lnTo>
                <a:lnTo>
                  <a:pt x="5372099" y="6340601"/>
                </a:lnTo>
                <a:lnTo>
                  <a:pt x="5405627" y="6340601"/>
                </a:lnTo>
                <a:lnTo>
                  <a:pt x="5407913" y="6338315"/>
                </a:lnTo>
                <a:lnTo>
                  <a:pt x="5407913" y="6332981"/>
                </a:lnTo>
                <a:lnTo>
                  <a:pt x="5405627" y="6330695"/>
                </a:lnTo>
                <a:close/>
              </a:path>
              <a:path w="9144000" h="6341109">
                <a:moveTo>
                  <a:pt x="5339333" y="6330695"/>
                </a:moveTo>
                <a:lnTo>
                  <a:pt x="5305043" y="6330695"/>
                </a:lnTo>
                <a:lnTo>
                  <a:pt x="5303519" y="6332981"/>
                </a:lnTo>
                <a:lnTo>
                  <a:pt x="5303519" y="6338315"/>
                </a:lnTo>
                <a:lnTo>
                  <a:pt x="5305043" y="6340601"/>
                </a:lnTo>
                <a:lnTo>
                  <a:pt x="5339333" y="6340601"/>
                </a:lnTo>
                <a:lnTo>
                  <a:pt x="5341619" y="6338315"/>
                </a:lnTo>
                <a:lnTo>
                  <a:pt x="5341619" y="6332981"/>
                </a:lnTo>
                <a:lnTo>
                  <a:pt x="5339333" y="6330695"/>
                </a:lnTo>
                <a:close/>
              </a:path>
              <a:path w="9144000" h="6341109">
                <a:moveTo>
                  <a:pt x="5272277" y="6330695"/>
                </a:moveTo>
                <a:lnTo>
                  <a:pt x="5238749" y="6330695"/>
                </a:lnTo>
                <a:lnTo>
                  <a:pt x="5236463" y="6332981"/>
                </a:lnTo>
                <a:lnTo>
                  <a:pt x="5236463" y="6338315"/>
                </a:lnTo>
                <a:lnTo>
                  <a:pt x="5238749" y="6340601"/>
                </a:lnTo>
                <a:lnTo>
                  <a:pt x="5272277" y="6340601"/>
                </a:lnTo>
                <a:lnTo>
                  <a:pt x="5274563" y="6338315"/>
                </a:lnTo>
                <a:lnTo>
                  <a:pt x="5274563" y="6332981"/>
                </a:lnTo>
                <a:lnTo>
                  <a:pt x="5272277" y="6330695"/>
                </a:lnTo>
                <a:close/>
              </a:path>
              <a:path w="9144000" h="6341109">
                <a:moveTo>
                  <a:pt x="5205983" y="6330695"/>
                </a:moveTo>
                <a:lnTo>
                  <a:pt x="5171693" y="6330695"/>
                </a:lnTo>
                <a:lnTo>
                  <a:pt x="5170169" y="6332981"/>
                </a:lnTo>
                <a:lnTo>
                  <a:pt x="5170169" y="6338315"/>
                </a:lnTo>
                <a:lnTo>
                  <a:pt x="5171693" y="6340601"/>
                </a:lnTo>
                <a:lnTo>
                  <a:pt x="5205983" y="6340601"/>
                </a:lnTo>
                <a:lnTo>
                  <a:pt x="5208269" y="6338315"/>
                </a:lnTo>
                <a:lnTo>
                  <a:pt x="5208269" y="6332981"/>
                </a:lnTo>
                <a:lnTo>
                  <a:pt x="5205983" y="6330695"/>
                </a:lnTo>
                <a:close/>
              </a:path>
              <a:path w="9144000" h="6341109">
                <a:moveTo>
                  <a:pt x="5138927" y="6330695"/>
                </a:moveTo>
                <a:lnTo>
                  <a:pt x="5105399" y="6330695"/>
                </a:lnTo>
                <a:lnTo>
                  <a:pt x="5103113" y="6332981"/>
                </a:lnTo>
                <a:lnTo>
                  <a:pt x="5103113" y="6338315"/>
                </a:lnTo>
                <a:lnTo>
                  <a:pt x="5105399" y="6340601"/>
                </a:lnTo>
                <a:lnTo>
                  <a:pt x="5138927" y="6340601"/>
                </a:lnTo>
                <a:lnTo>
                  <a:pt x="5141213" y="6338315"/>
                </a:lnTo>
                <a:lnTo>
                  <a:pt x="5141213" y="6332981"/>
                </a:lnTo>
                <a:lnTo>
                  <a:pt x="5138927" y="6330695"/>
                </a:lnTo>
                <a:close/>
              </a:path>
              <a:path w="9144000" h="6341109">
                <a:moveTo>
                  <a:pt x="5072633" y="6330695"/>
                </a:moveTo>
                <a:lnTo>
                  <a:pt x="5038343" y="6330695"/>
                </a:lnTo>
                <a:lnTo>
                  <a:pt x="5036819" y="6332981"/>
                </a:lnTo>
                <a:lnTo>
                  <a:pt x="5036819" y="6338315"/>
                </a:lnTo>
                <a:lnTo>
                  <a:pt x="5038343" y="6340601"/>
                </a:lnTo>
                <a:lnTo>
                  <a:pt x="5072633" y="6340601"/>
                </a:lnTo>
                <a:lnTo>
                  <a:pt x="5074919" y="6338315"/>
                </a:lnTo>
                <a:lnTo>
                  <a:pt x="5074919" y="6332981"/>
                </a:lnTo>
                <a:lnTo>
                  <a:pt x="5072633" y="6330695"/>
                </a:lnTo>
                <a:close/>
              </a:path>
              <a:path w="9144000" h="6341109">
                <a:moveTo>
                  <a:pt x="5005577" y="6330695"/>
                </a:moveTo>
                <a:lnTo>
                  <a:pt x="4972049" y="6330695"/>
                </a:lnTo>
                <a:lnTo>
                  <a:pt x="4969763" y="6332981"/>
                </a:lnTo>
                <a:lnTo>
                  <a:pt x="4969763" y="6338315"/>
                </a:lnTo>
                <a:lnTo>
                  <a:pt x="4972049" y="6340601"/>
                </a:lnTo>
                <a:lnTo>
                  <a:pt x="5005577" y="6340601"/>
                </a:lnTo>
                <a:lnTo>
                  <a:pt x="5007863" y="6338315"/>
                </a:lnTo>
                <a:lnTo>
                  <a:pt x="5007863" y="6332981"/>
                </a:lnTo>
                <a:lnTo>
                  <a:pt x="5005577" y="6330695"/>
                </a:lnTo>
                <a:close/>
              </a:path>
              <a:path w="9144000" h="6341109">
                <a:moveTo>
                  <a:pt x="4939283" y="6330695"/>
                </a:moveTo>
                <a:lnTo>
                  <a:pt x="4904993" y="6330695"/>
                </a:lnTo>
                <a:lnTo>
                  <a:pt x="4903469" y="6332981"/>
                </a:lnTo>
                <a:lnTo>
                  <a:pt x="4903469" y="6338315"/>
                </a:lnTo>
                <a:lnTo>
                  <a:pt x="4904993" y="6340601"/>
                </a:lnTo>
                <a:lnTo>
                  <a:pt x="4939283" y="6340601"/>
                </a:lnTo>
                <a:lnTo>
                  <a:pt x="4941569" y="6338315"/>
                </a:lnTo>
                <a:lnTo>
                  <a:pt x="4941569" y="6332981"/>
                </a:lnTo>
                <a:lnTo>
                  <a:pt x="4939283" y="6330695"/>
                </a:lnTo>
                <a:close/>
              </a:path>
              <a:path w="9144000" h="6341109">
                <a:moveTo>
                  <a:pt x="4872227" y="6330695"/>
                </a:moveTo>
                <a:lnTo>
                  <a:pt x="4838699" y="6330695"/>
                </a:lnTo>
                <a:lnTo>
                  <a:pt x="4836413" y="6332981"/>
                </a:lnTo>
                <a:lnTo>
                  <a:pt x="4836413" y="6338315"/>
                </a:lnTo>
                <a:lnTo>
                  <a:pt x="4838699" y="6340601"/>
                </a:lnTo>
                <a:lnTo>
                  <a:pt x="4872227" y="6340601"/>
                </a:lnTo>
                <a:lnTo>
                  <a:pt x="4874513" y="6338315"/>
                </a:lnTo>
                <a:lnTo>
                  <a:pt x="4874513" y="6332981"/>
                </a:lnTo>
                <a:lnTo>
                  <a:pt x="4872227" y="6330695"/>
                </a:lnTo>
                <a:close/>
              </a:path>
              <a:path w="9144000" h="6341109">
                <a:moveTo>
                  <a:pt x="4805933" y="6330695"/>
                </a:moveTo>
                <a:lnTo>
                  <a:pt x="4771643" y="6330695"/>
                </a:lnTo>
                <a:lnTo>
                  <a:pt x="4770119" y="6332981"/>
                </a:lnTo>
                <a:lnTo>
                  <a:pt x="4770119" y="6338315"/>
                </a:lnTo>
                <a:lnTo>
                  <a:pt x="4771643" y="6340601"/>
                </a:lnTo>
                <a:lnTo>
                  <a:pt x="4805933" y="6340601"/>
                </a:lnTo>
                <a:lnTo>
                  <a:pt x="4808219" y="6338315"/>
                </a:lnTo>
                <a:lnTo>
                  <a:pt x="4808219" y="6332981"/>
                </a:lnTo>
                <a:lnTo>
                  <a:pt x="4805933" y="6330695"/>
                </a:lnTo>
                <a:close/>
              </a:path>
              <a:path w="9144000" h="6341109">
                <a:moveTo>
                  <a:pt x="4738877" y="6330695"/>
                </a:moveTo>
                <a:lnTo>
                  <a:pt x="4705349" y="6330695"/>
                </a:lnTo>
                <a:lnTo>
                  <a:pt x="4703063" y="6332981"/>
                </a:lnTo>
                <a:lnTo>
                  <a:pt x="4703063" y="6338315"/>
                </a:lnTo>
                <a:lnTo>
                  <a:pt x="4705349" y="6340601"/>
                </a:lnTo>
                <a:lnTo>
                  <a:pt x="4738877" y="6340601"/>
                </a:lnTo>
                <a:lnTo>
                  <a:pt x="4741163" y="6338315"/>
                </a:lnTo>
                <a:lnTo>
                  <a:pt x="4741163" y="6332981"/>
                </a:lnTo>
                <a:lnTo>
                  <a:pt x="4738877" y="6330695"/>
                </a:lnTo>
                <a:close/>
              </a:path>
              <a:path w="9144000" h="6341109">
                <a:moveTo>
                  <a:pt x="4672583" y="6330695"/>
                </a:moveTo>
                <a:lnTo>
                  <a:pt x="4638293" y="6330695"/>
                </a:lnTo>
                <a:lnTo>
                  <a:pt x="4636769" y="6332981"/>
                </a:lnTo>
                <a:lnTo>
                  <a:pt x="4636769" y="6338315"/>
                </a:lnTo>
                <a:lnTo>
                  <a:pt x="4638293" y="6340601"/>
                </a:lnTo>
                <a:lnTo>
                  <a:pt x="4672583" y="6340601"/>
                </a:lnTo>
                <a:lnTo>
                  <a:pt x="4674869" y="6338315"/>
                </a:lnTo>
                <a:lnTo>
                  <a:pt x="4674869" y="6332981"/>
                </a:lnTo>
                <a:lnTo>
                  <a:pt x="4672583" y="6330695"/>
                </a:lnTo>
                <a:close/>
              </a:path>
              <a:path w="9144000" h="6341109">
                <a:moveTo>
                  <a:pt x="4605527" y="6330695"/>
                </a:moveTo>
                <a:lnTo>
                  <a:pt x="4571999" y="6330695"/>
                </a:lnTo>
                <a:lnTo>
                  <a:pt x="4569713" y="6332981"/>
                </a:lnTo>
                <a:lnTo>
                  <a:pt x="4569713" y="6338315"/>
                </a:lnTo>
                <a:lnTo>
                  <a:pt x="4571999" y="6340601"/>
                </a:lnTo>
                <a:lnTo>
                  <a:pt x="4605527" y="6340601"/>
                </a:lnTo>
                <a:lnTo>
                  <a:pt x="4607813" y="6338315"/>
                </a:lnTo>
                <a:lnTo>
                  <a:pt x="4607813" y="6332981"/>
                </a:lnTo>
                <a:lnTo>
                  <a:pt x="4605527" y="6330695"/>
                </a:lnTo>
                <a:close/>
              </a:path>
              <a:path w="9144000" h="6341109">
                <a:moveTo>
                  <a:pt x="4539233" y="6330695"/>
                </a:moveTo>
                <a:lnTo>
                  <a:pt x="4504943" y="6330695"/>
                </a:lnTo>
                <a:lnTo>
                  <a:pt x="4503419" y="6332981"/>
                </a:lnTo>
                <a:lnTo>
                  <a:pt x="4503419" y="6338315"/>
                </a:lnTo>
                <a:lnTo>
                  <a:pt x="4504943" y="6340601"/>
                </a:lnTo>
                <a:lnTo>
                  <a:pt x="4539233" y="6340601"/>
                </a:lnTo>
                <a:lnTo>
                  <a:pt x="4541519" y="6338315"/>
                </a:lnTo>
                <a:lnTo>
                  <a:pt x="4541519" y="6332981"/>
                </a:lnTo>
                <a:lnTo>
                  <a:pt x="4539233" y="6330695"/>
                </a:lnTo>
                <a:close/>
              </a:path>
              <a:path w="9144000" h="6341109">
                <a:moveTo>
                  <a:pt x="4472177" y="6330695"/>
                </a:moveTo>
                <a:lnTo>
                  <a:pt x="4438649" y="6330695"/>
                </a:lnTo>
                <a:lnTo>
                  <a:pt x="4436363" y="6332981"/>
                </a:lnTo>
                <a:lnTo>
                  <a:pt x="4436363" y="6338315"/>
                </a:lnTo>
                <a:lnTo>
                  <a:pt x="4438649" y="6340601"/>
                </a:lnTo>
                <a:lnTo>
                  <a:pt x="4472177" y="6340601"/>
                </a:lnTo>
                <a:lnTo>
                  <a:pt x="4474463" y="6338315"/>
                </a:lnTo>
                <a:lnTo>
                  <a:pt x="4474463" y="6332981"/>
                </a:lnTo>
                <a:lnTo>
                  <a:pt x="4472177" y="6330695"/>
                </a:lnTo>
                <a:close/>
              </a:path>
              <a:path w="9144000" h="6341109">
                <a:moveTo>
                  <a:pt x="4405883" y="6330695"/>
                </a:moveTo>
                <a:lnTo>
                  <a:pt x="4371593" y="6330695"/>
                </a:lnTo>
                <a:lnTo>
                  <a:pt x="4370069" y="6332981"/>
                </a:lnTo>
                <a:lnTo>
                  <a:pt x="4370069" y="6338315"/>
                </a:lnTo>
                <a:lnTo>
                  <a:pt x="4371593" y="6340601"/>
                </a:lnTo>
                <a:lnTo>
                  <a:pt x="4405883" y="6340601"/>
                </a:lnTo>
                <a:lnTo>
                  <a:pt x="4408169" y="6338315"/>
                </a:lnTo>
                <a:lnTo>
                  <a:pt x="4408169" y="6332981"/>
                </a:lnTo>
                <a:lnTo>
                  <a:pt x="4405883" y="6330695"/>
                </a:lnTo>
                <a:close/>
              </a:path>
              <a:path w="9144000" h="6341109">
                <a:moveTo>
                  <a:pt x="4338827" y="6330695"/>
                </a:moveTo>
                <a:lnTo>
                  <a:pt x="4305299" y="6330695"/>
                </a:lnTo>
                <a:lnTo>
                  <a:pt x="4303013" y="6332981"/>
                </a:lnTo>
                <a:lnTo>
                  <a:pt x="4303013" y="6338315"/>
                </a:lnTo>
                <a:lnTo>
                  <a:pt x="4305299" y="6340601"/>
                </a:lnTo>
                <a:lnTo>
                  <a:pt x="4338827" y="6340601"/>
                </a:lnTo>
                <a:lnTo>
                  <a:pt x="4341113" y="6338315"/>
                </a:lnTo>
                <a:lnTo>
                  <a:pt x="4341113" y="6332981"/>
                </a:lnTo>
                <a:lnTo>
                  <a:pt x="4338827" y="6330695"/>
                </a:lnTo>
                <a:close/>
              </a:path>
              <a:path w="9144000" h="6341109">
                <a:moveTo>
                  <a:pt x="4272533" y="6330695"/>
                </a:moveTo>
                <a:lnTo>
                  <a:pt x="4238243" y="6330695"/>
                </a:lnTo>
                <a:lnTo>
                  <a:pt x="4236719" y="6332981"/>
                </a:lnTo>
                <a:lnTo>
                  <a:pt x="4236719" y="6338315"/>
                </a:lnTo>
                <a:lnTo>
                  <a:pt x="4238243" y="6340601"/>
                </a:lnTo>
                <a:lnTo>
                  <a:pt x="4272533" y="6340601"/>
                </a:lnTo>
                <a:lnTo>
                  <a:pt x="4274819" y="6338315"/>
                </a:lnTo>
                <a:lnTo>
                  <a:pt x="4274819" y="6332981"/>
                </a:lnTo>
                <a:lnTo>
                  <a:pt x="4272533" y="6330695"/>
                </a:lnTo>
                <a:close/>
              </a:path>
              <a:path w="9144000" h="6341109">
                <a:moveTo>
                  <a:pt x="4205477" y="6330695"/>
                </a:moveTo>
                <a:lnTo>
                  <a:pt x="4171949" y="6330695"/>
                </a:lnTo>
                <a:lnTo>
                  <a:pt x="4169663" y="6332981"/>
                </a:lnTo>
                <a:lnTo>
                  <a:pt x="4169663" y="6338315"/>
                </a:lnTo>
                <a:lnTo>
                  <a:pt x="4171949" y="6340601"/>
                </a:lnTo>
                <a:lnTo>
                  <a:pt x="4205477" y="6340601"/>
                </a:lnTo>
                <a:lnTo>
                  <a:pt x="4207763" y="6338315"/>
                </a:lnTo>
                <a:lnTo>
                  <a:pt x="4207763" y="6332981"/>
                </a:lnTo>
                <a:lnTo>
                  <a:pt x="4205477" y="6330695"/>
                </a:lnTo>
                <a:close/>
              </a:path>
              <a:path w="9144000" h="6341109">
                <a:moveTo>
                  <a:pt x="4139183" y="6330695"/>
                </a:moveTo>
                <a:lnTo>
                  <a:pt x="4104893" y="6330695"/>
                </a:lnTo>
                <a:lnTo>
                  <a:pt x="4103369" y="6332981"/>
                </a:lnTo>
                <a:lnTo>
                  <a:pt x="4103369" y="6338315"/>
                </a:lnTo>
                <a:lnTo>
                  <a:pt x="4104893" y="6340601"/>
                </a:lnTo>
                <a:lnTo>
                  <a:pt x="4139183" y="6340601"/>
                </a:lnTo>
                <a:lnTo>
                  <a:pt x="4141469" y="6338315"/>
                </a:lnTo>
                <a:lnTo>
                  <a:pt x="4141469" y="6332981"/>
                </a:lnTo>
                <a:lnTo>
                  <a:pt x="4139183" y="6330695"/>
                </a:lnTo>
                <a:close/>
              </a:path>
              <a:path w="9144000" h="6341109">
                <a:moveTo>
                  <a:pt x="4072127" y="6330695"/>
                </a:moveTo>
                <a:lnTo>
                  <a:pt x="4038599" y="6330695"/>
                </a:lnTo>
                <a:lnTo>
                  <a:pt x="4036313" y="6332981"/>
                </a:lnTo>
                <a:lnTo>
                  <a:pt x="4036313" y="6338315"/>
                </a:lnTo>
                <a:lnTo>
                  <a:pt x="4038599" y="6340601"/>
                </a:lnTo>
                <a:lnTo>
                  <a:pt x="4072127" y="6340601"/>
                </a:lnTo>
                <a:lnTo>
                  <a:pt x="4074413" y="6338315"/>
                </a:lnTo>
                <a:lnTo>
                  <a:pt x="4074413" y="6332981"/>
                </a:lnTo>
                <a:lnTo>
                  <a:pt x="4072127" y="6330695"/>
                </a:lnTo>
                <a:close/>
              </a:path>
              <a:path w="9144000" h="6341109">
                <a:moveTo>
                  <a:pt x="4005833" y="6330695"/>
                </a:moveTo>
                <a:lnTo>
                  <a:pt x="3971543" y="6330695"/>
                </a:lnTo>
                <a:lnTo>
                  <a:pt x="3970019" y="6332981"/>
                </a:lnTo>
                <a:lnTo>
                  <a:pt x="3970019" y="6338315"/>
                </a:lnTo>
                <a:lnTo>
                  <a:pt x="3971543" y="6340601"/>
                </a:lnTo>
                <a:lnTo>
                  <a:pt x="4005833" y="6340601"/>
                </a:lnTo>
                <a:lnTo>
                  <a:pt x="4008119" y="6338315"/>
                </a:lnTo>
                <a:lnTo>
                  <a:pt x="4008119" y="6332981"/>
                </a:lnTo>
                <a:lnTo>
                  <a:pt x="4005833" y="6330695"/>
                </a:lnTo>
                <a:close/>
              </a:path>
              <a:path w="9144000" h="6341109">
                <a:moveTo>
                  <a:pt x="3938777" y="6330695"/>
                </a:moveTo>
                <a:lnTo>
                  <a:pt x="3905249" y="6330695"/>
                </a:lnTo>
                <a:lnTo>
                  <a:pt x="3902963" y="6332981"/>
                </a:lnTo>
                <a:lnTo>
                  <a:pt x="3902963" y="6338315"/>
                </a:lnTo>
                <a:lnTo>
                  <a:pt x="3905249" y="6340601"/>
                </a:lnTo>
                <a:lnTo>
                  <a:pt x="3938777" y="6340601"/>
                </a:lnTo>
                <a:lnTo>
                  <a:pt x="3941063" y="6338315"/>
                </a:lnTo>
                <a:lnTo>
                  <a:pt x="3941063" y="6332981"/>
                </a:lnTo>
                <a:lnTo>
                  <a:pt x="3938777" y="6330695"/>
                </a:lnTo>
                <a:close/>
              </a:path>
              <a:path w="9144000" h="6341109">
                <a:moveTo>
                  <a:pt x="3872483" y="6330695"/>
                </a:moveTo>
                <a:lnTo>
                  <a:pt x="3838193" y="6330695"/>
                </a:lnTo>
                <a:lnTo>
                  <a:pt x="3836669" y="6332981"/>
                </a:lnTo>
                <a:lnTo>
                  <a:pt x="3836669" y="6338315"/>
                </a:lnTo>
                <a:lnTo>
                  <a:pt x="3838193" y="6340601"/>
                </a:lnTo>
                <a:lnTo>
                  <a:pt x="3872483" y="6340601"/>
                </a:lnTo>
                <a:lnTo>
                  <a:pt x="3874769" y="6338315"/>
                </a:lnTo>
                <a:lnTo>
                  <a:pt x="3874769" y="6332981"/>
                </a:lnTo>
                <a:lnTo>
                  <a:pt x="3872483" y="6330695"/>
                </a:lnTo>
                <a:close/>
              </a:path>
              <a:path w="9144000" h="6341109">
                <a:moveTo>
                  <a:pt x="3805427" y="6330695"/>
                </a:moveTo>
                <a:lnTo>
                  <a:pt x="3771899" y="6330695"/>
                </a:lnTo>
                <a:lnTo>
                  <a:pt x="3769613" y="6332981"/>
                </a:lnTo>
                <a:lnTo>
                  <a:pt x="3769613" y="6338315"/>
                </a:lnTo>
                <a:lnTo>
                  <a:pt x="3771899" y="6340601"/>
                </a:lnTo>
                <a:lnTo>
                  <a:pt x="3805427" y="6340601"/>
                </a:lnTo>
                <a:lnTo>
                  <a:pt x="3807713" y="6338315"/>
                </a:lnTo>
                <a:lnTo>
                  <a:pt x="3807713" y="6332981"/>
                </a:lnTo>
                <a:lnTo>
                  <a:pt x="3805427" y="6330695"/>
                </a:lnTo>
                <a:close/>
              </a:path>
              <a:path w="9144000" h="6341109">
                <a:moveTo>
                  <a:pt x="3739133" y="6330695"/>
                </a:moveTo>
                <a:lnTo>
                  <a:pt x="3704843" y="6330695"/>
                </a:lnTo>
                <a:lnTo>
                  <a:pt x="3703319" y="6332981"/>
                </a:lnTo>
                <a:lnTo>
                  <a:pt x="3703319" y="6338315"/>
                </a:lnTo>
                <a:lnTo>
                  <a:pt x="3704843" y="6340601"/>
                </a:lnTo>
                <a:lnTo>
                  <a:pt x="3739133" y="6340601"/>
                </a:lnTo>
                <a:lnTo>
                  <a:pt x="3741419" y="6338315"/>
                </a:lnTo>
                <a:lnTo>
                  <a:pt x="3741419" y="6332981"/>
                </a:lnTo>
                <a:lnTo>
                  <a:pt x="3739133" y="6330695"/>
                </a:lnTo>
                <a:close/>
              </a:path>
              <a:path w="9144000" h="6341109">
                <a:moveTo>
                  <a:pt x="3672077" y="6330695"/>
                </a:moveTo>
                <a:lnTo>
                  <a:pt x="3638549" y="6330695"/>
                </a:lnTo>
                <a:lnTo>
                  <a:pt x="3636263" y="6332981"/>
                </a:lnTo>
                <a:lnTo>
                  <a:pt x="3636263" y="6338315"/>
                </a:lnTo>
                <a:lnTo>
                  <a:pt x="3638549" y="6340601"/>
                </a:lnTo>
                <a:lnTo>
                  <a:pt x="3672077" y="6340601"/>
                </a:lnTo>
                <a:lnTo>
                  <a:pt x="3674363" y="6338315"/>
                </a:lnTo>
                <a:lnTo>
                  <a:pt x="3674363" y="6332981"/>
                </a:lnTo>
                <a:lnTo>
                  <a:pt x="3672077" y="6330695"/>
                </a:lnTo>
                <a:close/>
              </a:path>
              <a:path w="9144000" h="6341109">
                <a:moveTo>
                  <a:pt x="3605783" y="6330695"/>
                </a:moveTo>
                <a:lnTo>
                  <a:pt x="3571493" y="6330695"/>
                </a:lnTo>
                <a:lnTo>
                  <a:pt x="3569969" y="6332981"/>
                </a:lnTo>
                <a:lnTo>
                  <a:pt x="3569969" y="6338315"/>
                </a:lnTo>
                <a:lnTo>
                  <a:pt x="3571493" y="6340601"/>
                </a:lnTo>
                <a:lnTo>
                  <a:pt x="3605783" y="6340601"/>
                </a:lnTo>
                <a:lnTo>
                  <a:pt x="3608069" y="6338315"/>
                </a:lnTo>
                <a:lnTo>
                  <a:pt x="3608069" y="6332981"/>
                </a:lnTo>
                <a:lnTo>
                  <a:pt x="3605783" y="6330695"/>
                </a:lnTo>
                <a:close/>
              </a:path>
              <a:path w="9144000" h="6341109">
                <a:moveTo>
                  <a:pt x="3538727" y="6330695"/>
                </a:moveTo>
                <a:lnTo>
                  <a:pt x="3505199" y="6330695"/>
                </a:lnTo>
                <a:lnTo>
                  <a:pt x="3502913" y="6332981"/>
                </a:lnTo>
                <a:lnTo>
                  <a:pt x="3502913" y="6338315"/>
                </a:lnTo>
                <a:lnTo>
                  <a:pt x="3505199" y="6340601"/>
                </a:lnTo>
                <a:lnTo>
                  <a:pt x="3538727" y="6340601"/>
                </a:lnTo>
                <a:lnTo>
                  <a:pt x="3541013" y="6338315"/>
                </a:lnTo>
                <a:lnTo>
                  <a:pt x="3541013" y="6332981"/>
                </a:lnTo>
                <a:lnTo>
                  <a:pt x="3538727" y="6330695"/>
                </a:lnTo>
                <a:close/>
              </a:path>
              <a:path w="9144000" h="6341109">
                <a:moveTo>
                  <a:pt x="3472433" y="6330695"/>
                </a:moveTo>
                <a:lnTo>
                  <a:pt x="3438143" y="6330695"/>
                </a:lnTo>
                <a:lnTo>
                  <a:pt x="3436619" y="6332981"/>
                </a:lnTo>
                <a:lnTo>
                  <a:pt x="3436619" y="6338315"/>
                </a:lnTo>
                <a:lnTo>
                  <a:pt x="3438143" y="6340601"/>
                </a:lnTo>
                <a:lnTo>
                  <a:pt x="3472433" y="6340601"/>
                </a:lnTo>
                <a:lnTo>
                  <a:pt x="3474719" y="6338315"/>
                </a:lnTo>
                <a:lnTo>
                  <a:pt x="3474719" y="6332981"/>
                </a:lnTo>
                <a:lnTo>
                  <a:pt x="3472433" y="6330695"/>
                </a:lnTo>
                <a:close/>
              </a:path>
              <a:path w="9144000" h="6341109">
                <a:moveTo>
                  <a:pt x="3405377" y="6330695"/>
                </a:moveTo>
                <a:lnTo>
                  <a:pt x="3371849" y="6330695"/>
                </a:lnTo>
                <a:lnTo>
                  <a:pt x="3369563" y="6332981"/>
                </a:lnTo>
                <a:lnTo>
                  <a:pt x="3369563" y="6338315"/>
                </a:lnTo>
                <a:lnTo>
                  <a:pt x="3371849" y="6340601"/>
                </a:lnTo>
                <a:lnTo>
                  <a:pt x="3405377" y="6340601"/>
                </a:lnTo>
                <a:lnTo>
                  <a:pt x="3407663" y="6338315"/>
                </a:lnTo>
                <a:lnTo>
                  <a:pt x="3407663" y="6332981"/>
                </a:lnTo>
                <a:lnTo>
                  <a:pt x="3405377" y="6330695"/>
                </a:lnTo>
                <a:close/>
              </a:path>
              <a:path w="9144000" h="6341109">
                <a:moveTo>
                  <a:pt x="3339083" y="6330695"/>
                </a:moveTo>
                <a:lnTo>
                  <a:pt x="3304793" y="6330695"/>
                </a:lnTo>
                <a:lnTo>
                  <a:pt x="3303269" y="6332981"/>
                </a:lnTo>
                <a:lnTo>
                  <a:pt x="3303269" y="6338315"/>
                </a:lnTo>
                <a:lnTo>
                  <a:pt x="3304793" y="6340601"/>
                </a:lnTo>
                <a:lnTo>
                  <a:pt x="3339083" y="6340601"/>
                </a:lnTo>
                <a:lnTo>
                  <a:pt x="3341369" y="6338315"/>
                </a:lnTo>
                <a:lnTo>
                  <a:pt x="3341369" y="6332981"/>
                </a:lnTo>
                <a:lnTo>
                  <a:pt x="3339083" y="6330695"/>
                </a:lnTo>
                <a:close/>
              </a:path>
              <a:path w="9144000" h="6341109">
                <a:moveTo>
                  <a:pt x="3272027" y="6330695"/>
                </a:moveTo>
                <a:lnTo>
                  <a:pt x="3238499" y="6330695"/>
                </a:lnTo>
                <a:lnTo>
                  <a:pt x="3236213" y="6332981"/>
                </a:lnTo>
                <a:lnTo>
                  <a:pt x="3236213" y="6338315"/>
                </a:lnTo>
                <a:lnTo>
                  <a:pt x="3238499" y="6340601"/>
                </a:lnTo>
                <a:lnTo>
                  <a:pt x="3272027" y="6340601"/>
                </a:lnTo>
                <a:lnTo>
                  <a:pt x="3274313" y="6338315"/>
                </a:lnTo>
                <a:lnTo>
                  <a:pt x="3274313" y="6332981"/>
                </a:lnTo>
                <a:lnTo>
                  <a:pt x="3272027" y="6330695"/>
                </a:lnTo>
                <a:close/>
              </a:path>
              <a:path w="9144000" h="6341109">
                <a:moveTo>
                  <a:pt x="3205733" y="6330695"/>
                </a:moveTo>
                <a:lnTo>
                  <a:pt x="3171443" y="6330695"/>
                </a:lnTo>
                <a:lnTo>
                  <a:pt x="3169919" y="6332981"/>
                </a:lnTo>
                <a:lnTo>
                  <a:pt x="3169919" y="6338315"/>
                </a:lnTo>
                <a:lnTo>
                  <a:pt x="3171443" y="6340601"/>
                </a:lnTo>
                <a:lnTo>
                  <a:pt x="3205733" y="6340601"/>
                </a:lnTo>
                <a:lnTo>
                  <a:pt x="3208019" y="6338315"/>
                </a:lnTo>
                <a:lnTo>
                  <a:pt x="3208019" y="6332981"/>
                </a:lnTo>
                <a:lnTo>
                  <a:pt x="3205733" y="6330695"/>
                </a:lnTo>
                <a:close/>
              </a:path>
              <a:path w="9144000" h="6341109">
                <a:moveTo>
                  <a:pt x="3138677" y="6330695"/>
                </a:moveTo>
                <a:lnTo>
                  <a:pt x="3105149" y="6330695"/>
                </a:lnTo>
                <a:lnTo>
                  <a:pt x="3102863" y="6332981"/>
                </a:lnTo>
                <a:lnTo>
                  <a:pt x="3102863" y="6338315"/>
                </a:lnTo>
                <a:lnTo>
                  <a:pt x="3105149" y="6340601"/>
                </a:lnTo>
                <a:lnTo>
                  <a:pt x="3138677" y="6340601"/>
                </a:lnTo>
                <a:lnTo>
                  <a:pt x="3140963" y="6338315"/>
                </a:lnTo>
                <a:lnTo>
                  <a:pt x="3140963" y="6332981"/>
                </a:lnTo>
                <a:lnTo>
                  <a:pt x="3138677" y="6330695"/>
                </a:lnTo>
                <a:close/>
              </a:path>
              <a:path w="9144000" h="6341109">
                <a:moveTo>
                  <a:pt x="3072383" y="6330695"/>
                </a:moveTo>
                <a:lnTo>
                  <a:pt x="3038093" y="6330695"/>
                </a:lnTo>
                <a:lnTo>
                  <a:pt x="3036569" y="6332981"/>
                </a:lnTo>
                <a:lnTo>
                  <a:pt x="3036569" y="6338315"/>
                </a:lnTo>
                <a:lnTo>
                  <a:pt x="3038093" y="6340601"/>
                </a:lnTo>
                <a:lnTo>
                  <a:pt x="3072383" y="6340601"/>
                </a:lnTo>
                <a:lnTo>
                  <a:pt x="3074669" y="6338315"/>
                </a:lnTo>
                <a:lnTo>
                  <a:pt x="3074669" y="6332981"/>
                </a:lnTo>
                <a:lnTo>
                  <a:pt x="3072383" y="6330695"/>
                </a:lnTo>
                <a:close/>
              </a:path>
              <a:path w="9144000" h="6341109">
                <a:moveTo>
                  <a:pt x="3005327" y="6330695"/>
                </a:moveTo>
                <a:lnTo>
                  <a:pt x="2971799" y="6330695"/>
                </a:lnTo>
                <a:lnTo>
                  <a:pt x="2969513" y="6332981"/>
                </a:lnTo>
                <a:lnTo>
                  <a:pt x="2969513" y="6338315"/>
                </a:lnTo>
                <a:lnTo>
                  <a:pt x="2971799" y="6340601"/>
                </a:lnTo>
                <a:lnTo>
                  <a:pt x="3005327" y="6340601"/>
                </a:lnTo>
                <a:lnTo>
                  <a:pt x="3007613" y="6338315"/>
                </a:lnTo>
                <a:lnTo>
                  <a:pt x="3007613" y="6332981"/>
                </a:lnTo>
                <a:lnTo>
                  <a:pt x="3005327" y="6330695"/>
                </a:lnTo>
                <a:close/>
              </a:path>
              <a:path w="9144000" h="6341109">
                <a:moveTo>
                  <a:pt x="2939033" y="6330695"/>
                </a:moveTo>
                <a:lnTo>
                  <a:pt x="2904743" y="6330695"/>
                </a:lnTo>
                <a:lnTo>
                  <a:pt x="2903219" y="6332981"/>
                </a:lnTo>
                <a:lnTo>
                  <a:pt x="2903219" y="6338315"/>
                </a:lnTo>
                <a:lnTo>
                  <a:pt x="2904743" y="6340601"/>
                </a:lnTo>
                <a:lnTo>
                  <a:pt x="2939033" y="6340601"/>
                </a:lnTo>
                <a:lnTo>
                  <a:pt x="2941319" y="6338315"/>
                </a:lnTo>
                <a:lnTo>
                  <a:pt x="2941319" y="6332981"/>
                </a:lnTo>
                <a:lnTo>
                  <a:pt x="2939033" y="6330695"/>
                </a:lnTo>
                <a:close/>
              </a:path>
              <a:path w="9144000" h="6341109">
                <a:moveTo>
                  <a:pt x="2871977" y="6330695"/>
                </a:moveTo>
                <a:lnTo>
                  <a:pt x="2838449" y="6330695"/>
                </a:lnTo>
                <a:lnTo>
                  <a:pt x="2836163" y="6332981"/>
                </a:lnTo>
                <a:lnTo>
                  <a:pt x="2836163" y="6338315"/>
                </a:lnTo>
                <a:lnTo>
                  <a:pt x="2838449" y="6340601"/>
                </a:lnTo>
                <a:lnTo>
                  <a:pt x="2871977" y="6340601"/>
                </a:lnTo>
                <a:lnTo>
                  <a:pt x="2874263" y="6338315"/>
                </a:lnTo>
                <a:lnTo>
                  <a:pt x="2874263" y="6332981"/>
                </a:lnTo>
                <a:lnTo>
                  <a:pt x="2871977" y="6330695"/>
                </a:lnTo>
                <a:close/>
              </a:path>
              <a:path w="9144000" h="6341109">
                <a:moveTo>
                  <a:pt x="2805683" y="6330695"/>
                </a:moveTo>
                <a:lnTo>
                  <a:pt x="2771393" y="6330695"/>
                </a:lnTo>
                <a:lnTo>
                  <a:pt x="2769869" y="6332981"/>
                </a:lnTo>
                <a:lnTo>
                  <a:pt x="2769869" y="6338315"/>
                </a:lnTo>
                <a:lnTo>
                  <a:pt x="2771393" y="6340601"/>
                </a:lnTo>
                <a:lnTo>
                  <a:pt x="2805683" y="6340601"/>
                </a:lnTo>
                <a:lnTo>
                  <a:pt x="2807969" y="6338315"/>
                </a:lnTo>
                <a:lnTo>
                  <a:pt x="2807969" y="6332981"/>
                </a:lnTo>
                <a:lnTo>
                  <a:pt x="2805683" y="6330695"/>
                </a:lnTo>
                <a:close/>
              </a:path>
              <a:path w="9144000" h="6341109">
                <a:moveTo>
                  <a:pt x="2738627" y="6330695"/>
                </a:moveTo>
                <a:lnTo>
                  <a:pt x="2705099" y="6330695"/>
                </a:lnTo>
                <a:lnTo>
                  <a:pt x="2702813" y="6332981"/>
                </a:lnTo>
                <a:lnTo>
                  <a:pt x="2702813" y="6338315"/>
                </a:lnTo>
                <a:lnTo>
                  <a:pt x="2705099" y="6340601"/>
                </a:lnTo>
                <a:lnTo>
                  <a:pt x="2738627" y="6340601"/>
                </a:lnTo>
                <a:lnTo>
                  <a:pt x="2740913" y="6338315"/>
                </a:lnTo>
                <a:lnTo>
                  <a:pt x="2740913" y="6332981"/>
                </a:lnTo>
                <a:lnTo>
                  <a:pt x="2738627" y="6330695"/>
                </a:lnTo>
                <a:close/>
              </a:path>
              <a:path w="9144000" h="6341109">
                <a:moveTo>
                  <a:pt x="2672333" y="6330695"/>
                </a:moveTo>
                <a:lnTo>
                  <a:pt x="2638043" y="6330695"/>
                </a:lnTo>
                <a:lnTo>
                  <a:pt x="2636519" y="6332981"/>
                </a:lnTo>
                <a:lnTo>
                  <a:pt x="2636519" y="6338315"/>
                </a:lnTo>
                <a:lnTo>
                  <a:pt x="2638043" y="6340601"/>
                </a:lnTo>
                <a:lnTo>
                  <a:pt x="2672333" y="6340601"/>
                </a:lnTo>
                <a:lnTo>
                  <a:pt x="2674619" y="6338315"/>
                </a:lnTo>
                <a:lnTo>
                  <a:pt x="2674619" y="6332981"/>
                </a:lnTo>
                <a:lnTo>
                  <a:pt x="2672333" y="6330695"/>
                </a:lnTo>
                <a:close/>
              </a:path>
              <a:path w="9144000" h="6341109">
                <a:moveTo>
                  <a:pt x="2605277" y="6330695"/>
                </a:moveTo>
                <a:lnTo>
                  <a:pt x="2571749" y="6330695"/>
                </a:lnTo>
                <a:lnTo>
                  <a:pt x="2569463" y="6332981"/>
                </a:lnTo>
                <a:lnTo>
                  <a:pt x="2569463" y="6338315"/>
                </a:lnTo>
                <a:lnTo>
                  <a:pt x="2571749" y="6340601"/>
                </a:lnTo>
                <a:lnTo>
                  <a:pt x="2605277" y="6340601"/>
                </a:lnTo>
                <a:lnTo>
                  <a:pt x="2607563" y="6338315"/>
                </a:lnTo>
                <a:lnTo>
                  <a:pt x="2607563" y="6332981"/>
                </a:lnTo>
                <a:lnTo>
                  <a:pt x="2605277" y="6330695"/>
                </a:lnTo>
                <a:close/>
              </a:path>
              <a:path w="9144000" h="6341109">
                <a:moveTo>
                  <a:pt x="2538983" y="6330695"/>
                </a:moveTo>
                <a:lnTo>
                  <a:pt x="2504693" y="6330695"/>
                </a:lnTo>
                <a:lnTo>
                  <a:pt x="2503169" y="6332981"/>
                </a:lnTo>
                <a:lnTo>
                  <a:pt x="2503169" y="6338315"/>
                </a:lnTo>
                <a:lnTo>
                  <a:pt x="2504693" y="6340601"/>
                </a:lnTo>
                <a:lnTo>
                  <a:pt x="2538983" y="6340601"/>
                </a:lnTo>
                <a:lnTo>
                  <a:pt x="2541269" y="6338315"/>
                </a:lnTo>
                <a:lnTo>
                  <a:pt x="2541269" y="6332981"/>
                </a:lnTo>
                <a:lnTo>
                  <a:pt x="2538983" y="6330695"/>
                </a:lnTo>
                <a:close/>
              </a:path>
              <a:path w="9144000" h="6341109">
                <a:moveTo>
                  <a:pt x="2471927" y="6330695"/>
                </a:moveTo>
                <a:lnTo>
                  <a:pt x="2438399" y="6330695"/>
                </a:lnTo>
                <a:lnTo>
                  <a:pt x="2436113" y="6332981"/>
                </a:lnTo>
                <a:lnTo>
                  <a:pt x="2436113" y="6338315"/>
                </a:lnTo>
                <a:lnTo>
                  <a:pt x="2438399" y="6340601"/>
                </a:lnTo>
                <a:lnTo>
                  <a:pt x="2471927" y="6340601"/>
                </a:lnTo>
                <a:lnTo>
                  <a:pt x="2474213" y="6338315"/>
                </a:lnTo>
                <a:lnTo>
                  <a:pt x="2474213" y="6332981"/>
                </a:lnTo>
                <a:lnTo>
                  <a:pt x="2471927" y="6330695"/>
                </a:lnTo>
                <a:close/>
              </a:path>
              <a:path w="9144000" h="6341109">
                <a:moveTo>
                  <a:pt x="2405633" y="6330695"/>
                </a:moveTo>
                <a:lnTo>
                  <a:pt x="2371343" y="6330695"/>
                </a:lnTo>
                <a:lnTo>
                  <a:pt x="2369819" y="6332981"/>
                </a:lnTo>
                <a:lnTo>
                  <a:pt x="2369819" y="6338315"/>
                </a:lnTo>
                <a:lnTo>
                  <a:pt x="2371343" y="6340601"/>
                </a:lnTo>
                <a:lnTo>
                  <a:pt x="2405633" y="6340601"/>
                </a:lnTo>
                <a:lnTo>
                  <a:pt x="2407919" y="6338315"/>
                </a:lnTo>
                <a:lnTo>
                  <a:pt x="2407919" y="6332981"/>
                </a:lnTo>
                <a:lnTo>
                  <a:pt x="2405633" y="6330695"/>
                </a:lnTo>
                <a:close/>
              </a:path>
              <a:path w="9144000" h="6341109">
                <a:moveTo>
                  <a:pt x="2338577" y="6330695"/>
                </a:moveTo>
                <a:lnTo>
                  <a:pt x="2305049" y="6330695"/>
                </a:lnTo>
                <a:lnTo>
                  <a:pt x="2302763" y="6332981"/>
                </a:lnTo>
                <a:lnTo>
                  <a:pt x="2302763" y="6338315"/>
                </a:lnTo>
                <a:lnTo>
                  <a:pt x="2305049" y="6340601"/>
                </a:lnTo>
                <a:lnTo>
                  <a:pt x="2338577" y="6340601"/>
                </a:lnTo>
                <a:lnTo>
                  <a:pt x="2340863" y="6338315"/>
                </a:lnTo>
                <a:lnTo>
                  <a:pt x="2340863" y="6332981"/>
                </a:lnTo>
                <a:lnTo>
                  <a:pt x="2338577" y="6330695"/>
                </a:lnTo>
                <a:close/>
              </a:path>
              <a:path w="9144000" h="6341109">
                <a:moveTo>
                  <a:pt x="2272283" y="6330695"/>
                </a:moveTo>
                <a:lnTo>
                  <a:pt x="2237993" y="6330695"/>
                </a:lnTo>
                <a:lnTo>
                  <a:pt x="2236469" y="6332981"/>
                </a:lnTo>
                <a:lnTo>
                  <a:pt x="2236469" y="6338315"/>
                </a:lnTo>
                <a:lnTo>
                  <a:pt x="2237993" y="6340601"/>
                </a:lnTo>
                <a:lnTo>
                  <a:pt x="2272283" y="6340601"/>
                </a:lnTo>
                <a:lnTo>
                  <a:pt x="2274569" y="6338315"/>
                </a:lnTo>
                <a:lnTo>
                  <a:pt x="2274569" y="6332981"/>
                </a:lnTo>
                <a:lnTo>
                  <a:pt x="2272283" y="6330695"/>
                </a:lnTo>
                <a:close/>
              </a:path>
              <a:path w="9144000" h="6341109">
                <a:moveTo>
                  <a:pt x="2205227" y="6330695"/>
                </a:moveTo>
                <a:lnTo>
                  <a:pt x="2171699" y="6330695"/>
                </a:lnTo>
                <a:lnTo>
                  <a:pt x="2169413" y="6332981"/>
                </a:lnTo>
                <a:lnTo>
                  <a:pt x="2169413" y="6338315"/>
                </a:lnTo>
                <a:lnTo>
                  <a:pt x="2171699" y="6340601"/>
                </a:lnTo>
                <a:lnTo>
                  <a:pt x="2205227" y="6340601"/>
                </a:lnTo>
                <a:lnTo>
                  <a:pt x="2207513" y="6338315"/>
                </a:lnTo>
                <a:lnTo>
                  <a:pt x="2207513" y="6332981"/>
                </a:lnTo>
                <a:lnTo>
                  <a:pt x="2205227" y="6330695"/>
                </a:lnTo>
                <a:close/>
              </a:path>
              <a:path w="9144000" h="6341109">
                <a:moveTo>
                  <a:pt x="2138933" y="6330695"/>
                </a:moveTo>
                <a:lnTo>
                  <a:pt x="2104643" y="6330695"/>
                </a:lnTo>
                <a:lnTo>
                  <a:pt x="2103119" y="6332981"/>
                </a:lnTo>
                <a:lnTo>
                  <a:pt x="2103119" y="6338315"/>
                </a:lnTo>
                <a:lnTo>
                  <a:pt x="2104643" y="6340601"/>
                </a:lnTo>
                <a:lnTo>
                  <a:pt x="2138933" y="6340601"/>
                </a:lnTo>
                <a:lnTo>
                  <a:pt x="2141219" y="6338315"/>
                </a:lnTo>
                <a:lnTo>
                  <a:pt x="2141219" y="6332981"/>
                </a:lnTo>
                <a:lnTo>
                  <a:pt x="2138933" y="6330695"/>
                </a:lnTo>
                <a:close/>
              </a:path>
              <a:path w="9144000" h="6341109">
                <a:moveTo>
                  <a:pt x="2071877" y="6330695"/>
                </a:moveTo>
                <a:lnTo>
                  <a:pt x="2038349" y="6330695"/>
                </a:lnTo>
                <a:lnTo>
                  <a:pt x="2036063" y="6332981"/>
                </a:lnTo>
                <a:lnTo>
                  <a:pt x="2036063" y="6338315"/>
                </a:lnTo>
                <a:lnTo>
                  <a:pt x="2038349" y="6340601"/>
                </a:lnTo>
                <a:lnTo>
                  <a:pt x="2071877" y="6340601"/>
                </a:lnTo>
                <a:lnTo>
                  <a:pt x="2074163" y="6338315"/>
                </a:lnTo>
                <a:lnTo>
                  <a:pt x="2074163" y="6332981"/>
                </a:lnTo>
                <a:lnTo>
                  <a:pt x="2071877" y="6330695"/>
                </a:lnTo>
                <a:close/>
              </a:path>
              <a:path w="9144000" h="6341109">
                <a:moveTo>
                  <a:pt x="2005583" y="6330695"/>
                </a:moveTo>
                <a:lnTo>
                  <a:pt x="1971293" y="6330695"/>
                </a:lnTo>
                <a:lnTo>
                  <a:pt x="1969769" y="6332981"/>
                </a:lnTo>
                <a:lnTo>
                  <a:pt x="1969769" y="6338315"/>
                </a:lnTo>
                <a:lnTo>
                  <a:pt x="1971293" y="6340601"/>
                </a:lnTo>
                <a:lnTo>
                  <a:pt x="2005583" y="6340601"/>
                </a:lnTo>
                <a:lnTo>
                  <a:pt x="2007869" y="6338315"/>
                </a:lnTo>
                <a:lnTo>
                  <a:pt x="2007869" y="6332981"/>
                </a:lnTo>
                <a:lnTo>
                  <a:pt x="2005583" y="6330695"/>
                </a:lnTo>
                <a:close/>
              </a:path>
              <a:path w="9144000" h="6341109">
                <a:moveTo>
                  <a:pt x="1938527" y="6330695"/>
                </a:moveTo>
                <a:lnTo>
                  <a:pt x="1904999" y="6330695"/>
                </a:lnTo>
                <a:lnTo>
                  <a:pt x="1902713" y="6332981"/>
                </a:lnTo>
                <a:lnTo>
                  <a:pt x="1902713" y="6338315"/>
                </a:lnTo>
                <a:lnTo>
                  <a:pt x="1904999" y="6340601"/>
                </a:lnTo>
                <a:lnTo>
                  <a:pt x="1938527" y="6340601"/>
                </a:lnTo>
                <a:lnTo>
                  <a:pt x="1940813" y="6338315"/>
                </a:lnTo>
                <a:lnTo>
                  <a:pt x="1940813" y="6332981"/>
                </a:lnTo>
                <a:lnTo>
                  <a:pt x="1938527" y="6330695"/>
                </a:lnTo>
                <a:close/>
              </a:path>
              <a:path w="9144000" h="6341109">
                <a:moveTo>
                  <a:pt x="1872233" y="6330695"/>
                </a:moveTo>
                <a:lnTo>
                  <a:pt x="1837943" y="6330695"/>
                </a:lnTo>
                <a:lnTo>
                  <a:pt x="1836419" y="6332981"/>
                </a:lnTo>
                <a:lnTo>
                  <a:pt x="1836419" y="6338315"/>
                </a:lnTo>
                <a:lnTo>
                  <a:pt x="1837943" y="6340601"/>
                </a:lnTo>
                <a:lnTo>
                  <a:pt x="1872233" y="6340601"/>
                </a:lnTo>
                <a:lnTo>
                  <a:pt x="1874519" y="6338315"/>
                </a:lnTo>
                <a:lnTo>
                  <a:pt x="1874519" y="6332981"/>
                </a:lnTo>
                <a:lnTo>
                  <a:pt x="1872233" y="6330695"/>
                </a:lnTo>
                <a:close/>
              </a:path>
              <a:path w="9144000" h="6341109">
                <a:moveTo>
                  <a:pt x="1805177" y="6330695"/>
                </a:moveTo>
                <a:lnTo>
                  <a:pt x="1771649" y="6330695"/>
                </a:lnTo>
                <a:lnTo>
                  <a:pt x="1769363" y="6332981"/>
                </a:lnTo>
                <a:lnTo>
                  <a:pt x="1769363" y="6338315"/>
                </a:lnTo>
                <a:lnTo>
                  <a:pt x="1771649" y="6340601"/>
                </a:lnTo>
                <a:lnTo>
                  <a:pt x="1805177" y="6340601"/>
                </a:lnTo>
                <a:lnTo>
                  <a:pt x="1807463" y="6338315"/>
                </a:lnTo>
                <a:lnTo>
                  <a:pt x="1807463" y="6332981"/>
                </a:lnTo>
                <a:lnTo>
                  <a:pt x="1805177" y="6330695"/>
                </a:lnTo>
                <a:close/>
              </a:path>
              <a:path w="9144000" h="6341109">
                <a:moveTo>
                  <a:pt x="1738883" y="6330695"/>
                </a:moveTo>
                <a:lnTo>
                  <a:pt x="1704593" y="6330695"/>
                </a:lnTo>
                <a:lnTo>
                  <a:pt x="1703069" y="6332981"/>
                </a:lnTo>
                <a:lnTo>
                  <a:pt x="1703069" y="6338315"/>
                </a:lnTo>
                <a:lnTo>
                  <a:pt x="1704593" y="6340601"/>
                </a:lnTo>
                <a:lnTo>
                  <a:pt x="1738883" y="6340601"/>
                </a:lnTo>
                <a:lnTo>
                  <a:pt x="1741169" y="6338315"/>
                </a:lnTo>
                <a:lnTo>
                  <a:pt x="1741169" y="6332981"/>
                </a:lnTo>
                <a:lnTo>
                  <a:pt x="1738883" y="6330695"/>
                </a:lnTo>
                <a:close/>
              </a:path>
              <a:path w="9144000" h="6341109">
                <a:moveTo>
                  <a:pt x="1671827" y="6330695"/>
                </a:moveTo>
                <a:lnTo>
                  <a:pt x="1638299" y="6330695"/>
                </a:lnTo>
                <a:lnTo>
                  <a:pt x="1636013" y="6332981"/>
                </a:lnTo>
                <a:lnTo>
                  <a:pt x="1636013" y="6338315"/>
                </a:lnTo>
                <a:lnTo>
                  <a:pt x="1638299" y="6340601"/>
                </a:lnTo>
                <a:lnTo>
                  <a:pt x="1671827" y="6340601"/>
                </a:lnTo>
                <a:lnTo>
                  <a:pt x="1674113" y="6338315"/>
                </a:lnTo>
                <a:lnTo>
                  <a:pt x="1674113" y="6332981"/>
                </a:lnTo>
                <a:lnTo>
                  <a:pt x="1671827" y="6330695"/>
                </a:lnTo>
                <a:close/>
              </a:path>
              <a:path w="9144000" h="6341109">
                <a:moveTo>
                  <a:pt x="1605533" y="6330695"/>
                </a:moveTo>
                <a:lnTo>
                  <a:pt x="1571243" y="6330695"/>
                </a:lnTo>
                <a:lnTo>
                  <a:pt x="1569719" y="6332981"/>
                </a:lnTo>
                <a:lnTo>
                  <a:pt x="1569719" y="6338315"/>
                </a:lnTo>
                <a:lnTo>
                  <a:pt x="1571243" y="6340601"/>
                </a:lnTo>
                <a:lnTo>
                  <a:pt x="1605533" y="6340601"/>
                </a:lnTo>
                <a:lnTo>
                  <a:pt x="1607819" y="6338315"/>
                </a:lnTo>
                <a:lnTo>
                  <a:pt x="1607819" y="6332981"/>
                </a:lnTo>
                <a:lnTo>
                  <a:pt x="1605533" y="6330695"/>
                </a:lnTo>
                <a:close/>
              </a:path>
              <a:path w="9144000" h="6341109">
                <a:moveTo>
                  <a:pt x="1538477" y="6330695"/>
                </a:moveTo>
                <a:lnTo>
                  <a:pt x="1504949" y="6330695"/>
                </a:lnTo>
                <a:lnTo>
                  <a:pt x="1502663" y="6332981"/>
                </a:lnTo>
                <a:lnTo>
                  <a:pt x="1502663" y="6338315"/>
                </a:lnTo>
                <a:lnTo>
                  <a:pt x="1504949" y="6340601"/>
                </a:lnTo>
                <a:lnTo>
                  <a:pt x="1538477" y="6340601"/>
                </a:lnTo>
                <a:lnTo>
                  <a:pt x="1540763" y="6338315"/>
                </a:lnTo>
                <a:lnTo>
                  <a:pt x="1540763" y="6332981"/>
                </a:lnTo>
                <a:lnTo>
                  <a:pt x="1538477" y="6330695"/>
                </a:lnTo>
                <a:close/>
              </a:path>
              <a:path w="9144000" h="6341109">
                <a:moveTo>
                  <a:pt x="1472183" y="6330695"/>
                </a:moveTo>
                <a:lnTo>
                  <a:pt x="1437893" y="6330695"/>
                </a:lnTo>
                <a:lnTo>
                  <a:pt x="1436369" y="6332981"/>
                </a:lnTo>
                <a:lnTo>
                  <a:pt x="1436369" y="6338315"/>
                </a:lnTo>
                <a:lnTo>
                  <a:pt x="1437893" y="6340601"/>
                </a:lnTo>
                <a:lnTo>
                  <a:pt x="1472183" y="6340601"/>
                </a:lnTo>
                <a:lnTo>
                  <a:pt x="1474469" y="6338315"/>
                </a:lnTo>
                <a:lnTo>
                  <a:pt x="1474469" y="6332981"/>
                </a:lnTo>
                <a:lnTo>
                  <a:pt x="1472183" y="6330695"/>
                </a:lnTo>
                <a:close/>
              </a:path>
              <a:path w="9144000" h="6341109">
                <a:moveTo>
                  <a:pt x="1405127" y="6330695"/>
                </a:moveTo>
                <a:lnTo>
                  <a:pt x="1371599" y="6330695"/>
                </a:lnTo>
                <a:lnTo>
                  <a:pt x="1369313" y="6332981"/>
                </a:lnTo>
                <a:lnTo>
                  <a:pt x="1369313" y="6338315"/>
                </a:lnTo>
                <a:lnTo>
                  <a:pt x="1371599" y="6340601"/>
                </a:lnTo>
                <a:lnTo>
                  <a:pt x="1405127" y="6340601"/>
                </a:lnTo>
                <a:lnTo>
                  <a:pt x="1407413" y="6338315"/>
                </a:lnTo>
                <a:lnTo>
                  <a:pt x="1407413" y="6332981"/>
                </a:lnTo>
                <a:lnTo>
                  <a:pt x="1405127" y="6330695"/>
                </a:lnTo>
                <a:close/>
              </a:path>
              <a:path w="9144000" h="6341109">
                <a:moveTo>
                  <a:pt x="1338833" y="6330695"/>
                </a:moveTo>
                <a:lnTo>
                  <a:pt x="1304543" y="6330695"/>
                </a:lnTo>
                <a:lnTo>
                  <a:pt x="1303019" y="6332981"/>
                </a:lnTo>
                <a:lnTo>
                  <a:pt x="1303019" y="6338315"/>
                </a:lnTo>
                <a:lnTo>
                  <a:pt x="1304543" y="6340601"/>
                </a:lnTo>
                <a:lnTo>
                  <a:pt x="1338833" y="6340601"/>
                </a:lnTo>
                <a:lnTo>
                  <a:pt x="1341119" y="6338315"/>
                </a:lnTo>
                <a:lnTo>
                  <a:pt x="1341119" y="6332981"/>
                </a:lnTo>
                <a:lnTo>
                  <a:pt x="1338833" y="6330695"/>
                </a:lnTo>
                <a:close/>
              </a:path>
              <a:path w="9144000" h="6341109">
                <a:moveTo>
                  <a:pt x="1271777" y="6330695"/>
                </a:moveTo>
                <a:lnTo>
                  <a:pt x="1238249" y="6330695"/>
                </a:lnTo>
                <a:lnTo>
                  <a:pt x="1235963" y="6332981"/>
                </a:lnTo>
                <a:lnTo>
                  <a:pt x="1235963" y="6338315"/>
                </a:lnTo>
                <a:lnTo>
                  <a:pt x="1238249" y="6340601"/>
                </a:lnTo>
                <a:lnTo>
                  <a:pt x="1271777" y="6340601"/>
                </a:lnTo>
                <a:lnTo>
                  <a:pt x="1274063" y="6338315"/>
                </a:lnTo>
                <a:lnTo>
                  <a:pt x="1274063" y="6332981"/>
                </a:lnTo>
                <a:lnTo>
                  <a:pt x="1271777" y="6330695"/>
                </a:lnTo>
                <a:close/>
              </a:path>
              <a:path w="9144000" h="6341109">
                <a:moveTo>
                  <a:pt x="1205483" y="6330695"/>
                </a:moveTo>
                <a:lnTo>
                  <a:pt x="1171193" y="6330695"/>
                </a:lnTo>
                <a:lnTo>
                  <a:pt x="1169669" y="6332981"/>
                </a:lnTo>
                <a:lnTo>
                  <a:pt x="1169669" y="6338315"/>
                </a:lnTo>
                <a:lnTo>
                  <a:pt x="1171193" y="6340601"/>
                </a:lnTo>
                <a:lnTo>
                  <a:pt x="1205483" y="6340601"/>
                </a:lnTo>
                <a:lnTo>
                  <a:pt x="1207769" y="6338315"/>
                </a:lnTo>
                <a:lnTo>
                  <a:pt x="1207769" y="6332981"/>
                </a:lnTo>
                <a:lnTo>
                  <a:pt x="1205483" y="6330695"/>
                </a:lnTo>
                <a:close/>
              </a:path>
              <a:path w="9144000" h="6341109">
                <a:moveTo>
                  <a:pt x="1138427" y="6330695"/>
                </a:moveTo>
                <a:lnTo>
                  <a:pt x="1104899" y="6330695"/>
                </a:lnTo>
                <a:lnTo>
                  <a:pt x="1102613" y="6332981"/>
                </a:lnTo>
                <a:lnTo>
                  <a:pt x="1102613" y="6338315"/>
                </a:lnTo>
                <a:lnTo>
                  <a:pt x="1104899" y="6340601"/>
                </a:lnTo>
                <a:lnTo>
                  <a:pt x="1138427" y="6340601"/>
                </a:lnTo>
                <a:lnTo>
                  <a:pt x="1140713" y="6338315"/>
                </a:lnTo>
                <a:lnTo>
                  <a:pt x="1140713" y="6332981"/>
                </a:lnTo>
                <a:lnTo>
                  <a:pt x="1138427" y="6330695"/>
                </a:lnTo>
                <a:close/>
              </a:path>
              <a:path w="9144000" h="6341109">
                <a:moveTo>
                  <a:pt x="1072133" y="6330695"/>
                </a:moveTo>
                <a:lnTo>
                  <a:pt x="1037843" y="6330695"/>
                </a:lnTo>
                <a:lnTo>
                  <a:pt x="1036319" y="6332981"/>
                </a:lnTo>
                <a:lnTo>
                  <a:pt x="1036319" y="6338315"/>
                </a:lnTo>
                <a:lnTo>
                  <a:pt x="1037843" y="6340601"/>
                </a:lnTo>
                <a:lnTo>
                  <a:pt x="1072133" y="6340601"/>
                </a:lnTo>
                <a:lnTo>
                  <a:pt x="1074419" y="6338315"/>
                </a:lnTo>
                <a:lnTo>
                  <a:pt x="1074419" y="6332981"/>
                </a:lnTo>
                <a:lnTo>
                  <a:pt x="1072133" y="6330695"/>
                </a:lnTo>
                <a:close/>
              </a:path>
              <a:path w="9144000" h="6341109">
                <a:moveTo>
                  <a:pt x="1005077" y="6330695"/>
                </a:moveTo>
                <a:lnTo>
                  <a:pt x="971549" y="6330695"/>
                </a:lnTo>
                <a:lnTo>
                  <a:pt x="969263" y="6332981"/>
                </a:lnTo>
                <a:lnTo>
                  <a:pt x="969263" y="6338315"/>
                </a:lnTo>
                <a:lnTo>
                  <a:pt x="971549" y="6340601"/>
                </a:lnTo>
                <a:lnTo>
                  <a:pt x="1005077" y="6340601"/>
                </a:lnTo>
                <a:lnTo>
                  <a:pt x="1007363" y="6338315"/>
                </a:lnTo>
                <a:lnTo>
                  <a:pt x="1007363" y="6332981"/>
                </a:lnTo>
                <a:lnTo>
                  <a:pt x="1005077" y="6330695"/>
                </a:lnTo>
                <a:close/>
              </a:path>
              <a:path w="9144000" h="6341109">
                <a:moveTo>
                  <a:pt x="938783" y="6330695"/>
                </a:moveTo>
                <a:lnTo>
                  <a:pt x="904493" y="6330695"/>
                </a:lnTo>
                <a:lnTo>
                  <a:pt x="902969" y="6332981"/>
                </a:lnTo>
                <a:lnTo>
                  <a:pt x="902969" y="6338315"/>
                </a:lnTo>
                <a:lnTo>
                  <a:pt x="904493" y="6340601"/>
                </a:lnTo>
                <a:lnTo>
                  <a:pt x="938783" y="6340601"/>
                </a:lnTo>
                <a:lnTo>
                  <a:pt x="941069" y="6338315"/>
                </a:lnTo>
                <a:lnTo>
                  <a:pt x="941069" y="6332981"/>
                </a:lnTo>
                <a:lnTo>
                  <a:pt x="938783" y="6330695"/>
                </a:lnTo>
                <a:close/>
              </a:path>
              <a:path w="9144000" h="6341109">
                <a:moveTo>
                  <a:pt x="871727" y="6330695"/>
                </a:moveTo>
                <a:lnTo>
                  <a:pt x="838199" y="6330695"/>
                </a:lnTo>
                <a:lnTo>
                  <a:pt x="835913" y="6332981"/>
                </a:lnTo>
                <a:lnTo>
                  <a:pt x="835913" y="6338315"/>
                </a:lnTo>
                <a:lnTo>
                  <a:pt x="838199" y="6340601"/>
                </a:lnTo>
                <a:lnTo>
                  <a:pt x="871727" y="6340601"/>
                </a:lnTo>
                <a:lnTo>
                  <a:pt x="874013" y="6338315"/>
                </a:lnTo>
                <a:lnTo>
                  <a:pt x="874013" y="6332981"/>
                </a:lnTo>
                <a:lnTo>
                  <a:pt x="871727" y="6330695"/>
                </a:lnTo>
                <a:close/>
              </a:path>
              <a:path w="9144000" h="6341109">
                <a:moveTo>
                  <a:pt x="805433" y="6330695"/>
                </a:moveTo>
                <a:lnTo>
                  <a:pt x="771143" y="6330695"/>
                </a:lnTo>
                <a:lnTo>
                  <a:pt x="769619" y="6332981"/>
                </a:lnTo>
                <a:lnTo>
                  <a:pt x="769619" y="6338315"/>
                </a:lnTo>
                <a:lnTo>
                  <a:pt x="771143" y="6340601"/>
                </a:lnTo>
                <a:lnTo>
                  <a:pt x="805433" y="6340601"/>
                </a:lnTo>
                <a:lnTo>
                  <a:pt x="807719" y="6338315"/>
                </a:lnTo>
                <a:lnTo>
                  <a:pt x="807719" y="6332981"/>
                </a:lnTo>
                <a:lnTo>
                  <a:pt x="805433" y="6330695"/>
                </a:lnTo>
                <a:close/>
              </a:path>
              <a:path w="9144000" h="6341109">
                <a:moveTo>
                  <a:pt x="738377" y="6330695"/>
                </a:moveTo>
                <a:lnTo>
                  <a:pt x="704849" y="6330695"/>
                </a:lnTo>
                <a:lnTo>
                  <a:pt x="702563" y="6332981"/>
                </a:lnTo>
                <a:lnTo>
                  <a:pt x="702563" y="6338315"/>
                </a:lnTo>
                <a:lnTo>
                  <a:pt x="704849" y="6340601"/>
                </a:lnTo>
                <a:lnTo>
                  <a:pt x="738377" y="6340601"/>
                </a:lnTo>
                <a:lnTo>
                  <a:pt x="740663" y="6338315"/>
                </a:lnTo>
                <a:lnTo>
                  <a:pt x="740663" y="6332981"/>
                </a:lnTo>
                <a:lnTo>
                  <a:pt x="738377" y="6330695"/>
                </a:lnTo>
                <a:close/>
              </a:path>
              <a:path w="9144000" h="6341109">
                <a:moveTo>
                  <a:pt x="672083" y="6330695"/>
                </a:moveTo>
                <a:lnTo>
                  <a:pt x="637793" y="6330695"/>
                </a:lnTo>
                <a:lnTo>
                  <a:pt x="636269" y="6332981"/>
                </a:lnTo>
                <a:lnTo>
                  <a:pt x="636269" y="6338315"/>
                </a:lnTo>
                <a:lnTo>
                  <a:pt x="637793" y="6340601"/>
                </a:lnTo>
                <a:lnTo>
                  <a:pt x="672083" y="6340601"/>
                </a:lnTo>
                <a:lnTo>
                  <a:pt x="674369" y="6338315"/>
                </a:lnTo>
                <a:lnTo>
                  <a:pt x="674369" y="6332981"/>
                </a:lnTo>
                <a:lnTo>
                  <a:pt x="672083" y="6330695"/>
                </a:lnTo>
                <a:close/>
              </a:path>
              <a:path w="9144000" h="6341109">
                <a:moveTo>
                  <a:pt x="605027" y="6330695"/>
                </a:moveTo>
                <a:lnTo>
                  <a:pt x="571499" y="6330695"/>
                </a:lnTo>
                <a:lnTo>
                  <a:pt x="569213" y="6332981"/>
                </a:lnTo>
                <a:lnTo>
                  <a:pt x="569213" y="6338315"/>
                </a:lnTo>
                <a:lnTo>
                  <a:pt x="571499" y="6340601"/>
                </a:lnTo>
                <a:lnTo>
                  <a:pt x="605027" y="6340601"/>
                </a:lnTo>
                <a:lnTo>
                  <a:pt x="607313" y="6338315"/>
                </a:lnTo>
                <a:lnTo>
                  <a:pt x="607313" y="6332981"/>
                </a:lnTo>
                <a:lnTo>
                  <a:pt x="605027" y="6330695"/>
                </a:lnTo>
                <a:close/>
              </a:path>
              <a:path w="9144000" h="6341109">
                <a:moveTo>
                  <a:pt x="538733" y="6330695"/>
                </a:moveTo>
                <a:lnTo>
                  <a:pt x="504443" y="6330695"/>
                </a:lnTo>
                <a:lnTo>
                  <a:pt x="502919" y="6332981"/>
                </a:lnTo>
                <a:lnTo>
                  <a:pt x="502919" y="6338315"/>
                </a:lnTo>
                <a:lnTo>
                  <a:pt x="504443" y="6340601"/>
                </a:lnTo>
                <a:lnTo>
                  <a:pt x="538733" y="6340601"/>
                </a:lnTo>
                <a:lnTo>
                  <a:pt x="541019" y="6338315"/>
                </a:lnTo>
                <a:lnTo>
                  <a:pt x="541019" y="6332981"/>
                </a:lnTo>
                <a:lnTo>
                  <a:pt x="538733" y="6330695"/>
                </a:lnTo>
                <a:close/>
              </a:path>
              <a:path w="9144000" h="6341109">
                <a:moveTo>
                  <a:pt x="471677" y="6330695"/>
                </a:moveTo>
                <a:lnTo>
                  <a:pt x="438149" y="6330695"/>
                </a:lnTo>
                <a:lnTo>
                  <a:pt x="435863" y="6332981"/>
                </a:lnTo>
                <a:lnTo>
                  <a:pt x="435863" y="6338315"/>
                </a:lnTo>
                <a:lnTo>
                  <a:pt x="438149" y="6340601"/>
                </a:lnTo>
                <a:lnTo>
                  <a:pt x="471677" y="6340601"/>
                </a:lnTo>
                <a:lnTo>
                  <a:pt x="473963" y="6338315"/>
                </a:lnTo>
                <a:lnTo>
                  <a:pt x="473963" y="6332981"/>
                </a:lnTo>
                <a:lnTo>
                  <a:pt x="471677" y="6330695"/>
                </a:lnTo>
                <a:close/>
              </a:path>
              <a:path w="9144000" h="6341109">
                <a:moveTo>
                  <a:pt x="405383" y="6330695"/>
                </a:moveTo>
                <a:lnTo>
                  <a:pt x="371093" y="6330695"/>
                </a:lnTo>
                <a:lnTo>
                  <a:pt x="369569" y="6332981"/>
                </a:lnTo>
                <a:lnTo>
                  <a:pt x="369569" y="6338315"/>
                </a:lnTo>
                <a:lnTo>
                  <a:pt x="371093" y="6340601"/>
                </a:lnTo>
                <a:lnTo>
                  <a:pt x="405383" y="6340601"/>
                </a:lnTo>
                <a:lnTo>
                  <a:pt x="407669" y="6338315"/>
                </a:lnTo>
                <a:lnTo>
                  <a:pt x="407669" y="6332981"/>
                </a:lnTo>
                <a:lnTo>
                  <a:pt x="405383" y="6330695"/>
                </a:lnTo>
                <a:close/>
              </a:path>
              <a:path w="9144000" h="6341109">
                <a:moveTo>
                  <a:pt x="338327" y="6330695"/>
                </a:moveTo>
                <a:lnTo>
                  <a:pt x="304799" y="6330695"/>
                </a:lnTo>
                <a:lnTo>
                  <a:pt x="302513" y="6332981"/>
                </a:lnTo>
                <a:lnTo>
                  <a:pt x="302513" y="6338315"/>
                </a:lnTo>
                <a:lnTo>
                  <a:pt x="304799" y="6340601"/>
                </a:lnTo>
                <a:lnTo>
                  <a:pt x="338327" y="6340601"/>
                </a:lnTo>
                <a:lnTo>
                  <a:pt x="340613" y="6338315"/>
                </a:lnTo>
                <a:lnTo>
                  <a:pt x="340613" y="6332981"/>
                </a:lnTo>
                <a:lnTo>
                  <a:pt x="338327" y="6330695"/>
                </a:lnTo>
                <a:close/>
              </a:path>
              <a:path w="9144000" h="6341109">
                <a:moveTo>
                  <a:pt x="272033" y="6330695"/>
                </a:moveTo>
                <a:lnTo>
                  <a:pt x="237743" y="6330695"/>
                </a:lnTo>
                <a:lnTo>
                  <a:pt x="236219" y="6332981"/>
                </a:lnTo>
                <a:lnTo>
                  <a:pt x="236219" y="6338315"/>
                </a:lnTo>
                <a:lnTo>
                  <a:pt x="237743" y="6340601"/>
                </a:lnTo>
                <a:lnTo>
                  <a:pt x="272033" y="6340601"/>
                </a:lnTo>
                <a:lnTo>
                  <a:pt x="274319" y="6338315"/>
                </a:lnTo>
                <a:lnTo>
                  <a:pt x="274319" y="6332981"/>
                </a:lnTo>
                <a:lnTo>
                  <a:pt x="272033" y="6330695"/>
                </a:lnTo>
                <a:close/>
              </a:path>
              <a:path w="9144000" h="6341109">
                <a:moveTo>
                  <a:pt x="204977" y="6330695"/>
                </a:moveTo>
                <a:lnTo>
                  <a:pt x="171449" y="6330695"/>
                </a:lnTo>
                <a:lnTo>
                  <a:pt x="169163" y="6332981"/>
                </a:lnTo>
                <a:lnTo>
                  <a:pt x="169163" y="6338315"/>
                </a:lnTo>
                <a:lnTo>
                  <a:pt x="171449" y="6340601"/>
                </a:lnTo>
                <a:lnTo>
                  <a:pt x="204977" y="6340601"/>
                </a:lnTo>
                <a:lnTo>
                  <a:pt x="207263" y="6338315"/>
                </a:lnTo>
                <a:lnTo>
                  <a:pt x="207263" y="6332981"/>
                </a:lnTo>
                <a:lnTo>
                  <a:pt x="204977" y="6330695"/>
                </a:lnTo>
                <a:close/>
              </a:path>
              <a:path w="9144000" h="6341109">
                <a:moveTo>
                  <a:pt x="138683" y="6330695"/>
                </a:moveTo>
                <a:lnTo>
                  <a:pt x="104393" y="6330695"/>
                </a:lnTo>
                <a:lnTo>
                  <a:pt x="102869" y="6332981"/>
                </a:lnTo>
                <a:lnTo>
                  <a:pt x="102869" y="6338315"/>
                </a:lnTo>
                <a:lnTo>
                  <a:pt x="104393" y="6340601"/>
                </a:lnTo>
                <a:lnTo>
                  <a:pt x="138683" y="6340601"/>
                </a:lnTo>
                <a:lnTo>
                  <a:pt x="140969" y="6338315"/>
                </a:lnTo>
                <a:lnTo>
                  <a:pt x="140969" y="6332981"/>
                </a:lnTo>
                <a:lnTo>
                  <a:pt x="138683" y="6330695"/>
                </a:lnTo>
                <a:close/>
              </a:path>
              <a:path w="9144000" h="6341109">
                <a:moveTo>
                  <a:pt x="71627" y="6330695"/>
                </a:moveTo>
                <a:lnTo>
                  <a:pt x="38099" y="6330695"/>
                </a:lnTo>
                <a:lnTo>
                  <a:pt x="35813" y="6332981"/>
                </a:lnTo>
                <a:lnTo>
                  <a:pt x="35813" y="6338315"/>
                </a:lnTo>
                <a:lnTo>
                  <a:pt x="38099" y="6340601"/>
                </a:lnTo>
                <a:lnTo>
                  <a:pt x="71627" y="6340601"/>
                </a:lnTo>
                <a:lnTo>
                  <a:pt x="73913" y="6338315"/>
                </a:lnTo>
                <a:lnTo>
                  <a:pt x="73913" y="6332981"/>
                </a:lnTo>
                <a:lnTo>
                  <a:pt x="71627" y="63306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1689100" y="941388"/>
            <a:ext cx="1670050" cy="2070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3532188" y="1657350"/>
            <a:ext cx="1814512" cy="503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object 7"/>
          <p:cNvSpPr txBox="1">
            <a:spLocks noChangeArrowheads="1"/>
          </p:cNvSpPr>
          <p:nvPr/>
        </p:nvSpPr>
        <p:spPr bwMode="auto">
          <a:xfrm>
            <a:off x="1208088" y="3267075"/>
            <a:ext cx="27717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71513" indent="-661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Today’s</a:t>
            </a:r>
            <a:r>
              <a:rPr lang="en-US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Washing</a:t>
            </a:r>
            <a:r>
              <a:rPr lang="en-US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Machine</a:t>
            </a:r>
            <a:endParaRPr lang="en-US" altLang="en-US" sz="30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11272" name="object 8"/>
          <p:cNvSpPr txBox="1">
            <a:spLocks noChangeArrowheads="1"/>
          </p:cNvSpPr>
          <p:nvPr/>
        </p:nvSpPr>
        <p:spPr bwMode="auto">
          <a:xfrm>
            <a:off x="5243513" y="3267075"/>
            <a:ext cx="3073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5207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Tomorrow’s</a:t>
            </a:r>
            <a:r>
              <a:rPr lang="en-US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Washing</a:t>
            </a:r>
            <a:r>
              <a:rPr lang="en-US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Machine?</a:t>
            </a:r>
            <a:endParaRPr lang="en-US" altLang="en-US" sz="30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11273" name="object 9"/>
          <p:cNvSpPr>
            <a:spLocks noChangeArrowheads="1"/>
          </p:cNvSpPr>
          <p:nvPr/>
        </p:nvSpPr>
        <p:spPr bwMode="auto">
          <a:xfrm>
            <a:off x="728663" y="4352925"/>
            <a:ext cx="1776412" cy="15001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object 10"/>
          <p:cNvSpPr txBox="1">
            <a:spLocks noChangeArrowheads="1"/>
          </p:cNvSpPr>
          <p:nvPr/>
        </p:nvSpPr>
        <p:spPr bwMode="auto">
          <a:xfrm>
            <a:off x="806450" y="4806950"/>
            <a:ext cx="1622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1127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Embedded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Wardrobe</a:t>
            </a:r>
            <a:endParaRPr lang="en-US" altLang="en-US" sz="23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11275" name="object 11"/>
          <p:cNvSpPr>
            <a:spLocks noChangeArrowheads="1"/>
          </p:cNvSpPr>
          <p:nvPr/>
        </p:nvSpPr>
        <p:spPr bwMode="auto">
          <a:xfrm>
            <a:off x="4670425" y="4352925"/>
            <a:ext cx="1776413" cy="15001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6" name="object 12"/>
          <p:cNvSpPr txBox="1">
            <a:spLocks noChangeArrowheads="1"/>
          </p:cNvSpPr>
          <p:nvPr/>
        </p:nvSpPr>
        <p:spPr bwMode="auto">
          <a:xfrm>
            <a:off x="4872038" y="4633913"/>
            <a:ext cx="13700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Learning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Material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&amp;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Damages</a:t>
            </a:r>
            <a:endParaRPr lang="en-US" altLang="en-US" sz="23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11277" name="object 13"/>
          <p:cNvSpPr>
            <a:spLocks noChangeArrowheads="1"/>
          </p:cNvSpPr>
          <p:nvPr/>
        </p:nvSpPr>
        <p:spPr bwMode="auto">
          <a:xfrm>
            <a:off x="2697163" y="4352925"/>
            <a:ext cx="1776412" cy="15001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object 14"/>
          <p:cNvSpPr txBox="1">
            <a:spLocks noChangeArrowheads="1"/>
          </p:cNvSpPr>
          <p:nvPr/>
        </p:nvSpPr>
        <p:spPr bwMode="auto">
          <a:xfrm>
            <a:off x="2838450" y="4633913"/>
            <a:ext cx="14970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100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Waterless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Molecular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Technology</a:t>
            </a:r>
            <a:endParaRPr lang="en-US" altLang="en-US" sz="23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11279" name="object 15"/>
          <p:cNvSpPr>
            <a:spLocks noChangeArrowheads="1"/>
          </p:cNvSpPr>
          <p:nvPr/>
        </p:nvSpPr>
        <p:spPr bwMode="auto">
          <a:xfrm>
            <a:off x="6638925" y="4352925"/>
            <a:ext cx="1776413" cy="15033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80" name="object 16"/>
          <p:cNvSpPr txBox="1">
            <a:spLocks noChangeArrowheads="1"/>
          </p:cNvSpPr>
          <p:nvPr/>
        </p:nvSpPr>
        <p:spPr bwMode="auto">
          <a:xfrm>
            <a:off x="6810375" y="4633913"/>
            <a:ext cx="14319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Scan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textiles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</a:t>
            </a:r>
            <a:r>
              <a:rPr lang="en-US" altLang="en-US" sz="23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>
                <a:solidFill>
                  <a:srgbClr val="FFFFFF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impurities</a:t>
            </a:r>
            <a:endParaRPr lang="en-US" altLang="en-US" sz="2300">
              <a:solidFill>
                <a:schemeClr val="tx1"/>
              </a:solidFill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11281" name="object 17"/>
          <p:cNvSpPr>
            <a:spLocks noChangeArrowheads="1"/>
          </p:cNvSpPr>
          <p:nvPr/>
        </p:nvSpPr>
        <p:spPr bwMode="auto">
          <a:xfrm>
            <a:off x="5476875" y="939800"/>
            <a:ext cx="2333625" cy="21605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4"/>
          <p:cNvSpPr txBox="1">
            <a:spLocks noChangeArrowheads="1"/>
          </p:cNvSpPr>
          <p:nvPr/>
        </p:nvSpPr>
        <p:spPr bwMode="auto">
          <a:xfrm>
            <a:off x="179388" y="5457825"/>
            <a:ext cx="8964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647950" indent="-26368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Growth of IOT from 2019 to 2021 and estimate 2021 to 2030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1F2324"/>
              </a:solidFill>
              <a:latin typeface="DejaVu Sans Condensed"/>
              <a:ea typeface="DejaVu Sans Condensed"/>
              <a:cs typeface="DejaVu Sans Condensed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1F2324"/>
              </a:solidFill>
              <a:latin typeface="DejaVu Sans Condensed"/>
              <a:ea typeface="DejaVu Sans Condensed"/>
              <a:cs typeface="DejaVu Sans Condensed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new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Internet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will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be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made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up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machines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talking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each</a:t>
            </a:r>
            <a:r>
              <a:rPr lang="en-US" altLang="en-US" sz="18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other.</a:t>
            </a:r>
            <a:endParaRPr lang="en-US" altLang="en-US" sz="18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23900"/>
            <a:ext cx="68770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4606925" y="1146175"/>
            <a:ext cx="3916363" cy="3859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763588" y="1217613"/>
            <a:ext cx="36623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Why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now?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A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number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of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significant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technology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changes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have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come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together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to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enable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the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rise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of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the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IoT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over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the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last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10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years.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These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include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the</a:t>
            </a: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latin typeface="DejaVu Serif"/>
                <a:ea typeface="DejaVu Serif"/>
                <a:cs typeface="DejaVu Serif"/>
              </a:rPr>
              <a:t>following: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3588" y="2643188"/>
            <a:ext cx="3660775" cy="278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9115" indent="-307718" eaLnBrk="1" hangingPunct="1">
              <a:buFont typeface="Arial"/>
              <a:buChar char="•"/>
              <a:tabLst>
                <a:tab pos="319115" algn="l"/>
              </a:tabLst>
              <a:defRPr/>
            </a:pPr>
            <a:r>
              <a:rPr b="1" spc="-63" dirty="0">
                <a:latin typeface="DejaVu Sans Condensed"/>
                <a:cs typeface="DejaVu Sans Condensed"/>
              </a:rPr>
              <a:t>Chea</a:t>
            </a:r>
            <a:r>
              <a:rPr b="1" spc="-58" dirty="0">
                <a:latin typeface="DejaVu Sans Condensed"/>
                <a:cs typeface="DejaVu Sans Condensed"/>
              </a:rPr>
              <a:t>p</a:t>
            </a:r>
            <a:r>
              <a:rPr b="1" spc="31" dirty="0">
                <a:latin typeface="Times New Roman"/>
                <a:cs typeface="Times New Roman"/>
              </a:rPr>
              <a:t> </a:t>
            </a:r>
            <a:r>
              <a:rPr b="1" spc="-90" dirty="0">
                <a:latin typeface="DejaVu Sans Condensed"/>
                <a:cs typeface="DejaVu Sans Condensed"/>
              </a:rPr>
              <a:t>Sensors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63" dirty="0">
                <a:latin typeface="DejaVu Sans Condensed"/>
                <a:cs typeface="DejaVu Sans Condensed"/>
              </a:rPr>
              <a:t>Chea</a:t>
            </a:r>
            <a:r>
              <a:rPr b="1" spc="-58" dirty="0">
                <a:latin typeface="DejaVu Sans Condensed"/>
                <a:cs typeface="DejaVu Sans Condensed"/>
              </a:rPr>
              <a:t>p</a:t>
            </a:r>
            <a:r>
              <a:rPr b="1" spc="31" dirty="0">
                <a:latin typeface="Times New Roman"/>
                <a:cs typeface="Times New Roman"/>
              </a:rPr>
              <a:t> </a:t>
            </a:r>
            <a:r>
              <a:rPr b="1" spc="-63" dirty="0">
                <a:latin typeface="DejaVu Sans Condensed"/>
                <a:cs typeface="DejaVu Sans Condensed"/>
              </a:rPr>
              <a:t>Bandwidth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63" dirty="0">
                <a:latin typeface="DejaVu Sans Condensed"/>
                <a:cs typeface="DejaVu Sans Condensed"/>
              </a:rPr>
              <a:t>Chea</a:t>
            </a:r>
            <a:r>
              <a:rPr b="1" spc="-58" dirty="0">
                <a:latin typeface="DejaVu Sans Condensed"/>
                <a:cs typeface="DejaVu Sans Condensed"/>
              </a:rPr>
              <a:t>p</a:t>
            </a:r>
            <a:r>
              <a:rPr b="1" spc="31" dirty="0">
                <a:latin typeface="Times New Roman"/>
                <a:cs typeface="Times New Roman"/>
              </a:rPr>
              <a:t> </a:t>
            </a:r>
            <a:r>
              <a:rPr b="1" spc="-76" dirty="0">
                <a:latin typeface="DejaVu Sans Condensed"/>
                <a:cs typeface="DejaVu Sans Condensed"/>
              </a:rPr>
              <a:t>Processing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67" dirty="0">
                <a:latin typeface="DejaVu Sans Condensed"/>
                <a:cs typeface="DejaVu Sans Condensed"/>
              </a:rPr>
              <a:t>Smartphones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40" dirty="0">
                <a:latin typeface="DejaVu Sans Condensed"/>
                <a:cs typeface="DejaVu Sans Condensed"/>
              </a:rPr>
              <a:t>Ubiquitous</a:t>
            </a:r>
            <a:r>
              <a:rPr b="1" spc="18" dirty="0">
                <a:latin typeface="Times New Roman"/>
                <a:cs typeface="Times New Roman"/>
              </a:rPr>
              <a:t> </a:t>
            </a:r>
            <a:r>
              <a:rPr b="1" spc="-63" dirty="0">
                <a:latin typeface="DejaVu Sans Condensed"/>
                <a:cs typeface="DejaVu Sans Condensed"/>
              </a:rPr>
              <a:t>Wireless</a:t>
            </a:r>
            <a:r>
              <a:rPr b="1" spc="18" dirty="0">
                <a:latin typeface="Times New Roman"/>
                <a:cs typeface="Times New Roman"/>
              </a:rPr>
              <a:t> </a:t>
            </a:r>
            <a:r>
              <a:rPr b="1" spc="-67" dirty="0">
                <a:latin typeface="DejaVu Sans Condensed"/>
                <a:cs typeface="DejaVu Sans Condensed"/>
              </a:rPr>
              <a:t>Coverage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90" dirty="0">
                <a:solidFill>
                  <a:srgbClr val="1F2324"/>
                </a:solidFill>
                <a:latin typeface="DejaVu Sans Condensed"/>
                <a:cs typeface="DejaVu Sans Condensed"/>
              </a:rPr>
              <a:t>Big</a:t>
            </a:r>
            <a:r>
              <a:rPr b="1" spc="27" dirty="0">
                <a:solidFill>
                  <a:srgbClr val="1F2324"/>
                </a:solidFill>
                <a:latin typeface="Times New Roman"/>
                <a:cs typeface="Times New Roman"/>
              </a:rPr>
              <a:t> </a:t>
            </a:r>
            <a:r>
              <a:rPr b="1" spc="-67" dirty="0">
                <a:solidFill>
                  <a:srgbClr val="1F2324"/>
                </a:solidFill>
                <a:latin typeface="DejaVu Sans Condensed"/>
                <a:cs typeface="DejaVu Sans Condensed"/>
              </a:rPr>
              <a:t>Data</a:t>
            </a:r>
            <a:endParaRPr dirty="0">
              <a:latin typeface="DejaVu Sans Condensed"/>
              <a:cs typeface="DejaVu Sans Condensed"/>
            </a:endParaRPr>
          </a:p>
          <a:p>
            <a:pPr marL="319115" indent="-307718" eaLnBrk="1" hangingPunct="1">
              <a:spcBef>
                <a:spcPts val="1077"/>
              </a:spcBef>
              <a:buFont typeface="Arial"/>
              <a:buChar char="•"/>
              <a:tabLst>
                <a:tab pos="319115" algn="l"/>
              </a:tabLst>
              <a:defRPr/>
            </a:pPr>
            <a:r>
              <a:rPr b="1" spc="-63" dirty="0">
                <a:solidFill>
                  <a:srgbClr val="1F2324"/>
                </a:solidFill>
                <a:latin typeface="DejaVu Sans Condensed"/>
                <a:cs typeface="DejaVu Sans Condensed"/>
              </a:rPr>
              <a:t>IPv6</a:t>
            </a:r>
            <a:endParaRPr dirty="0">
              <a:latin typeface="DejaVu Sans Condensed"/>
              <a:cs typeface="DejaVu Sans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ChangeArrowheads="1"/>
          </p:cNvSpPr>
          <p:nvPr/>
        </p:nvSpPr>
        <p:spPr bwMode="auto">
          <a:xfrm>
            <a:off x="415925" y="515938"/>
            <a:ext cx="8312150" cy="5827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/>
          </p:cNvSpPr>
          <p:nvPr/>
        </p:nvSpPr>
        <p:spPr bwMode="auto">
          <a:xfrm>
            <a:off x="415925" y="403225"/>
            <a:ext cx="8312150" cy="6051550"/>
          </a:xfrm>
          <a:custGeom>
            <a:avLst/>
            <a:gdLst>
              <a:gd name="T0" fmla="*/ 0 w 9144000"/>
              <a:gd name="T1" fmla="*/ 4711996 h 6858000"/>
              <a:gd name="T2" fmla="*/ 6868590 w 9144000"/>
              <a:gd name="T3" fmla="*/ 4711996 h 6858000"/>
              <a:gd name="T4" fmla="*/ 6868590 w 9144000"/>
              <a:gd name="T5" fmla="*/ 0 h 6858000"/>
              <a:gd name="T6" fmla="*/ 0 w 9144000"/>
              <a:gd name="T7" fmla="*/ 0 h 6858000"/>
              <a:gd name="T8" fmla="*/ 0 w 9144000"/>
              <a:gd name="T9" fmla="*/ 4711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2406650" y="3462338"/>
            <a:ext cx="4332288" cy="338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 eaLnBrk="1" hangingPunct="1">
              <a:defRPr/>
            </a:pPr>
            <a:r>
              <a:rPr sz="2200" spc="-90" dirty="0">
                <a:solidFill>
                  <a:srgbClr val="FFFFFF"/>
                </a:solidFill>
                <a:latin typeface="Traditional Arabic"/>
                <a:cs typeface="Traditional Arabic"/>
              </a:rPr>
              <a:t>“W</a:t>
            </a:r>
            <a:r>
              <a:rPr sz="2200" spc="-49" dirty="0">
                <a:solidFill>
                  <a:srgbClr val="FFFFFF"/>
                </a:solidFill>
                <a:latin typeface="Traditional Arabic"/>
                <a:cs typeface="Traditional Arabic"/>
              </a:rPr>
              <a:t>e</a:t>
            </a:r>
            <a:r>
              <a:rPr sz="2200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Traditional Arabic"/>
                <a:cs typeface="Traditional Arabic"/>
              </a:rPr>
              <a:t>evolv</a:t>
            </a:r>
            <a:r>
              <a:rPr sz="2200" spc="-40" dirty="0">
                <a:solidFill>
                  <a:srgbClr val="FFFFFF"/>
                </a:solidFill>
                <a:latin typeface="Traditional Arabic"/>
                <a:cs typeface="Traditional Arabic"/>
              </a:rPr>
              <a:t>e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4" dirty="0">
                <a:solidFill>
                  <a:srgbClr val="FFFFFF"/>
                </a:solidFill>
                <a:latin typeface="Traditional Arabic"/>
                <a:cs typeface="Traditional Arabic"/>
              </a:rPr>
              <a:t>becaus</a:t>
            </a:r>
            <a:r>
              <a:rPr sz="2200" spc="-49" dirty="0">
                <a:solidFill>
                  <a:srgbClr val="FFFFFF"/>
                </a:solidFill>
                <a:latin typeface="Traditional Arabic"/>
                <a:cs typeface="Traditional Arabic"/>
              </a:rPr>
              <a:t>e</a:t>
            </a:r>
            <a:r>
              <a:rPr sz="2200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72" dirty="0">
                <a:solidFill>
                  <a:srgbClr val="FFFFFF"/>
                </a:solidFill>
                <a:latin typeface="Traditional Arabic"/>
                <a:cs typeface="Traditional Arabic"/>
              </a:rPr>
              <a:t>w</a:t>
            </a:r>
            <a:r>
              <a:rPr sz="2200" spc="-40" dirty="0">
                <a:solidFill>
                  <a:srgbClr val="FFFFFF"/>
                </a:solidFill>
                <a:latin typeface="Traditional Arabic"/>
                <a:cs typeface="Traditional Arabic"/>
              </a:rPr>
              <a:t>e</a:t>
            </a:r>
            <a:r>
              <a:rPr sz="2200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8" dirty="0">
                <a:solidFill>
                  <a:srgbClr val="FFFFFF"/>
                </a:solidFill>
                <a:latin typeface="Traditional Arabic"/>
                <a:cs typeface="Traditional Arabic"/>
              </a:rPr>
              <a:t>communicate”</a:t>
            </a:r>
            <a:endParaRPr sz="2200">
              <a:latin typeface="Traditional Arabic"/>
              <a:cs typeface="Traditional Arabic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415925" y="1339850"/>
            <a:ext cx="8312150" cy="1636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 txBox="1">
            <a:spLocks noChangeArrowheads="1"/>
          </p:cNvSpPr>
          <p:nvPr/>
        </p:nvSpPr>
        <p:spPr bwMode="auto">
          <a:xfrm>
            <a:off x="1046163" y="4452938"/>
            <a:ext cx="70564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25" indent="-3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electronic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fork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that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helps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monitor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track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eating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habits.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It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also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alerts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with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the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help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of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indicator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lights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and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gentle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vibrations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when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you're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eating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too</a:t>
            </a:r>
            <a:r>
              <a:rPr lang="en-US" altLang="en-US" sz="2200" b="1">
                <a:solidFill>
                  <a:srgbClr val="1F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1F2324"/>
                </a:solidFill>
                <a:latin typeface="DejaVu Sans Condensed"/>
                <a:ea typeface="DejaVu Sans Condensed"/>
                <a:cs typeface="DejaVu Sans Condensed"/>
              </a:rPr>
              <a:t>fast.</a:t>
            </a:r>
            <a:endParaRPr lang="en-US" altLang="en-US" sz="2200">
              <a:solidFill>
                <a:schemeClr val="tx1"/>
              </a:solidFill>
              <a:latin typeface="DejaVu Sans Condensed"/>
              <a:ea typeface="DejaVu Sans Condensed"/>
              <a:cs typeface="DejaVu Sans Condensed"/>
            </a:endParaRPr>
          </a:p>
        </p:txBody>
      </p:sp>
      <p:sp>
        <p:nvSpPr>
          <p:cNvPr id="21507" name="object 3"/>
          <p:cNvSpPr>
            <a:spLocks noChangeArrowheads="1"/>
          </p:cNvSpPr>
          <p:nvPr/>
        </p:nvSpPr>
        <p:spPr bwMode="auto">
          <a:xfrm>
            <a:off x="415925" y="403225"/>
            <a:ext cx="8312150" cy="3536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387</TotalTime>
  <Words>856</Words>
  <Application>Microsoft Office PowerPoint</Application>
  <PresentationFormat>On-screen Show (4:3)</PresentationFormat>
  <Paragraphs>144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Palatino Linotype</vt:lpstr>
      <vt:lpstr>Century Gothic</vt:lpstr>
      <vt:lpstr>Courier New</vt:lpstr>
      <vt:lpstr>Calibri</vt:lpstr>
      <vt:lpstr>Candara</vt:lpstr>
      <vt:lpstr>Times New Roman</vt:lpstr>
      <vt:lpstr>DejaVu Sans Condensed</vt:lpstr>
      <vt:lpstr>DejaVu Serif</vt:lpstr>
      <vt:lpstr>Traditional Arabic</vt:lpstr>
      <vt:lpstr>Wingdings</vt:lpstr>
      <vt:lpstr>Segoe Print</vt:lpstr>
      <vt:lpstr>Calibri Light</vt:lpstr>
      <vt:lpstr>Executive</vt:lpstr>
      <vt:lpstr>Good Bad &amp; Ugly Why Should I care Governance of 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Éléments of AI Governance </vt:lpstr>
      <vt:lpstr>Governance</vt:lpstr>
      <vt:lpstr>Separating Governance From Management</vt:lpstr>
      <vt:lpstr>What we could do in Governance</vt:lpstr>
      <vt:lpstr>Four Lines of Defence</vt:lpstr>
      <vt:lpstr>Risk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Marwan Ramadhan Eissa</cp:lastModifiedBy>
  <cp:revision>37</cp:revision>
  <dcterms:created xsi:type="dcterms:W3CDTF">2008-03-04T00:46:52Z</dcterms:created>
  <dcterms:modified xsi:type="dcterms:W3CDTF">2022-12-05T08:14:34Z</dcterms:modified>
</cp:coreProperties>
</file>