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76" r:id="rId4"/>
    <p:sldId id="265" r:id="rId5"/>
    <p:sldId id="266" r:id="rId6"/>
    <p:sldId id="260" r:id="rId7"/>
    <p:sldId id="269" r:id="rId8"/>
    <p:sldId id="270" r:id="rId9"/>
    <p:sldId id="271" r:id="rId10"/>
    <p:sldId id="272" r:id="rId11"/>
    <p:sldId id="273" r:id="rId12"/>
    <p:sldId id="274" r:id="rId13"/>
    <p:sldId id="267" r:id="rId14"/>
    <p:sldId id="261" r:id="rId15"/>
    <p:sldId id="275" r:id="rId16"/>
    <p:sldId id="262" r:id="rId17"/>
    <p:sldId id="278" r:id="rId18"/>
    <p:sldId id="279" r:id="rId19"/>
    <p:sldId id="280" r:id="rId20"/>
    <p:sldId id="281" r:id="rId21"/>
    <p:sldId id="277" r:id="rId22"/>
    <p:sldId id="282" r:id="rId23"/>
    <p:sldId id="283" r:id="rId24"/>
    <p:sldId id="284" r:id="rId25"/>
    <p:sldId id="285" r:id="rId26"/>
    <p:sldId id="286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92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95" d="100"/>
          <a:sy n="95" d="100"/>
        </p:scale>
        <p:origin x="104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F96C-C514-4558-BCFC-5EFB0C1B43E8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4255-6FDA-4D1A-898C-A4A860A5C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793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F96C-C514-4558-BCFC-5EFB0C1B43E8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4255-6FDA-4D1A-898C-A4A860A5C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97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F96C-C514-4558-BCFC-5EFB0C1B43E8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4255-6FDA-4D1A-898C-A4A860A5C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0302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F96C-C514-4558-BCFC-5EFB0C1B43E8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4255-6FDA-4D1A-898C-A4A860A5C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486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F96C-C514-4558-BCFC-5EFB0C1B43E8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4255-6FDA-4D1A-898C-A4A860A5C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44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F96C-C514-4558-BCFC-5EFB0C1B43E8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4255-6FDA-4D1A-898C-A4A860A5C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457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F96C-C514-4558-BCFC-5EFB0C1B43E8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4255-6FDA-4D1A-898C-A4A860A5C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24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F96C-C514-4558-BCFC-5EFB0C1B43E8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4255-6FDA-4D1A-898C-A4A860A5C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101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F96C-C514-4558-BCFC-5EFB0C1B43E8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4255-6FDA-4D1A-898C-A4A860A5C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950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F96C-C514-4558-BCFC-5EFB0C1B43E8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4255-6FDA-4D1A-898C-A4A860A5C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37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AF96C-C514-4558-BCFC-5EFB0C1B43E8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74255-6FDA-4D1A-898C-A4A860A5C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01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BAF96C-C514-4558-BCFC-5EFB0C1B43E8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74255-6FDA-4D1A-898C-A4A860A5C9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230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8F866AA-3567-4AC0-9A5E-392B6C571E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8289" y="948268"/>
            <a:ext cx="8122024" cy="566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226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C372CFA-210D-4556-ADBF-CA1A6F8A79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188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855705-FDAF-4E3A-9E8F-9857DD1A74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5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9FF5C7-8369-4C14-9627-78857BDA81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798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079094-67BD-4A39-B81F-6ACB3D1017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2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9DB4C38-980A-4693-84DC-BA5EC448A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5576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215FE8-B857-45C3-95AF-7146AE2DAD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445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106454-AD8F-478D-B857-F4B8278516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196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833584-ABC4-4C5A-B621-D2560CF2B4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61" y="0"/>
            <a:ext cx="11861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1536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A890BD-2BF1-476C-9FA7-765448EE3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161" y="0"/>
            <a:ext cx="82636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110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32A010-0B89-40C5-8C3C-48AE6A13C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15" y="1042151"/>
            <a:ext cx="11549887" cy="4511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2421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90CE4718-D700-4FC8-8E9D-2C998B0B41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71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AA3A49-F94A-437A-B3B6-89533516FB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97" y="0"/>
            <a:ext cx="96990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51536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B2C500-30DC-4F93-8DF7-6FDA947D9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350" y="272888"/>
            <a:ext cx="9703299" cy="631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4312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2A3CBD-4AC1-4B0A-915C-56108217D4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58" y="705083"/>
            <a:ext cx="9855707" cy="546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2869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70F851-E4F5-4A2F-B00D-FE2A0180ED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124" y="0"/>
            <a:ext cx="100247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0988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5DA216-F8E8-4E75-8FAD-2053181293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35" y="0"/>
            <a:ext cx="110064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639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F30792-3B4E-414D-A095-F58590FFF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5160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AB7383-2C64-4E55-AE0A-A50415F1E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0" y="0"/>
            <a:ext cx="12090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721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2066CA-DC81-469F-983E-A66C1CA347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801"/>
          </a:xfrm>
        </p:spPr>
      </p:pic>
    </p:spTree>
    <p:extLst>
      <p:ext uri="{BB962C8B-B14F-4D97-AF65-F5344CB8AC3E}">
        <p14:creationId xmlns:p14="http://schemas.microsoft.com/office/powerpoint/2010/main" val="19034393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BE829A6-1C6C-46E2-ABDA-648C74353B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00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80FB54A-8CA6-4831-90FB-0812ABD0F9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723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E466A8B-9F67-4109-BD82-5DABBAFD7F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59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36ECE12F-55A4-476C-8FAB-42CBBCC790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2033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D4FCB6-5A70-4E63-8CA8-4C3F26E365F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710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54A1C8-7055-4826-B20F-A68D3312B6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6075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252</TotalTime>
  <Words>0</Words>
  <Application>Microsoft Office PowerPoint</Application>
  <PresentationFormat>Widescreen</PresentationFormat>
  <Paragraphs>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Supreme Audit Institution (SAI)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Fatima Omar Balbehaith</dc:creator>
  <cp:lastModifiedBy>Yaser Abdalla Fadil</cp:lastModifiedBy>
  <cp:revision>28</cp:revision>
  <dcterms:created xsi:type="dcterms:W3CDTF">2022-11-21T06:39:30Z</dcterms:created>
  <dcterms:modified xsi:type="dcterms:W3CDTF">2022-12-08T07:50:40Z</dcterms:modified>
</cp:coreProperties>
</file>