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8" r:id="rId3"/>
    <p:sldId id="307" r:id="rId4"/>
    <p:sldId id="308" r:id="rId5"/>
    <p:sldId id="309" r:id="rId6"/>
    <p:sldId id="310" r:id="rId7"/>
    <p:sldId id="312" r:id="rId8"/>
    <p:sldId id="313" r:id="rId9"/>
    <p:sldId id="314" r:id="rId10"/>
    <p:sldId id="257" r:id="rId11"/>
    <p:sldId id="260" r:id="rId12"/>
    <p:sldId id="318" r:id="rId13"/>
    <p:sldId id="316" r:id="rId14"/>
    <p:sldId id="315" r:id="rId15"/>
    <p:sldId id="317" r:id="rId16"/>
    <p:sldId id="319" r:id="rId17"/>
    <p:sldId id="320" r:id="rId18"/>
    <p:sldId id="321" r:id="rId19"/>
    <p:sldId id="322" r:id="rId20"/>
    <p:sldId id="306" r:id="rId21"/>
  </p:sldIdLst>
  <p:sldSz cx="12192000" cy="6858000"/>
  <p:notesSz cx="6858000" cy="9144000"/>
  <p:embeddedFontLst>
    <p:embeddedFont>
      <p:font typeface="tahoma" panose="020B0604030504040204" pitchFamily="34" charset="0"/>
      <p:regular r:id="rId23"/>
      <p:bold r:id="rId24"/>
    </p:embeddedFont>
    <p:embeddedFont>
      <p:font typeface="Open Sans" panose="020B060603050402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
      <p:font typeface="Open Sans Bold" panose="020B0604020202020204" charset="0"/>
      <p:bold r:id="rId34"/>
    </p:embeddedFont>
    <p:embeddedFont>
      <p:font typeface="Open Sans Light" panose="020B0604020202020204" charset="0"/>
      <p:regular r:id="rId35"/>
      <p:bold r:id="rId36"/>
      <p:italic r:id="rId37"/>
      <p:boldItalic r:id="rId38"/>
    </p:embeddedFont>
    <p:embeddedFont>
      <p:font typeface="Trebuchet MS" panose="020B0603020202020204" pitchFamily="34" charset="0"/>
      <p:regular r:id="rId39"/>
      <p:bold r:id="rId40"/>
      <p:italic r:id="rId41"/>
      <p:boldItalic r:id="rId42"/>
    </p:embeddedFont>
    <p:embeddedFont>
      <p:font typeface="Sakkal Majalla" panose="020B0604020202020204" charset="-78"/>
      <p:regular r:id="rId43"/>
      <p:bold r:id="rId44"/>
    </p:embeddedFont>
  </p:embeddedFontLst>
  <p:custDataLst>
    <p:tags r:id="rId4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jqJ4L1zFhtTvu4qHPtyxTc42mV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DB79B0-E1BD-4338-93EB-E6F8BA3A1073}">
  <a:tblStyle styleId="{BDDB79B0-E1BD-4338-93EB-E6F8BA3A1073}" styleName="Table_0">
    <a:wholeTbl>
      <a:tcTxStyle b="off" i="off">
        <a:font>
          <a:latin typeface="Univers Next Arabic Light"/>
          <a:ea typeface="Univers Next Arabic Light"/>
          <a:cs typeface="Univers Next Arabic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ECE7"/>
          </a:solidFill>
        </a:fill>
      </a:tcStyle>
    </a:wholeTbl>
    <a:band1H>
      <a:tcTxStyle b="off" i="off"/>
      <a:tcStyle>
        <a:tcBdr/>
        <a:fill>
          <a:solidFill>
            <a:srgbClr val="E2D8CD"/>
          </a:solidFill>
        </a:fill>
      </a:tcStyle>
    </a:band1H>
    <a:band2H>
      <a:tcTxStyle b="off" i="off"/>
      <a:tcStyle>
        <a:tcBdr/>
      </a:tcStyle>
    </a:band2H>
    <a:band1V>
      <a:tcTxStyle b="off" i="off"/>
      <a:tcStyle>
        <a:tcBdr/>
        <a:fill>
          <a:solidFill>
            <a:srgbClr val="E2D8CD"/>
          </a:solidFill>
        </a:fill>
      </a:tcStyle>
    </a:band1V>
    <a:band2V>
      <a:tcTxStyle b="off" i="off"/>
      <a:tcStyle>
        <a:tcBdr/>
      </a:tcStyle>
    </a:band2V>
    <a:lastCol>
      <a:tcTxStyle b="on" i="off">
        <a:font>
          <a:latin typeface="Univers Next Arabic Light"/>
          <a:ea typeface="Univers Next Arabic Light"/>
          <a:cs typeface="Univers Next Arabic Light"/>
        </a:font>
        <a:schemeClr val="lt1"/>
      </a:tcTxStyle>
      <a:tcStyle>
        <a:tcBdr/>
        <a:fill>
          <a:solidFill>
            <a:schemeClr val="accent1"/>
          </a:solidFill>
        </a:fill>
      </a:tcStyle>
    </a:lastCol>
    <a:firstCol>
      <a:tcTxStyle b="on" i="off">
        <a:font>
          <a:latin typeface="Univers Next Arabic Light"/>
          <a:ea typeface="Univers Next Arabic Light"/>
          <a:cs typeface="Univers Next Arabic Light"/>
        </a:font>
        <a:schemeClr val="lt1"/>
      </a:tcTxStyle>
      <a:tcStyle>
        <a:tcBdr/>
        <a:fill>
          <a:solidFill>
            <a:schemeClr val="accent1"/>
          </a:solidFill>
        </a:fill>
      </a:tcStyle>
    </a:firstCol>
    <a:lastRow>
      <a:tcTxStyle b="on" i="off">
        <a:font>
          <a:latin typeface="Univers Next Arabic Light"/>
          <a:ea typeface="Univers Next Arabic Light"/>
          <a:cs typeface="Univers Next Arabic 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Univers Next Arabic Light"/>
          <a:ea typeface="Univers Next Arabic Light"/>
          <a:cs typeface="Univers Next Arabic 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1685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1640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6226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9070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6979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5592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5273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525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8" name="Google Shape;68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5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6489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906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327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2046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135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7598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Picture Background">
  <p:cSld name="1_Picture Background">
    <p:spTree>
      <p:nvGrpSpPr>
        <p:cNvPr id="1" name="Shape 12"/>
        <p:cNvGrpSpPr/>
        <p:nvPr/>
      </p:nvGrpSpPr>
      <p:grpSpPr>
        <a:xfrm>
          <a:off x="0" y="0"/>
          <a:ext cx="0" cy="0"/>
          <a:chOff x="0" y="0"/>
          <a:chExt cx="0" cy="0"/>
        </a:xfrm>
      </p:grpSpPr>
      <p:sp>
        <p:nvSpPr>
          <p:cNvPr id="13" name="Google Shape;13;p23"/>
          <p:cNvSpPr txBox="1">
            <a:spLocks noGrp="1"/>
          </p:cNvSpPr>
          <p:nvPr>
            <p:ph type="body" idx="1"/>
          </p:nvPr>
        </p:nvSpPr>
        <p:spPr>
          <a:xfrm>
            <a:off x="1209675" y="2819400"/>
            <a:ext cx="9791700" cy="806450"/>
          </a:xfrm>
          <a:prstGeom prst="rect">
            <a:avLst/>
          </a:prstGeom>
          <a:noFill/>
          <a:ln>
            <a:noFill/>
          </a:ln>
        </p:spPr>
        <p:txBody>
          <a:bodyPr spcFirstLastPara="1" wrap="square" lIns="0" tIns="0" rIns="0" bIns="0" anchor="t" anchorCtr="0">
            <a:normAutofit/>
          </a:bodyPr>
          <a:lstStyle>
            <a:lvl1pPr marL="457200" lvl="0" indent="-228600" algn="r" rtl="1">
              <a:lnSpc>
                <a:spcPct val="90000"/>
              </a:lnSpc>
              <a:spcBef>
                <a:spcPts val="1000"/>
              </a:spcBef>
              <a:spcAft>
                <a:spcPts val="0"/>
              </a:spcAft>
              <a:buClr>
                <a:schemeClr val="lt1"/>
              </a:buClr>
              <a:buSzPts val="4000"/>
              <a:buNone/>
              <a:defRPr sz="4000">
                <a:solidFill>
                  <a:schemeClr val="lt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23"/>
          <p:cNvSpPr txBox="1">
            <a:spLocks noGrp="1"/>
          </p:cNvSpPr>
          <p:nvPr>
            <p:ph type="body" idx="2"/>
          </p:nvPr>
        </p:nvSpPr>
        <p:spPr>
          <a:xfrm>
            <a:off x="1209675" y="3733800"/>
            <a:ext cx="9791700" cy="990600"/>
          </a:xfrm>
          <a:prstGeom prst="rect">
            <a:avLst/>
          </a:prstGeom>
          <a:noFill/>
          <a:ln>
            <a:noFill/>
          </a:ln>
        </p:spPr>
        <p:txBody>
          <a:bodyPr spcFirstLastPara="1" wrap="square" lIns="0" tIns="0" rIns="0" bIns="0" anchor="t" anchorCtr="0">
            <a:normAutofit/>
          </a:bodyPr>
          <a:lstStyle>
            <a:lvl1pPr marL="457200" lvl="0" indent="-228600" algn="r" rtl="1">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ultiple images_2">
  <p:cSld name="Multiple images_2">
    <p:spTree>
      <p:nvGrpSpPr>
        <p:cNvPr id="1" name="Shape 80"/>
        <p:cNvGrpSpPr/>
        <p:nvPr/>
      </p:nvGrpSpPr>
      <p:grpSpPr>
        <a:xfrm>
          <a:off x="0" y="0"/>
          <a:ext cx="0" cy="0"/>
          <a:chOff x="0" y="0"/>
          <a:chExt cx="0" cy="0"/>
        </a:xfrm>
      </p:grpSpPr>
      <p:sp>
        <p:nvSpPr>
          <p:cNvPr id="81" name="Google Shape;81;p35"/>
          <p:cNvSpPr/>
          <p:nvPr/>
        </p:nvSpPr>
        <p:spPr>
          <a:xfrm>
            <a:off x="6205487" y="6281419"/>
            <a:ext cx="5986513" cy="5765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Light"/>
              <a:ea typeface="Open Sans Light"/>
              <a:cs typeface="Open Sans Light"/>
              <a:sym typeface="Open Sans Light"/>
            </a:endParaRPr>
          </a:p>
        </p:txBody>
      </p:sp>
      <p:sp>
        <p:nvSpPr>
          <p:cNvPr id="82" name="Google Shape;82;p35"/>
          <p:cNvSpPr>
            <a:spLocks noGrp="1"/>
          </p:cNvSpPr>
          <p:nvPr>
            <p:ph type="pic" idx="2"/>
          </p:nvPr>
        </p:nvSpPr>
        <p:spPr>
          <a:xfrm>
            <a:off x="9275063" y="2"/>
            <a:ext cx="2916936" cy="2920752"/>
          </a:xfrm>
          <a:prstGeom prst="rect">
            <a:avLst/>
          </a:prstGeom>
          <a:noFill/>
          <a:ln>
            <a:noFill/>
          </a:ln>
        </p:spPr>
      </p:sp>
      <p:sp>
        <p:nvSpPr>
          <p:cNvPr id="83" name="Google Shape;83;p35"/>
          <p:cNvSpPr txBox="1">
            <a:spLocks noGrp="1"/>
          </p:cNvSpPr>
          <p:nvPr>
            <p:ph type="title"/>
          </p:nvPr>
        </p:nvSpPr>
        <p:spPr>
          <a:xfrm>
            <a:off x="1219199" y="990600"/>
            <a:ext cx="4724400" cy="495300"/>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rgbClr val="5F5F5F"/>
              </a:buClr>
              <a:buSzPts val="3200"/>
              <a:buFont typeface="Open Sans"/>
              <a:buNone/>
              <a:defRPr>
                <a:solidFill>
                  <a:srgbClr val="5F5F5F"/>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5"/>
          <p:cNvSpPr txBox="1">
            <a:spLocks noGrp="1"/>
          </p:cNvSpPr>
          <p:nvPr>
            <p:ph type="body" idx="1"/>
          </p:nvPr>
        </p:nvSpPr>
        <p:spPr>
          <a:xfrm>
            <a:off x="1219199" y="1676400"/>
            <a:ext cx="4724400" cy="321242"/>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1000"/>
              </a:spcBef>
              <a:spcAft>
                <a:spcPts val="0"/>
              </a:spcAft>
              <a:buClr>
                <a:srgbClr val="7F7F7F"/>
              </a:buClr>
              <a:buSzPts val="1800"/>
              <a:buNone/>
              <a:defRPr sz="1800">
                <a:solidFill>
                  <a:srgbClr val="7F7F7F"/>
                </a:solidFill>
                <a:latin typeface="Open Sans Light"/>
                <a:ea typeface="Open Sans Light"/>
                <a:cs typeface="Open Sans Light"/>
                <a:sym typeface="Open Sans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5"/>
          <p:cNvSpPr>
            <a:spLocks noGrp="1"/>
          </p:cNvSpPr>
          <p:nvPr>
            <p:ph type="pic" idx="3"/>
          </p:nvPr>
        </p:nvSpPr>
        <p:spPr>
          <a:xfrm>
            <a:off x="9275063" y="3062798"/>
            <a:ext cx="2916936" cy="3795202"/>
          </a:xfrm>
          <a:prstGeom prst="rect">
            <a:avLst/>
          </a:prstGeom>
          <a:noFill/>
          <a:ln>
            <a:noFill/>
          </a:ln>
        </p:spPr>
      </p:sp>
      <p:sp>
        <p:nvSpPr>
          <p:cNvPr id="86" name="Google Shape;86;p35"/>
          <p:cNvSpPr>
            <a:spLocks noGrp="1"/>
          </p:cNvSpPr>
          <p:nvPr>
            <p:ph type="pic" idx="4"/>
          </p:nvPr>
        </p:nvSpPr>
        <p:spPr>
          <a:xfrm>
            <a:off x="6682781" y="0"/>
            <a:ext cx="2450238" cy="6857998"/>
          </a:xfrm>
          <a:prstGeom prst="rect">
            <a:avLst/>
          </a:prstGeom>
          <a:noFill/>
          <a:ln>
            <a:noFill/>
          </a:ln>
        </p:spPr>
      </p:sp>
      <p:sp>
        <p:nvSpPr>
          <p:cNvPr id="87" name="Google Shape;87;p35"/>
          <p:cNvSpPr txBox="1">
            <a:spLocks noGrp="1"/>
          </p:cNvSpPr>
          <p:nvPr>
            <p:ph type="body" idx="5"/>
          </p:nvPr>
        </p:nvSpPr>
        <p:spPr>
          <a:xfrm>
            <a:off x="1219200" y="2196220"/>
            <a:ext cx="4724925" cy="1461380"/>
          </a:xfrm>
          <a:prstGeom prst="rect">
            <a:avLst/>
          </a:prstGeom>
          <a:noFill/>
          <a:ln>
            <a:noFill/>
          </a:ln>
        </p:spPr>
        <p:txBody>
          <a:bodyPr spcFirstLastPara="1" wrap="square" lIns="91425" tIns="45700" rIns="91425" bIns="45700" anchor="t" anchorCtr="0">
            <a:normAutofit/>
          </a:bodyPr>
          <a:lstStyle>
            <a:lvl1pPr marL="457200" lvl="0" indent="-228600" algn="r" rtl="1">
              <a:lnSpc>
                <a:spcPct val="133333"/>
              </a:lnSpc>
              <a:spcBef>
                <a:spcPts val="0"/>
              </a:spcBef>
              <a:spcAft>
                <a:spcPts val="0"/>
              </a:spcAft>
              <a:buClr>
                <a:srgbClr val="7F7F7F"/>
              </a:buClr>
              <a:buSzPts val="1200"/>
              <a:buNone/>
              <a:defRPr sz="1200">
                <a:solidFill>
                  <a:srgbClr val="7F7F7F"/>
                </a:solidFill>
                <a:latin typeface="Open Sans Light"/>
                <a:ea typeface="Open Sans Light"/>
                <a:cs typeface="Open Sans Light"/>
                <a:sym typeface="Open Sans Light"/>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5"/>
          <p:cNvSpPr txBox="1">
            <a:spLocks noGrp="1"/>
          </p:cNvSpPr>
          <p:nvPr>
            <p:ph type="body" idx="6"/>
          </p:nvPr>
        </p:nvSpPr>
        <p:spPr>
          <a:xfrm>
            <a:off x="4739214" y="4114800"/>
            <a:ext cx="1204912" cy="685800"/>
          </a:xfrm>
          <a:prstGeom prst="rect">
            <a:avLst/>
          </a:prstGeom>
          <a:noFill/>
          <a:ln>
            <a:noFill/>
          </a:ln>
        </p:spPr>
        <p:txBody>
          <a:bodyPr spcFirstLastPara="1" wrap="square" lIns="0" tIns="0" rIns="0" bIns="0" anchor="ctr" anchorCtr="0">
            <a:noAutofit/>
          </a:bodyPr>
          <a:lstStyle>
            <a:lvl1pPr marL="457200" lvl="0" indent="-228600" algn="r" rtl="1">
              <a:lnSpc>
                <a:spcPct val="90000"/>
              </a:lnSpc>
              <a:spcBef>
                <a:spcPts val="0"/>
              </a:spcBef>
              <a:spcAft>
                <a:spcPts val="0"/>
              </a:spcAft>
              <a:buClr>
                <a:srgbClr val="5F5F5F"/>
              </a:buClr>
              <a:buSzPts val="5400"/>
              <a:buNone/>
              <a:defRPr sz="5400" b="1">
                <a:solidFill>
                  <a:srgbClr val="5F5F5F"/>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5"/>
          <p:cNvSpPr txBox="1">
            <a:spLocks noGrp="1"/>
          </p:cNvSpPr>
          <p:nvPr>
            <p:ph type="body" idx="7"/>
          </p:nvPr>
        </p:nvSpPr>
        <p:spPr>
          <a:xfrm>
            <a:off x="4739214" y="4991470"/>
            <a:ext cx="1204912" cy="685800"/>
          </a:xfrm>
          <a:prstGeom prst="rect">
            <a:avLst/>
          </a:prstGeom>
          <a:noFill/>
          <a:ln>
            <a:noFill/>
          </a:ln>
        </p:spPr>
        <p:txBody>
          <a:bodyPr spcFirstLastPara="1" wrap="square" lIns="0" tIns="0" rIns="0" bIns="0" anchor="t" anchorCtr="0">
            <a:normAutofit/>
          </a:bodyPr>
          <a:lstStyle>
            <a:lvl1pPr marL="457200" lvl="0" indent="-228600" algn="r" rtl="1">
              <a:lnSpc>
                <a:spcPct val="145454"/>
              </a:lnSpc>
              <a:spcBef>
                <a:spcPts val="0"/>
              </a:spcBef>
              <a:spcAft>
                <a:spcPts val="0"/>
              </a:spcAft>
              <a:buClr>
                <a:srgbClr val="9A9C9B"/>
              </a:buClr>
              <a:buSzPts val="1100"/>
              <a:buNone/>
              <a:defRPr sz="1100">
                <a:solidFill>
                  <a:srgbClr val="9A9C9B"/>
                </a:solidFill>
                <a:latin typeface="Open Sans Light"/>
                <a:ea typeface="Open Sans Light"/>
                <a:cs typeface="Open Sans Light"/>
                <a:sym typeface="Open Sans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5"/>
          <p:cNvSpPr txBox="1">
            <a:spLocks noGrp="1"/>
          </p:cNvSpPr>
          <p:nvPr>
            <p:ph type="body" idx="8"/>
          </p:nvPr>
        </p:nvSpPr>
        <p:spPr>
          <a:xfrm>
            <a:off x="4739213" y="4617498"/>
            <a:ext cx="1204912" cy="411702"/>
          </a:xfrm>
          <a:prstGeom prst="rect">
            <a:avLst/>
          </a:prstGeom>
          <a:noFill/>
          <a:ln>
            <a:noFill/>
          </a:ln>
        </p:spPr>
        <p:txBody>
          <a:bodyPr spcFirstLastPara="1" wrap="square" lIns="0" tIns="0" rIns="0" bIns="0" anchor="t" anchorCtr="0">
            <a:normAutofit/>
          </a:bodyPr>
          <a:lstStyle>
            <a:lvl1pPr marL="457200" lvl="0" indent="-228600" algn="r" rtl="1">
              <a:lnSpc>
                <a:spcPct val="90000"/>
              </a:lnSpc>
              <a:spcBef>
                <a:spcPts val="0"/>
              </a:spcBef>
              <a:spcAft>
                <a:spcPts val="0"/>
              </a:spcAft>
              <a:buClr>
                <a:schemeClr val="accent2"/>
              </a:buClr>
              <a:buSzPts val="1600"/>
              <a:buNone/>
              <a:defRPr sz="1600" b="1">
                <a:solidFill>
                  <a:schemeClr val="accent2"/>
                </a:solidFill>
                <a:latin typeface="Open Sans Light"/>
                <a:ea typeface="Open Sans Light"/>
                <a:cs typeface="Open Sans Light"/>
                <a:sym typeface="Open Sans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5"/>
          <p:cNvSpPr txBox="1">
            <a:spLocks noGrp="1"/>
          </p:cNvSpPr>
          <p:nvPr>
            <p:ph type="body" idx="9"/>
          </p:nvPr>
        </p:nvSpPr>
        <p:spPr>
          <a:xfrm>
            <a:off x="2978469" y="4114800"/>
            <a:ext cx="1204912" cy="685800"/>
          </a:xfrm>
          <a:prstGeom prst="rect">
            <a:avLst/>
          </a:prstGeom>
          <a:noFill/>
          <a:ln>
            <a:noFill/>
          </a:ln>
        </p:spPr>
        <p:txBody>
          <a:bodyPr spcFirstLastPara="1" wrap="square" lIns="0" tIns="0" rIns="0" bIns="0" anchor="ctr" anchorCtr="0">
            <a:noAutofit/>
          </a:bodyPr>
          <a:lstStyle>
            <a:lvl1pPr marL="457200" lvl="0" indent="-228600" algn="r" rtl="1">
              <a:lnSpc>
                <a:spcPct val="90000"/>
              </a:lnSpc>
              <a:spcBef>
                <a:spcPts val="0"/>
              </a:spcBef>
              <a:spcAft>
                <a:spcPts val="0"/>
              </a:spcAft>
              <a:buClr>
                <a:srgbClr val="5F5F5F"/>
              </a:buClr>
              <a:buSzPts val="5400"/>
              <a:buNone/>
              <a:defRPr sz="5400" b="1">
                <a:solidFill>
                  <a:srgbClr val="5F5F5F"/>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5"/>
          <p:cNvSpPr txBox="1">
            <a:spLocks noGrp="1"/>
          </p:cNvSpPr>
          <p:nvPr>
            <p:ph type="body" idx="13"/>
          </p:nvPr>
        </p:nvSpPr>
        <p:spPr>
          <a:xfrm>
            <a:off x="2978469" y="4991470"/>
            <a:ext cx="1204912" cy="685800"/>
          </a:xfrm>
          <a:prstGeom prst="rect">
            <a:avLst/>
          </a:prstGeom>
          <a:noFill/>
          <a:ln>
            <a:noFill/>
          </a:ln>
        </p:spPr>
        <p:txBody>
          <a:bodyPr spcFirstLastPara="1" wrap="square" lIns="0" tIns="0" rIns="0" bIns="0" anchor="t" anchorCtr="0">
            <a:normAutofit/>
          </a:bodyPr>
          <a:lstStyle>
            <a:lvl1pPr marL="457200" lvl="0" indent="-228600" algn="r" rtl="1">
              <a:lnSpc>
                <a:spcPct val="145454"/>
              </a:lnSpc>
              <a:spcBef>
                <a:spcPts val="0"/>
              </a:spcBef>
              <a:spcAft>
                <a:spcPts val="0"/>
              </a:spcAft>
              <a:buClr>
                <a:srgbClr val="9A9C9B"/>
              </a:buClr>
              <a:buSzPts val="1100"/>
              <a:buNone/>
              <a:defRPr sz="1100">
                <a:solidFill>
                  <a:srgbClr val="9A9C9B"/>
                </a:solidFill>
                <a:latin typeface="Open Sans Light"/>
                <a:ea typeface="Open Sans Light"/>
                <a:cs typeface="Open Sans Light"/>
                <a:sym typeface="Open Sans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5"/>
          <p:cNvSpPr txBox="1">
            <a:spLocks noGrp="1"/>
          </p:cNvSpPr>
          <p:nvPr>
            <p:ph type="body" idx="14"/>
          </p:nvPr>
        </p:nvSpPr>
        <p:spPr>
          <a:xfrm>
            <a:off x="2978469" y="4617498"/>
            <a:ext cx="1204912" cy="411702"/>
          </a:xfrm>
          <a:prstGeom prst="rect">
            <a:avLst/>
          </a:prstGeom>
          <a:noFill/>
          <a:ln>
            <a:noFill/>
          </a:ln>
        </p:spPr>
        <p:txBody>
          <a:bodyPr spcFirstLastPara="1" wrap="square" lIns="0" tIns="0" rIns="0" bIns="0" anchor="t" anchorCtr="0">
            <a:normAutofit/>
          </a:bodyPr>
          <a:lstStyle>
            <a:lvl1pPr marL="457200" lvl="0" indent="-228600" algn="r" rtl="1">
              <a:lnSpc>
                <a:spcPct val="90000"/>
              </a:lnSpc>
              <a:spcBef>
                <a:spcPts val="0"/>
              </a:spcBef>
              <a:spcAft>
                <a:spcPts val="0"/>
              </a:spcAft>
              <a:buClr>
                <a:schemeClr val="accent2"/>
              </a:buClr>
              <a:buSzPts val="1600"/>
              <a:buNone/>
              <a:defRPr sz="1600" b="1">
                <a:solidFill>
                  <a:schemeClr val="accent2"/>
                </a:solidFill>
                <a:latin typeface="Open Sans Light"/>
                <a:ea typeface="Open Sans Light"/>
                <a:cs typeface="Open Sans Light"/>
                <a:sym typeface="Open Sans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35"/>
          <p:cNvSpPr txBox="1">
            <a:spLocks noGrp="1"/>
          </p:cNvSpPr>
          <p:nvPr>
            <p:ph type="body" idx="15"/>
          </p:nvPr>
        </p:nvSpPr>
        <p:spPr>
          <a:xfrm>
            <a:off x="1217723" y="4114800"/>
            <a:ext cx="1204912" cy="685800"/>
          </a:xfrm>
          <a:prstGeom prst="rect">
            <a:avLst/>
          </a:prstGeom>
          <a:noFill/>
          <a:ln>
            <a:noFill/>
          </a:ln>
        </p:spPr>
        <p:txBody>
          <a:bodyPr spcFirstLastPara="1" wrap="square" lIns="0" tIns="0" rIns="0" bIns="0" anchor="ctr" anchorCtr="0">
            <a:noAutofit/>
          </a:bodyPr>
          <a:lstStyle>
            <a:lvl1pPr marL="457200" lvl="0" indent="-228600" algn="r" rtl="1">
              <a:lnSpc>
                <a:spcPct val="90000"/>
              </a:lnSpc>
              <a:spcBef>
                <a:spcPts val="0"/>
              </a:spcBef>
              <a:spcAft>
                <a:spcPts val="0"/>
              </a:spcAft>
              <a:buClr>
                <a:srgbClr val="5F5F5F"/>
              </a:buClr>
              <a:buSzPts val="5400"/>
              <a:buNone/>
              <a:defRPr sz="5400" b="1">
                <a:solidFill>
                  <a:srgbClr val="5F5F5F"/>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5"/>
          <p:cNvSpPr txBox="1">
            <a:spLocks noGrp="1"/>
          </p:cNvSpPr>
          <p:nvPr>
            <p:ph type="body" idx="16"/>
          </p:nvPr>
        </p:nvSpPr>
        <p:spPr>
          <a:xfrm>
            <a:off x="1217723" y="4991470"/>
            <a:ext cx="1204912" cy="685800"/>
          </a:xfrm>
          <a:prstGeom prst="rect">
            <a:avLst/>
          </a:prstGeom>
          <a:noFill/>
          <a:ln>
            <a:noFill/>
          </a:ln>
        </p:spPr>
        <p:txBody>
          <a:bodyPr spcFirstLastPara="1" wrap="square" lIns="0" tIns="0" rIns="0" bIns="0" anchor="t" anchorCtr="0">
            <a:normAutofit/>
          </a:bodyPr>
          <a:lstStyle>
            <a:lvl1pPr marL="457200" lvl="0" indent="-228600" algn="r" rtl="1">
              <a:lnSpc>
                <a:spcPct val="145454"/>
              </a:lnSpc>
              <a:spcBef>
                <a:spcPts val="0"/>
              </a:spcBef>
              <a:spcAft>
                <a:spcPts val="0"/>
              </a:spcAft>
              <a:buClr>
                <a:srgbClr val="9A9C9B"/>
              </a:buClr>
              <a:buSzPts val="1100"/>
              <a:buNone/>
              <a:defRPr sz="1100">
                <a:solidFill>
                  <a:srgbClr val="9A9C9B"/>
                </a:solidFill>
                <a:latin typeface="Open Sans Light"/>
                <a:ea typeface="Open Sans Light"/>
                <a:cs typeface="Open Sans Light"/>
                <a:sym typeface="Open Sans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5"/>
          <p:cNvSpPr txBox="1">
            <a:spLocks noGrp="1"/>
          </p:cNvSpPr>
          <p:nvPr>
            <p:ph type="body" idx="17"/>
          </p:nvPr>
        </p:nvSpPr>
        <p:spPr>
          <a:xfrm>
            <a:off x="1219200" y="4617498"/>
            <a:ext cx="1204912" cy="411702"/>
          </a:xfrm>
          <a:prstGeom prst="rect">
            <a:avLst/>
          </a:prstGeom>
          <a:noFill/>
          <a:ln>
            <a:noFill/>
          </a:ln>
        </p:spPr>
        <p:txBody>
          <a:bodyPr spcFirstLastPara="1" wrap="square" lIns="0" tIns="0" rIns="0" bIns="0" anchor="t" anchorCtr="0">
            <a:normAutofit/>
          </a:bodyPr>
          <a:lstStyle>
            <a:lvl1pPr marL="457200" lvl="0" indent="-228600" algn="r" rtl="1">
              <a:lnSpc>
                <a:spcPct val="90000"/>
              </a:lnSpc>
              <a:spcBef>
                <a:spcPts val="0"/>
              </a:spcBef>
              <a:spcAft>
                <a:spcPts val="0"/>
              </a:spcAft>
              <a:buClr>
                <a:schemeClr val="accent2"/>
              </a:buClr>
              <a:buSzPts val="1600"/>
              <a:buNone/>
              <a:defRPr sz="1600" b="1">
                <a:solidFill>
                  <a:schemeClr val="accent2"/>
                </a:solidFill>
                <a:latin typeface="Open Sans Light"/>
                <a:ea typeface="Open Sans Light"/>
                <a:cs typeface="Open Sans Light"/>
                <a:sym typeface="Open Sans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Picture Background">
  <p:cSld name="2_Picture Background">
    <p:spTree>
      <p:nvGrpSpPr>
        <p:cNvPr id="1" name="Shape 97"/>
        <p:cNvGrpSpPr/>
        <p:nvPr/>
      </p:nvGrpSpPr>
      <p:grpSpPr>
        <a:xfrm>
          <a:off x="0" y="0"/>
          <a:ext cx="0" cy="0"/>
          <a:chOff x="0" y="0"/>
          <a:chExt cx="0" cy="0"/>
        </a:xfrm>
      </p:grpSpPr>
      <p:sp>
        <p:nvSpPr>
          <p:cNvPr id="98" name="Google Shape;98;p36"/>
          <p:cNvSpPr/>
          <p:nvPr/>
        </p:nvSpPr>
        <p:spPr>
          <a:xfrm>
            <a:off x="0" y="0"/>
            <a:ext cx="12192000" cy="6858000"/>
          </a:xfrm>
          <a:prstGeom prst="rect">
            <a:avLst/>
          </a:prstGeom>
          <a:solidFill>
            <a:srgbClr val="474747"/>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Light"/>
              <a:ea typeface="Open Sans Light"/>
              <a:cs typeface="Open Sans Light"/>
              <a:sym typeface="Open Sans Light"/>
            </a:endParaRPr>
          </a:p>
        </p:txBody>
      </p:sp>
      <p:sp>
        <p:nvSpPr>
          <p:cNvPr id="99" name="Google Shape;99;p36"/>
          <p:cNvSpPr txBox="1">
            <a:spLocks noGrp="1"/>
          </p:cNvSpPr>
          <p:nvPr>
            <p:ph type="body" idx="1"/>
          </p:nvPr>
        </p:nvSpPr>
        <p:spPr>
          <a:xfrm>
            <a:off x="1209675" y="2819400"/>
            <a:ext cx="9791700" cy="806450"/>
          </a:xfrm>
          <a:prstGeom prst="rect">
            <a:avLst/>
          </a:prstGeom>
          <a:noFill/>
          <a:ln>
            <a:noFill/>
          </a:ln>
        </p:spPr>
        <p:txBody>
          <a:bodyPr spcFirstLastPara="1" wrap="square" lIns="0" tIns="0" rIns="0" bIns="0" anchor="t" anchorCtr="0">
            <a:normAutofit/>
          </a:bodyPr>
          <a:lstStyle>
            <a:lvl1pPr marL="457200" lvl="0" indent="-228600" algn="r" rtl="1">
              <a:lnSpc>
                <a:spcPct val="90000"/>
              </a:lnSpc>
              <a:spcBef>
                <a:spcPts val="1000"/>
              </a:spcBef>
              <a:spcAft>
                <a:spcPts val="0"/>
              </a:spcAft>
              <a:buClr>
                <a:schemeClr val="lt1"/>
              </a:buClr>
              <a:buSzPts val="4000"/>
              <a:buNone/>
              <a:defRPr sz="4000">
                <a:solidFill>
                  <a:schemeClr val="lt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36"/>
          <p:cNvSpPr txBox="1">
            <a:spLocks noGrp="1"/>
          </p:cNvSpPr>
          <p:nvPr>
            <p:ph type="body" idx="2"/>
          </p:nvPr>
        </p:nvSpPr>
        <p:spPr>
          <a:xfrm>
            <a:off x="1209675" y="3733800"/>
            <a:ext cx="9791700" cy="990600"/>
          </a:xfrm>
          <a:prstGeom prst="rect">
            <a:avLst/>
          </a:prstGeom>
          <a:noFill/>
          <a:ln>
            <a:noFill/>
          </a:ln>
        </p:spPr>
        <p:txBody>
          <a:bodyPr spcFirstLastPara="1" wrap="square" lIns="0" tIns="0" rIns="0" bIns="0" anchor="t" anchorCtr="0">
            <a:normAutofit/>
          </a:bodyPr>
          <a:lstStyle>
            <a:lvl1pPr marL="457200" lvl="0" indent="-228600" algn="r" rtl="1">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1" name="Google Shape;101;p36"/>
          <p:cNvPicPr preferRelativeResize="0"/>
          <p:nvPr/>
        </p:nvPicPr>
        <p:blipFill rotWithShape="1">
          <a:blip r:embed="rId2">
            <a:alphaModFix/>
          </a:blip>
          <a:srcRect/>
          <a:stretch/>
        </p:blipFill>
        <p:spPr>
          <a:xfrm>
            <a:off x="1181100" y="781076"/>
            <a:ext cx="2570097" cy="273790"/>
          </a:xfrm>
          <a:prstGeom prst="rect">
            <a:avLst/>
          </a:prstGeom>
          <a:noFill/>
          <a:ln>
            <a:noFill/>
          </a:ln>
        </p:spPr>
      </p:pic>
      <p:pic>
        <p:nvPicPr>
          <p:cNvPr id="102" name="Google Shape;102;p36"/>
          <p:cNvPicPr preferRelativeResize="0"/>
          <p:nvPr/>
        </p:nvPicPr>
        <p:blipFill rotWithShape="1">
          <a:blip r:embed="rId3">
            <a:alphaModFix/>
          </a:blip>
          <a:srcRect r="77946"/>
          <a:stretch/>
        </p:blipFill>
        <p:spPr>
          <a:xfrm>
            <a:off x="10410403" y="560105"/>
            <a:ext cx="638597" cy="7616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Picture Background">
  <p:cSld name="3_Picture Background">
    <p:spTree>
      <p:nvGrpSpPr>
        <p:cNvPr id="1" name="Shape 103"/>
        <p:cNvGrpSpPr/>
        <p:nvPr/>
      </p:nvGrpSpPr>
      <p:grpSpPr>
        <a:xfrm>
          <a:off x="0" y="0"/>
          <a:ext cx="0" cy="0"/>
          <a:chOff x="0" y="0"/>
          <a:chExt cx="0" cy="0"/>
        </a:xfrm>
      </p:grpSpPr>
      <p:sp>
        <p:nvSpPr>
          <p:cNvPr id="104" name="Google Shape;104;p37"/>
          <p:cNvSpPr/>
          <p:nvPr/>
        </p:nvSpPr>
        <p:spPr>
          <a:xfrm>
            <a:off x="0" y="0"/>
            <a:ext cx="12192000" cy="6858000"/>
          </a:xfrm>
          <a:prstGeom prst="rect">
            <a:avLst/>
          </a:prstGeom>
          <a:solidFill>
            <a:srgbClr val="474747"/>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Light"/>
              <a:ea typeface="Open Sans Light"/>
              <a:cs typeface="Open Sans Light"/>
              <a:sym typeface="Open Sans Light"/>
            </a:endParaRPr>
          </a:p>
        </p:txBody>
      </p:sp>
      <p:sp>
        <p:nvSpPr>
          <p:cNvPr id="105" name="Google Shape;105;p37"/>
          <p:cNvSpPr txBox="1">
            <a:spLocks noGrp="1"/>
          </p:cNvSpPr>
          <p:nvPr>
            <p:ph type="body" idx="1"/>
          </p:nvPr>
        </p:nvSpPr>
        <p:spPr>
          <a:xfrm>
            <a:off x="1209675" y="2819400"/>
            <a:ext cx="9791700" cy="806450"/>
          </a:xfrm>
          <a:prstGeom prst="rect">
            <a:avLst/>
          </a:prstGeom>
          <a:noFill/>
          <a:ln>
            <a:noFill/>
          </a:ln>
        </p:spPr>
        <p:txBody>
          <a:bodyPr spcFirstLastPara="1" wrap="square" lIns="0" tIns="0" rIns="0" bIns="0" anchor="t" anchorCtr="0">
            <a:normAutofit/>
          </a:bodyPr>
          <a:lstStyle>
            <a:lvl1pPr marL="457200" lvl="0" indent="-228600" algn="r" rtl="1">
              <a:lnSpc>
                <a:spcPct val="90000"/>
              </a:lnSpc>
              <a:spcBef>
                <a:spcPts val="1000"/>
              </a:spcBef>
              <a:spcAft>
                <a:spcPts val="0"/>
              </a:spcAft>
              <a:buClr>
                <a:schemeClr val="lt1"/>
              </a:buClr>
              <a:buSzPts val="4000"/>
              <a:buNone/>
              <a:defRPr sz="4000">
                <a:solidFill>
                  <a:schemeClr val="lt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7"/>
          <p:cNvSpPr txBox="1">
            <a:spLocks noGrp="1"/>
          </p:cNvSpPr>
          <p:nvPr>
            <p:ph type="body" idx="2"/>
          </p:nvPr>
        </p:nvSpPr>
        <p:spPr>
          <a:xfrm>
            <a:off x="1209675" y="3733800"/>
            <a:ext cx="9791700" cy="990600"/>
          </a:xfrm>
          <a:prstGeom prst="rect">
            <a:avLst/>
          </a:prstGeom>
          <a:noFill/>
          <a:ln>
            <a:noFill/>
          </a:ln>
        </p:spPr>
        <p:txBody>
          <a:bodyPr spcFirstLastPara="1" wrap="square" lIns="0" tIns="0" rIns="0" bIns="0" anchor="t" anchorCtr="0">
            <a:normAutofit/>
          </a:bodyPr>
          <a:lstStyle>
            <a:lvl1pPr marL="457200" lvl="0" indent="-228600" algn="r" rtl="1">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7" name="Google Shape;107;p37"/>
          <p:cNvPicPr preferRelativeResize="0"/>
          <p:nvPr/>
        </p:nvPicPr>
        <p:blipFill rotWithShape="1">
          <a:blip r:embed="rId2">
            <a:alphaModFix/>
          </a:blip>
          <a:srcRect/>
          <a:stretch/>
        </p:blipFill>
        <p:spPr>
          <a:xfrm>
            <a:off x="1167596" y="770333"/>
            <a:ext cx="2466975" cy="295275"/>
          </a:xfrm>
          <a:prstGeom prst="rect">
            <a:avLst/>
          </a:prstGeom>
          <a:noFill/>
          <a:ln>
            <a:noFill/>
          </a:ln>
        </p:spPr>
      </p:pic>
      <p:pic>
        <p:nvPicPr>
          <p:cNvPr id="108" name="Google Shape;108;p37"/>
          <p:cNvPicPr preferRelativeResize="0"/>
          <p:nvPr/>
        </p:nvPicPr>
        <p:blipFill rotWithShape="1">
          <a:blip r:embed="rId3">
            <a:alphaModFix/>
          </a:blip>
          <a:srcRect r="77946"/>
          <a:stretch/>
        </p:blipFill>
        <p:spPr>
          <a:xfrm>
            <a:off x="10410403" y="560105"/>
            <a:ext cx="638597" cy="7616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you ">
  <p:cSld name="Thankyou ">
    <p:bg>
      <p:bgPr>
        <a:solidFill>
          <a:srgbClr val="414141">
            <a:alpha val="0"/>
          </a:srgbClr>
        </a:solidFill>
        <a:effectLst/>
      </p:bgPr>
    </p:bg>
    <p:spTree>
      <p:nvGrpSpPr>
        <p:cNvPr id="1" name="Shape 109"/>
        <p:cNvGrpSpPr/>
        <p:nvPr/>
      </p:nvGrpSpPr>
      <p:grpSpPr>
        <a:xfrm>
          <a:off x="0" y="0"/>
          <a:ext cx="0" cy="0"/>
          <a:chOff x="0" y="0"/>
          <a:chExt cx="0" cy="0"/>
        </a:xfrm>
      </p:grpSpPr>
      <p:sp>
        <p:nvSpPr>
          <p:cNvPr id="110" name="Google Shape;110;p26"/>
          <p:cNvSpPr txBox="1">
            <a:spLocks noGrp="1"/>
          </p:cNvSpPr>
          <p:nvPr>
            <p:ph type="title"/>
          </p:nvPr>
        </p:nvSpPr>
        <p:spPr>
          <a:xfrm>
            <a:off x="1181101" y="4804941"/>
            <a:ext cx="9791700" cy="495300"/>
          </a:xfrm>
          <a:prstGeom prst="rect">
            <a:avLst/>
          </a:prstGeom>
          <a:noFill/>
          <a:ln>
            <a:noFill/>
          </a:ln>
        </p:spPr>
        <p:txBody>
          <a:bodyPr spcFirstLastPara="1" wrap="square" lIns="0" tIns="0" rIns="0" bIns="0" anchor="ctr" anchorCtr="0">
            <a:noAutofit/>
          </a:bodyPr>
          <a:lstStyle>
            <a:lvl1pPr lvl="0" algn="r" rtl="1">
              <a:lnSpc>
                <a:spcPct val="90000"/>
              </a:lnSpc>
              <a:spcBef>
                <a:spcPts val="0"/>
              </a:spcBef>
              <a:spcAft>
                <a:spcPts val="0"/>
              </a:spcAft>
              <a:buClr>
                <a:schemeClr val="lt1"/>
              </a:buClr>
              <a:buSzPts val="32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1"/>
        <p:cNvGrpSpPr/>
        <p:nvPr/>
      </p:nvGrpSpPr>
      <p:grpSpPr>
        <a:xfrm>
          <a:off x="0" y="0"/>
          <a:ext cx="0" cy="0"/>
          <a:chOff x="0" y="0"/>
          <a:chExt cx="0" cy="0"/>
        </a:xfrm>
      </p:grpSpPr>
      <p:sp>
        <p:nvSpPr>
          <p:cNvPr id="112" name="Google Shape;112;p38"/>
          <p:cNvSpPr txBox="1">
            <a:spLocks noGrp="1"/>
          </p:cNvSpPr>
          <p:nvPr>
            <p:ph type="body" idx="1"/>
          </p:nvPr>
        </p:nvSpPr>
        <p:spPr>
          <a:xfrm>
            <a:off x="1209675" y="2819400"/>
            <a:ext cx="9791700" cy="806450"/>
          </a:xfrm>
          <a:prstGeom prst="rect">
            <a:avLst/>
          </a:prstGeom>
          <a:noFill/>
          <a:ln>
            <a:noFill/>
          </a:ln>
        </p:spPr>
        <p:txBody>
          <a:bodyPr spcFirstLastPara="1" wrap="square" lIns="0" tIns="0" rIns="0" bIns="0" anchor="t" anchorCtr="0">
            <a:normAutofit/>
          </a:bodyPr>
          <a:lstStyle>
            <a:lvl1pPr marL="457200" lvl="0" indent="-228600" algn="r" rtl="1">
              <a:lnSpc>
                <a:spcPct val="90000"/>
              </a:lnSpc>
              <a:spcBef>
                <a:spcPts val="1000"/>
              </a:spcBef>
              <a:spcAft>
                <a:spcPts val="0"/>
              </a:spcAft>
              <a:buClr>
                <a:srgbClr val="595959"/>
              </a:buClr>
              <a:buSzPts val="4000"/>
              <a:buNone/>
              <a:defRPr sz="4000">
                <a:solidFill>
                  <a:srgbClr val="595959"/>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38"/>
          <p:cNvSpPr txBox="1">
            <a:spLocks noGrp="1"/>
          </p:cNvSpPr>
          <p:nvPr>
            <p:ph type="body" idx="2"/>
          </p:nvPr>
        </p:nvSpPr>
        <p:spPr>
          <a:xfrm>
            <a:off x="1209675" y="3733800"/>
            <a:ext cx="9791700" cy="990600"/>
          </a:xfrm>
          <a:prstGeom prst="rect">
            <a:avLst/>
          </a:prstGeom>
          <a:noFill/>
          <a:ln>
            <a:noFill/>
          </a:ln>
        </p:spPr>
        <p:txBody>
          <a:bodyPr spcFirstLastPara="1" wrap="square" lIns="0" tIns="0" rIns="0" bIns="0" anchor="t" anchorCtr="0">
            <a:normAutofit/>
          </a:bodyPr>
          <a:lstStyle>
            <a:lvl1pPr marL="457200" lvl="0" indent="-228600" algn="r" rtl="1">
              <a:lnSpc>
                <a:spcPct val="90000"/>
              </a:lnSpc>
              <a:spcBef>
                <a:spcPts val="1000"/>
              </a:spcBef>
              <a:spcAft>
                <a:spcPts val="0"/>
              </a:spcAft>
              <a:buClr>
                <a:srgbClr val="595959"/>
              </a:buClr>
              <a:buSzPts val="1800"/>
              <a:buNone/>
              <a:defRPr sz="1800">
                <a:solidFill>
                  <a:srgbClr val="595959"/>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4"/>
        <p:cNvGrpSpPr/>
        <p:nvPr/>
      </p:nvGrpSpPr>
      <p:grpSpPr>
        <a:xfrm>
          <a:off x="0" y="0"/>
          <a:ext cx="0" cy="0"/>
          <a:chOff x="0" y="0"/>
          <a:chExt cx="0" cy="0"/>
        </a:xfrm>
      </p:grpSpPr>
      <p:sp>
        <p:nvSpPr>
          <p:cNvPr id="115" name="Google Shape;115;p39"/>
          <p:cNvSpPr txBox="1">
            <a:spLocks noGrp="1"/>
          </p:cNvSpPr>
          <p:nvPr>
            <p:ph type="body" idx="1"/>
          </p:nvPr>
        </p:nvSpPr>
        <p:spPr>
          <a:xfrm>
            <a:off x="1209675" y="2819400"/>
            <a:ext cx="9791700" cy="806450"/>
          </a:xfrm>
          <a:prstGeom prst="rect">
            <a:avLst/>
          </a:prstGeom>
          <a:noFill/>
          <a:ln>
            <a:noFill/>
          </a:ln>
        </p:spPr>
        <p:txBody>
          <a:bodyPr spcFirstLastPara="1" wrap="square" lIns="0" tIns="0" rIns="0" bIns="0" anchor="t" anchorCtr="0">
            <a:normAutofit/>
          </a:bodyPr>
          <a:lstStyle>
            <a:lvl1pPr marL="457200" lvl="0" indent="-228600" algn="r">
              <a:lnSpc>
                <a:spcPct val="90000"/>
              </a:lnSpc>
              <a:spcBef>
                <a:spcPts val="1000"/>
              </a:spcBef>
              <a:spcAft>
                <a:spcPts val="0"/>
              </a:spcAft>
              <a:buClr>
                <a:srgbClr val="595959"/>
              </a:buClr>
              <a:buSzPts val="4000"/>
              <a:buNone/>
              <a:defRPr sz="4000">
                <a:solidFill>
                  <a:srgbClr val="595959"/>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9"/>
          <p:cNvSpPr txBox="1">
            <a:spLocks noGrp="1"/>
          </p:cNvSpPr>
          <p:nvPr>
            <p:ph type="body" idx="2"/>
          </p:nvPr>
        </p:nvSpPr>
        <p:spPr>
          <a:xfrm>
            <a:off x="1209675" y="3733800"/>
            <a:ext cx="9791700" cy="990600"/>
          </a:xfrm>
          <a:prstGeom prst="rect">
            <a:avLst/>
          </a:prstGeom>
          <a:noFill/>
          <a:ln>
            <a:noFill/>
          </a:ln>
        </p:spPr>
        <p:txBody>
          <a:bodyPr spcFirstLastPara="1" wrap="square" lIns="0" tIns="0" rIns="0" bIns="0" anchor="t" anchorCtr="0">
            <a:normAutofit/>
          </a:bodyPr>
          <a:lstStyle>
            <a:lvl1pPr marL="457200" lvl="0" indent="-228600" algn="r">
              <a:lnSpc>
                <a:spcPct val="90000"/>
              </a:lnSpc>
              <a:spcBef>
                <a:spcPts val="1000"/>
              </a:spcBef>
              <a:spcAft>
                <a:spcPts val="0"/>
              </a:spcAft>
              <a:buClr>
                <a:srgbClr val="595959"/>
              </a:buClr>
              <a:buSzPts val="1800"/>
              <a:buNone/>
              <a:defRPr sz="1800">
                <a:solidFill>
                  <a:srgbClr val="595959"/>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7" name="Google Shape;117;p39"/>
          <p:cNvPicPr preferRelativeResize="0"/>
          <p:nvPr/>
        </p:nvPicPr>
        <p:blipFill rotWithShape="1">
          <a:blip r:embed="rId2">
            <a:alphaModFix/>
          </a:blip>
          <a:srcRect/>
          <a:stretch/>
        </p:blipFill>
        <p:spPr>
          <a:xfrm>
            <a:off x="1181100" y="781076"/>
            <a:ext cx="2570097" cy="273790"/>
          </a:xfrm>
          <a:prstGeom prst="rect">
            <a:avLst/>
          </a:prstGeom>
          <a:noFill/>
          <a:ln>
            <a:noFill/>
          </a:ln>
        </p:spPr>
      </p:pic>
      <p:pic>
        <p:nvPicPr>
          <p:cNvPr id="118" name="Google Shape;118;p39"/>
          <p:cNvPicPr preferRelativeResize="0"/>
          <p:nvPr/>
        </p:nvPicPr>
        <p:blipFill rotWithShape="1">
          <a:blip r:embed="rId3">
            <a:alphaModFix/>
          </a:blip>
          <a:srcRect r="76959"/>
          <a:stretch/>
        </p:blipFill>
        <p:spPr>
          <a:xfrm>
            <a:off x="10396116" y="560105"/>
            <a:ext cx="667172" cy="7616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19"/>
        <p:cNvGrpSpPr/>
        <p:nvPr/>
      </p:nvGrpSpPr>
      <p:grpSpPr>
        <a:xfrm>
          <a:off x="0" y="0"/>
          <a:ext cx="0" cy="0"/>
          <a:chOff x="0" y="0"/>
          <a:chExt cx="0" cy="0"/>
        </a:xfrm>
      </p:grpSpPr>
      <p:sp>
        <p:nvSpPr>
          <p:cNvPr id="120" name="Google Shape;120;p40"/>
          <p:cNvSpPr txBox="1">
            <a:spLocks noGrp="1"/>
          </p:cNvSpPr>
          <p:nvPr>
            <p:ph type="body" idx="1"/>
          </p:nvPr>
        </p:nvSpPr>
        <p:spPr>
          <a:xfrm>
            <a:off x="1209675" y="2819400"/>
            <a:ext cx="9791700" cy="806450"/>
          </a:xfrm>
          <a:prstGeom prst="rect">
            <a:avLst/>
          </a:prstGeom>
          <a:noFill/>
          <a:ln>
            <a:noFill/>
          </a:ln>
        </p:spPr>
        <p:txBody>
          <a:bodyPr spcFirstLastPara="1" wrap="square" lIns="0" tIns="0" rIns="0" bIns="0" anchor="t" anchorCtr="0">
            <a:normAutofit/>
          </a:bodyPr>
          <a:lstStyle>
            <a:lvl1pPr marL="457200" lvl="0" indent="-228600" algn="r" rtl="1">
              <a:lnSpc>
                <a:spcPct val="90000"/>
              </a:lnSpc>
              <a:spcBef>
                <a:spcPts val="1000"/>
              </a:spcBef>
              <a:spcAft>
                <a:spcPts val="0"/>
              </a:spcAft>
              <a:buClr>
                <a:srgbClr val="595959"/>
              </a:buClr>
              <a:buSzPts val="4000"/>
              <a:buNone/>
              <a:defRPr sz="4000">
                <a:solidFill>
                  <a:srgbClr val="595959"/>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0"/>
          <p:cNvSpPr txBox="1">
            <a:spLocks noGrp="1"/>
          </p:cNvSpPr>
          <p:nvPr>
            <p:ph type="body" idx="2"/>
          </p:nvPr>
        </p:nvSpPr>
        <p:spPr>
          <a:xfrm>
            <a:off x="1209675" y="3733800"/>
            <a:ext cx="9791700" cy="990600"/>
          </a:xfrm>
          <a:prstGeom prst="rect">
            <a:avLst/>
          </a:prstGeom>
          <a:noFill/>
          <a:ln>
            <a:noFill/>
          </a:ln>
        </p:spPr>
        <p:txBody>
          <a:bodyPr spcFirstLastPara="1" wrap="square" lIns="0" tIns="0" rIns="0" bIns="0" anchor="t" anchorCtr="0">
            <a:normAutofit/>
          </a:bodyPr>
          <a:lstStyle>
            <a:lvl1pPr marL="457200" lvl="0" indent="-228600" algn="r" rtl="1">
              <a:lnSpc>
                <a:spcPct val="90000"/>
              </a:lnSpc>
              <a:spcBef>
                <a:spcPts val="1000"/>
              </a:spcBef>
              <a:spcAft>
                <a:spcPts val="0"/>
              </a:spcAft>
              <a:buClr>
                <a:srgbClr val="595959"/>
              </a:buClr>
              <a:buSzPts val="1800"/>
              <a:buNone/>
              <a:defRPr sz="1800">
                <a:solidFill>
                  <a:srgbClr val="595959"/>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2" name="Google Shape;122;p40"/>
          <p:cNvPicPr preferRelativeResize="0"/>
          <p:nvPr/>
        </p:nvPicPr>
        <p:blipFill rotWithShape="1">
          <a:blip r:embed="rId2">
            <a:alphaModFix/>
          </a:blip>
          <a:srcRect/>
          <a:stretch/>
        </p:blipFill>
        <p:spPr>
          <a:xfrm>
            <a:off x="1176880" y="770333"/>
            <a:ext cx="2466975" cy="295275"/>
          </a:xfrm>
          <a:prstGeom prst="rect">
            <a:avLst/>
          </a:prstGeom>
          <a:noFill/>
          <a:ln>
            <a:noFill/>
          </a:ln>
        </p:spPr>
      </p:pic>
      <p:pic>
        <p:nvPicPr>
          <p:cNvPr id="123" name="Google Shape;123;p40"/>
          <p:cNvPicPr preferRelativeResize="0"/>
          <p:nvPr/>
        </p:nvPicPr>
        <p:blipFill rotWithShape="1">
          <a:blip r:embed="rId3">
            <a:alphaModFix/>
          </a:blip>
          <a:srcRect r="76959"/>
          <a:stretch/>
        </p:blipFill>
        <p:spPr>
          <a:xfrm>
            <a:off x="10396116" y="560105"/>
            <a:ext cx="667172" cy="7616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24"/>
          <p:cNvSpPr txBox="1">
            <a:spLocks noGrp="1"/>
          </p:cNvSpPr>
          <p:nvPr>
            <p:ph type="title"/>
          </p:nvPr>
        </p:nvSpPr>
        <p:spPr>
          <a:xfrm>
            <a:off x="1219199" y="998774"/>
            <a:ext cx="9791700" cy="495300"/>
          </a:xfrm>
          <a:prstGeom prst="rect">
            <a:avLst/>
          </a:prstGeom>
          <a:noFill/>
          <a:ln>
            <a:noFill/>
          </a:ln>
        </p:spPr>
        <p:txBody>
          <a:bodyPr spcFirstLastPara="1" wrap="square" lIns="0" tIns="45700" rIns="0" bIns="45700" anchor="t" anchorCtr="0">
            <a:noAutofit/>
          </a:bodyPr>
          <a:lstStyle>
            <a:lvl1pPr lvl="0" algn="r" rtl="1">
              <a:lnSpc>
                <a:spcPct val="90000"/>
              </a:lnSpc>
              <a:spcBef>
                <a:spcPts val="0"/>
              </a:spcBef>
              <a:spcAft>
                <a:spcPts val="0"/>
              </a:spcAft>
              <a:buClr>
                <a:srgbClr val="595959"/>
              </a:buClr>
              <a:buSzPts val="3200"/>
              <a:buFont typeface="Open Sans"/>
              <a:buNone/>
              <a:defRPr sz="3200">
                <a:solidFill>
                  <a:srgbClr val="595959"/>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4"/>
          <p:cNvSpPr txBox="1">
            <a:spLocks noGrp="1"/>
          </p:cNvSpPr>
          <p:nvPr>
            <p:ph type="body" idx="1"/>
          </p:nvPr>
        </p:nvSpPr>
        <p:spPr>
          <a:xfrm>
            <a:off x="1219199" y="1692748"/>
            <a:ext cx="9791700" cy="304800"/>
          </a:xfrm>
          <a:prstGeom prst="rect">
            <a:avLst/>
          </a:prstGeom>
          <a:noFill/>
          <a:ln>
            <a:noFill/>
          </a:ln>
        </p:spPr>
        <p:txBody>
          <a:bodyPr spcFirstLastPara="1" wrap="square" lIns="0" tIns="45700" rIns="0" bIns="45700" anchor="t" anchorCtr="0">
            <a:noAutofit/>
          </a:bodyPr>
          <a:lstStyle>
            <a:lvl1pPr marL="457200" lvl="0" indent="-228600" algn="r" rtl="1">
              <a:lnSpc>
                <a:spcPct val="100000"/>
              </a:lnSpc>
              <a:spcBef>
                <a:spcPts val="0"/>
              </a:spcBef>
              <a:spcAft>
                <a:spcPts val="0"/>
              </a:spcAft>
              <a:buClr>
                <a:schemeClr val="accent5"/>
              </a:buClr>
              <a:buSzPts val="1800"/>
              <a:buNone/>
              <a:defRPr sz="1800" b="0">
                <a:solidFill>
                  <a:schemeClr val="accent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4"/>
          <p:cNvSpPr txBox="1">
            <a:spLocks noGrp="1"/>
          </p:cNvSpPr>
          <p:nvPr>
            <p:ph type="body" idx="2"/>
          </p:nvPr>
        </p:nvSpPr>
        <p:spPr>
          <a:xfrm>
            <a:off x="7848600" y="2286000"/>
            <a:ext cx="3162300" cy="304800"/>
          </a:xfrm>
          <a:prstGeom prst="rect">
            <a:avLst/>
          </a:prstGeom>
          <a:noFill/>
          <a:ln>
            <a:noFill/>
          </a:ln>
        </p:spPr>
        <p:txBody>
          <a:bodyPr spcFirstLastPara="1" wrap="square" lIns="0" tIns="0" rIns="0" bIns="0" anchor="t" anchorCtr="0">
            <a:noAutofit/>
          </a:bodyPr>
          <a:lstStyle>
            <a:lvl1pPr marL="457200" lvl="0" indent="-228600" algn="r" rtl="1">
              <a:lnSpc>
                <a:spcPct val="100000"/>
              </a:lnSpc>
              <a:spcBef>
                <a:spcPts val="0"/>
              </a:spcBef>
              <a:spcAft>
                <a:spcPts val="0"/>
              </a:spcAft>
              <a:buClr>
                <a:schemeClr val="accent1"/>
              </a:buClr>
              <a:buSzPts val="1600"/>
              <a:buFont typeface="Arial"/>
              <a:buNone/>
              <a:defRPr sz="1600" b="1">
                <a:solidFill>
                  <a:schemeClr val="accent1"/>
                </a:solidFill>
                <a:latin typeface="Open Sans"/>
                <a:ea typeface="Open Sans"/>
                <a:cs typeface="Open Sans"/>
                <a:sym typeface="Open Sans"/>
              </a:defRPr>
            </a:lvl1pPr>
            <a:lvl2pPr marL="914400" lvl="1" indent="-228600" algn="l">
              <a:lnSpc>
                <a:spcPct val="100000"/>
              </a:lnSpc>
              <a:spcBef>
                <a:spcPts val="500"/>
              </a:spcBef>
              <a:spcAft>
                <a:spcPts val="0"/>
              </a:spcAft>
              <a:buClr>
                <a:srgbClr val="5F5F5F"/>
              </a:buClr>
              <a:buSzPts val="1200"/>
              <a:buFont typeface="Arial"/>
              <a:buNone/>
              <a:defRPr sz="1200">
                <a:solidFill>
                  <a:srgbClr val="5F5F5F"/>
                </a:solidFill>
              </a:defRPr>
            </a:lvl2pPr>
            <a:lvl3pPr marL="1371600" lvl="2" indent="-228600" algn="l">
              <a:lnSpc>
                <a:spcPct val="100000"/>
              </a:lnSpc>
              <a:spcBef>
                <a:spcPts val="500"/>
              </a:spcBef>
              <a:spcAft>
                <a:spcPts val="0"/>
              </a:spcAft>
              <a:buClr>
                <a:schemeClr val="dk1"/>
              </a:buClr>
              <a:buSzPts val="2000"/>
              <a:buFont typeface="Arial"/>
              <a:buNone/>
              <a:defRPr/>
            </a:lvl3pPr>
            <a:lvl4pPr marL="1828800" lvl="3" indent="-228600" algn="l">
              <a:lnSpc>
                <a:spcPct val="100000"/>
              </a:lnSpc>
              <a:spcBef>
                <a:spcPts val="500"/>
              </a:spcBef>
              <a:spcAft>
                <a:spcPts val="0"/>
              </a:spcAft>
              <a:buClr>
                <a:schemeClr val="dk1"/>
              </a:buClr>
              <a:buSzPts val="1800"/>
              <a:buFont typeface="Arial"/>
              <a:buNone/>
              <a:defRPr/>
            </a:lvl4pPr>
            <a:lvl5pPr marL="2286000" lvl="4" indent="-228600" algn="l">
              <a:lnSpc>
                <a:spcPct val="100000"/>
              </a:lnSpc>
              <a:spcBef>
                <a:spcPts val="500"/>
              </a:spcBef>
              <a:spcAft>
                <a:spcPts val="0"/>
              </a:spcAft>
              <a:buClr>
                <a:schemeClr val="dk1"/>
              </a:buClr>
              <a:buSzPts val="18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4"/>
          <p:cNvSpPr txBox="1">
            <a:spLocks noGrp="1"/>
          </p:cNvSpPr>
          <p:nvPr>
            <p:ph type="body" idx="3"/>
          </p:nvPr>
        </p:nvSpPr>
        <p:spPr>
          <a:xfrm>
            <a:off x="7848600" y="2726852"/>
            <a:ext cx="3162300" cy="3292948"/>
          </a:xfrm>
          <a:prstGeom prst="rect">
            <a:avLst/>
          </a:prstGeom>
          <a:noFill/>
          <a:ln>
            <a:noFill/>
          </a:ln>
        </p:spPr>
        <p:txBody>
          <a:bodyPr spcFirstLastPara="1" wrap="square" lIns="0" tIns="0" rIns="0" bIns="0" anchor="t" anchorCtr="0">
            <a:noAutofit/>
          </a:bodyPr>
          <a:lstStyle>
            <a:lvl1pPr marL="457200" lvl="0" indent="-228600" algn="r" rtl="1">
              <a:lnSpc>
                <a:spcPct val="133333"/>
              </a:lnSpc>
              <a:spcBef>
                <a:spcPts val="0"/>
              </a:spcBef>
              <a:spcAft>
                <a:spcPts val="0"/>
              </a:spcAft>
              <a:buClr>
                <a:srgbClr val="7F7F7F"/>
              </a:buClr>
              <a:buSzPts val="1200"/>
              <a:buFont typeface="Arial"/>
              <a:buNone/>
              <a:defRPr sz="1200" b="0">
                <a:solidFill>
                  <a:srgbClr val="7F7F7F"/>
                </a:solidFill>
                <a:latin typeface="Open Sans Light"/>
                <a:ea typeface="Open Sans Light"/>
                <a:cs typeface="Open Sans Light"/>
                <a:sym typeface="Open Sans Light"/>
              </a:defRPr>
            </a:lvl1pPr>
            <a:lvl2pPr marL="914400" lvl="1" indent="-228600" algn="l">
              <a:lnSpc>
                <a:spcPct val="100000"/>
              </a:lnSpc>
              <a:spcBef>
                <a:spcPts val="500"/>
              </a:spcBef>
              <a:spcAft>
                <a:spcPts val="0"/>
              </a:spcAft>
              <a:buClr>
                <a:srgbClr val="5F5F5F"/>
              </a:buClr>
              <a:buSzPts val="1200"/>
              <a:buFont typeface="Arial"/>
              <a:buNone/>
              <a:defRPr sz="1200">
                <a:solidFill>
                  <a:srgbClr val="5F5F5F"/>
                </a:solidFill>
              </a:defRPr>
            </a:lvl2pPr>
            <a:lvl3pPr marL="1371600" lvl="2" indent="-228600" algn="l">
              <a:lnSpc>
                <a:spcPct val="100000"/>
              </a:lnSpc>
              <a:spcBef>
                <a:spcPts val="500"/>
              </a:spcBef>
              <a:spcAft>
                <a:spcPts val="0"/>
              </a:spcAft>
              <a:buClr>
                <a:schemeClr val="dk1"/>
              </a:buClr>
              <a:buSzPts val="2000"/>
              <a:buFont typeface="Arial"/>
              <a:buNone/>
              <a:defRPr/>
            </a:lvl3pPr>
            <a:lvl4pPr marL="1828800" lvl="3" indent="-228600" algn="l">
              <a:lnSpc>
                <a:spcPct val="100000"/>
              </a:lnSpc>
              <a:spcBef>
                <a:spcPts val="500"/>
              </a:spcBef>
              <a:spcAft>
                <a:spcPts val="0"/>
              </a:spcAft>
              <a:buClr>
                <a:schemeClr val="dk1"/>
              </a:buClr>
              <a:buSzPts val="1800"/>
              <a:buFont typeface="Arial"/>
              <a:buNone/>
              <a:defRPr/>
            </a:lvl4pPr>
            <a:lvl5pPr marL="2286000" lvl="4" indent="-228600" algn="l">
              <a:lnSpc>
                <a:spcPct val="100000"/>
              </a:lnSpc>
              <a:spcBef>
                <a:spcPts val="500"/>
              </a:spcBef>
              <a:spcAft>
                <a:spcPts val="0"/>
              </a:spcAft>
              <a:buClr>
                <a:schemeClr val="dk1"/>
              </a:buClr>
              <a:buSzPts val="18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4"/>
          <p:cNvSpPr txBox="1">
            <a:spLocks noGrp="1"/>
          </p:cNvSpPr>
          <p:nvPr>
            <p:ph type="body" idx="4"/>
          </p:nvPr>
        </p:nvSpPr>
        <p:spPr>
          <a:xfrm>
            <a:off x="4533900" y="2726852"/>
            <a:ext cx="3162300" cy="3292948"/>
          </a:xfrm>
          <a:prstGeom prst="rect">
            <a:avLst/>
          </a:prstGeom>
          <a:noFill/>
          <a:ln>
            <a:noFill/>
          </a:ln>
        </p:spPr>
        <p:txBody>
          <a:bodyPr spcFirstLastPara="1" wrap="square" lIns="0" tIns="0" rIns="0" bIns="0" anchor="t" anchorCtr="0">
            <a:noAutofit/>
          </a:bodyPr>
          <a:lstStyle>
            <a:lvl1pPr marL="457200" lvl="0" indent="-304800" algn="r" rtl="1">
              <a:lnSpc>
                <a:spcPct val="133333"/>
              </a:lnSpc>
              <a:spcBef>
                <a:spcPts val="600"/>
              </a:spcBef>
              <a:spcAft>
                <a:spcPts val="0"/>
              </a:spcAft>
              <a:buClr>
                <a:srgbClr val="B59644"/>
              </a:buClr>
              <a:buSzPts val="1200"/>
              <a:buFont typeface="Arial"/>
              <a:buChar char="•"/>
              <a:defRPr sz="1200" b="0">
                <a:solidFill>
                  <a:srgbClr val="7F7F7F"/>
                </a:solidFill>
                <a:latin typeface="Open Sans Light"/>
                <a:ea typeface="Open Sans Light"/>
                <a:cs typeface="Open Sans Light"/>
                <a:sym typeface="Open Sans Light"/>
              </a:defRPr>
            </a:lvl1pPr>
            <a:lvl2pPr marL="914400" lvl="1" indent="-228600" algn="l">
              <a:lnSpc>
                <a:spcPct val="100000"/>
              </a:lnSpc>
              <a:spcBef>
                <a:spcPts val="500"/>
              </a:spcBef>
              <a:spcAft>
                <a:spcPts val="0"/>
              </a:spcAft>
              <a:buClr>
                <a:srgbClr val="5F5F5F"/>
              </a:buClr>
              <a:buSzPts val="1200"/>
              <a:buFont typeface="Arial"/>
              <a:buNone/>
              <a:defRPr sz="1200">
                <a:solidFill>
                  <a:srgbClr val="5F5F5F"/>
                </a:solidFill>
              </a:defRPr>
            </a:lvl2pPr>
            <a:lvl3pPr marL="1371600" lvl="2" indent="-228600" algn="l">
              <a:lnSpc>
                <a:spcPct val="100000"/>
              </a:lnSpc>
              <a:spcBef>
                <a:spcPts val="500"/>
              </a:spcBef>
              <a:spcAft>
                <a:spcPts val="0"/>
              </a:spcAft>
              <a:buClr>
                <a:schemeClr val="dk1"/>
              </a:buClr>
              <a:buSzPts val="2000"/>
              <a:buFont typeface="Arial"/>
              <a:buNone/>
              <a:defRPr/>
            </a:lvl3pPr>
            <a:lvl4pPr marL="1828800" lvl="3" indent="-228600" algn="l">
              <a:lnSpc>
                <a:spcPct val="100000"/>
              </a:lnSpc>
              <a:spcBef>
                <a:spcPts val="500"/>
              </a:spcBef>
              <a:spcAft>
                <a:spcPts val="0"/>
              </a:spcAft>
              <a:buClr>
                <a:schemeClr val="dk1"/>
              </a:buClr>
              <a:buSzPts val="1800"/>
              <a:buFont typeface="Arial"/>
              <a:buNone/>
              <a:defRPr/>
            </a:lvl4pPr>
            <a:lvl5pPr marL="2286000" lvl="4" indent="-228600" algn="l">
              <a:lnSpc>
                <a:spcPct val="100000"/>
              </a:lnSpc>
              <a:spcBef>
                <a:spcPts val="500"/>
              </a:spcBef>
              <a:spcAft>
                <a:spcPts val="0"/>
              </a:spcAft>
              <a:buClr>
                <a:schemeClr val="dk1"/>
              </a:buClr>
              <a:buSzPts val="18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4"/>
          <p:cNvSpPr txBox="1">
            <a:spLocks noGrp="1"/>
          </p:cNvSpPr>
          <p:nvPr>
            <p:ph type="body" idx="5"/>
          </p:nvPr>
        </p:nvSpPr>
        <p:spPr>
          <a:xfrm>
            <a:off x="4533900" y="2286000"/>
            <a:ext cx="3162300" cy="304800"/>
          </a:xfrm>
          <a:prstGeom prst="rect">
            <a:avLst/>
          </a:prstGeom>
          <a:noFill/>
          <a:ln>
            <a:noFill/>
          </a:ln>
        </p:spPr>
        <p:txBody>
          <a:bodyPr spcFirstLastPara="1" wrap="square" lIns="0" tIns="0" rIns="0" bIns="0" anchor="t" anchorCtr="0">
            <a:noAutofit/>
          </a:bodyPr>
          <a:lstStyle>
            <a:lvl1pPr marL="457200" lvl="0" indent="-228600" algn="r" rtl="1">
              <a:lnSpc>
                <a:spcPct val="100000"/>
              </a:lnSpc>
              <a:spcBef>
                <a:spcPts val="0"/>
              </a:spcBef>
              <a:spcAft>
                <a:spcPts val="0"/>
              </a:spcAft>
              <a:buClr>
                <a:schemeClr val="accent1"/>
              </a:buClr>
              <a:buSzPts val="1600"/>
              <a:buFont typeface="Arial"/>
              <a:buNone/>
              <a:defRPr sz="1600" b="1">
                <a:solidFill>
                  <a:schemeClr val="accent1"/>
                </a:solidFill>
                <a:latin typeface="Open Sans"/>
                <a:ea typeface="Open Sans"/>
                <a:cs typeface="Open Sans"/>
                <a:sym typeface="Open Sans"/>
              </a:defRPr>
            </a:lvl1pPr>
            <a:lvl2pPr marL="914400" lvl="1" indent="-228600" algn="l">
              <a:lnSpc>
                <a:spcPct val="100000"/>
              </a:lnSpc>
              <a:spcBef>
                <a:spcPts val="500"/>
              </a:spcBef>
              <a:spcAft>
                <a:spcPts val="0"/>
              </a:spcAft>
              <a:buClr>
                <a:srgbClr val="5F5F5F"/>
              </a:buClr>
              <a:buSzPts val="1200"/>
              <a:buFont typeface="Arial"/>
              <a:buNone/>
              <a:defRPr sz="1200">
                <a:solidFill>
                  <a:srgbClr val="5F5F5F"/>
                </a:solidFill>
              </a:defRPr>
            </a:lvl2pPr>
            <a:lvl3pPr marL="1371600" lvl="2" indent="-228600" algn="l">
              <a:lnSpc>
                <a:spcPct val="100000"/>
              </a:lnSpc>
              <a:spcBef>
                <a:spcPts val="500"/>
              </a:spcBef>
              <a:spcAft>
                <a:spcPts val="0"/>
              </a:spcAft>
              <a:buClr>
                <a:schemeClr val="dk1"/>
              </a:buClr>
              <a:buSzPts val="2000"/>
              <a:buFont typeface="Arial"/>
              <a:buNone/>
              <a:defRPr/>
            </a:lvl3pPr>
            <a:lvl4pPr marL="1828800" lvl="3" indent="-228600" algn="l">
              <a:lnSpc>
                <a:spcPct val="100000"/>
              </a:lnSpc>
              <a:spcBef>
                <a:spcPts val="500"/>
              </a:spcBef>
              <a:spcAft>
                <a:spcPts val="0"/>
              </a:spcAft>
              <a:buClr>
                <a:schemeClr val="dk1"/>
              </a:buClr>
              <a:buSzPts val="1800"/>
              <a:buFont typeface="Arial"/>
              <a:buNone/>
              <a:defRPr/>
            </a:lvl4pPr>
            <a:lvl5pPr marL="2286000" lvl="4" indent="-228600" algn="l">
              <a:lnSpc>
                <a:spcPct val="100000"/>
              </a:lnSpc>
              <a:spcBef>
                <a:spcPts val="500"/>
              </a:spcBef>
              <a:spcAft>
                <a:spcPts val="0"/>
              </a:spcAft>
              <a:buClr>
                <a:schemeClr val="dk1"/>
              </a:buClr>
              <a:buSzPts val="18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4"/>
          <p:cNvSpPr txBox="1">
            <a:spLocks noGrp="1"/>
          </p:cNvSpPr>
          <p:nvPr>
            <p:ph type="body" idx="6"/>
          </p:nvPr>
        </p:nvSpPr>
        <p:spPr>
          <a:xfrm>
            <a:off x="1219200" y="2726852"/>
            <a:ext cx="3162300" cy="3292948"/>
          </a:xfrm>
          <a:prstGeom prst="rect">
            <a:avLst/>
          </a:prstGeom>
          <a:noFill/>
          <a:ln>
            <a:noFill/>
          </a:ln>
        </p:spPr>
        <p:txBody>
          <a:bodyPr spcFirstLastPara="1" wrap="square" lIns="0" tIns="0" rIns="0" bIns="0" anchor="t" anchorCtr="0">
            <a:noAutofit/>
          </a:bodyPr>
          <a:lstStyle>
            <a:lvl1pPr marL="457200" lvl="0" indent="-304800" algn="r" rtl="1">
              <a:lnSpc>
                <a:spcPct val="133333"/>
              </a:lnSpc>
              <a:spcBef>
                <a:spcPts val="600"/>
              </a:spcBef>
              <a:spcAft>
                <a:spcPts val="0"/>
              </a:spcAft>
              <a:buClr>
                <a:srgbClr val="B59644"/>
              </a:buClr>
              <a:buSzPts val="1200"/>
              <a:buFont typeface="Arial"/>
              <a:buChar char="•"/>
              <a:defRPr sz="1200" b="0">
                <a:solidFill>
                  <a:srgbClr val="7F7F7F"/>
                </a:solidFill>
                <a:latin typeface="Open Sans Light"/>
                <a:ea typeface="Open Sans Light"/>
                <a:cs typeface="Open Sans Light"/>
                <a:sym typeface="Open Sans Light"/>
              </a:defRPr>
            </a:lvl1pPr>
            <a:lvl2pPr marL="914400" lvl="1" indent="-228600" algn="l">
              <a:lnSpc>
                <a:spcPct val="100000"/>
              </a:lnSpc>
              <a:spcBef>
                <a:spcPts val="500"/>
              </a:spcBef>
              <a:spcAft>
                <a:spcPts val="0"/>
              </a:spcAft>
              <a:buClr>
                <a:srgbClr val="5F5F5F"/>
              </a:buClr>
              <a:buSzPts val="1200"/>
              <a:buFont typeface="Arial"/>
              <a:buNone/>
              <a:defRPr sz="1200">
                <a:solidFill>
                  <a:srgbClr val="5F5F5F"/>
                </a:solidFill>
              </a:defRPr>
            </a:lvl2pPr>
            <a:lvl3pPr marL="1371600" lvl="2" indent="-228600" algn="l">
              <a:lnSpc>
                <a:spcPct val="100000"/>
              </a:lnSpc>
              <a:spcBef>
                <a:spcPts val="500"/>
              </a:spcBef>
              <a:spcAft>
                <a:spcPts val="0"/>
              </a:spcAft>
              <a:buClr>
                <a:schemeClr val="dk1"/>
              </a:buClr>
              <a:buSzPts val="2000"/>
              <a:buFont typeface="Arial"/>
              <a:buNone/>
              <a:defRPr/>
            </a:lvl3pPr>
            <a:lvl4pPr marL="1828800" lvl="3" indent="-228600" algn="l">
              <a:lnSpc>
                <a:spcPct val="100000"/>
              </a:lnSpc>
              <a:spcBef>
                <a:spcPts val="500"/>
              </a:spcBef>
              <a:spcAft>
                <a:spcPts val="0"/>
              </a:spcAft>
              <a:buClr>
                <a:schemeClr val="dk1"/>
              </a:buClr>
              <a:buSzPts val="1800"/>
              <a:buFont typeface="Arial"/>
              <a:buNone/>
              <a:defRPr/>
            </a:lvl4pPr>
            <a:lvl5pPr marL="2286000" lvl="4" indent="-228600" algn="l">
              <a:lnSpc>
                <a:spcPct val="100000"/>
              </a:lnSpc>
              <a:spcBef>
                <a:spcPts val="500"/>
              </a:spcBef>
              <a:spcAft>
                <a:spcPts val="0"/>
              </a:spcAft>
              <a:buClr>
                <a:schemeClr val="dk1"/>
              </a:buClr>
              <a:buSzPts val="18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4"/>
          <p:cNvSpPr txBox="1">
            <a:spLocks noGrp="1"/>
          </p:cNvSpPr>
          <p:nvPr>
            <p:ph type="body" idx="7"/>
          </p:nvPr>
        </p:nvSpPr>
        <p:spPr>
          <a:xfrm>
            <a:off x="1219200" y="2286000"/>
            <a:ext cx="3162300" cy="304800"/>
          </a:xfrm>
          <a:prstGeom prst="rect">
            <a:avLst/>
          </a:prstGeom>
          <a:noFill/>
          <a:ln>
            <a:noFill/>
          </a:ln>
        </p:spPr>
        <p:txBody>
          <a:bodyPr spcFirstLastPara="1" wrap="square" lIns="0" tIns="0" rIns="0" bIns="0" anchor="t" anchorCtr="0">
            <a:noAutofit/>
          </a:bodyPr>
          <a:lstStyle>
            <a:lvl1pPr marL="457200" lvl="0" indent="-228600" algn="r" rtl="1">
              <a:lnSpc>
                <a:spcPct val="100000"/>
              </a:lnSpc>
              <a:spcBef>
                <a:spcPts val="0"/>
              </a:spcBef>
              <a:spcAft>
                <a:spcPts val="0"/>
              </a:spcAft>
              <a:buClr>
                <a:schemeClr val="accent1"/>
              </a:buClr>
              <a:buSzPts val="1600"/>
              <a:buFont typeface="Arial"/>
              <a:buNone/>
              <a:defRPr sz="1600" b="1">
                <a:solidFill>
                  <a:schemeClr val="accent1"/>
                </a:solidFill>
                <a:latin typeface="Open Sans"/>
                <a:ea typeface="Open Sans"/>
                <a:cs typeface="Open Sans"/>
                <a:sym typeface="Open Sans"/>
              </a:defRPr>
            </a:lvl1pPr>
            <a:lvl2pPr marL="914400" lvl="1" indent="-228600" algn="l">
              <a:lnSpc>
                <a:spcPct val="100000"/>
              </a:lnSpc>
              <a:spcBef>
                <a:spcPts val="500"/>
              </a:spcBef>
              <a:spcAft>
                <a:spcPts val="0"/>
              </a:spcAft>
              <a:buClr>
                <a:srgbClr val="5F5F5F"/>
              </a:buClr>
              <a:buSzPts val="1200"/>
              <a:buFont typeface="Arial"/>
              <a:buNone/>
              <a:defRPr sz="1200">
                <a:solidFill>
                  <a:srgbClr val="5F5F5F"/>
                </a:solidFill>
              </a:defRPr>
            </a:lvl2pPr>
            <a:lvl3pPr marL="1371600" lvl="2" indent="-228600" algn="l">
              <a:lnSpc>
                <a:spcPct val="100000"/>
              </a:lnSpc>
              <a:spcBef>
                <a:spcPts val="500"/>
              </a:spcBef>
              <a:spcAft>
                <a:spcPts val="0"/>
              </a:spcAft>
              <a:buClr>
                <a:schemeClr val="dk1"/>
              </a:buClr>
              <a:buSzPts val="2000"/>
              <a:buFont typeface="Arial"/>
              <a:buNone/>
              <a:defRPr/>
            </a:lvl3pPr>
            <a:lvl4pPr marL="1828800" lvl="3" indent="-228600" algn="l">
              <a:lnSpc>
                <a:spcPct val="100000"/>
              </a:lnSpc>
              <a:spcBef>
                <a:spcPts val="500"/>
              </a:spcBef>
              <a:spcAft>
                <a:spcPts val="0"/>
              </a:spcAft>
              <a:buClr>
                <a:schemeClr val="dk1"/>
              </a:buClr>
              <a:buSzPts val="1800"/>
              <a:buFont typeface="Arial"/>
              <a:buNone/>
              <a:defRPr/>
            </a:lvl4pPr>
            <a:lvl5pPr marL="2286000" lvl="4" indent="-228600" algn="l">
              <a:lnSpc>
                <a:spcPct val="100000"/>
              </a:lnSpc>
              <a:spcBef>
                <a:spcPts val="500"/>
              </a:spcBef>
              <a:spcAft>
                <a:spcPts val="0"/>
              </a:spcAft>
              <a:buClr>
                <a:schemeClr val="dk1"/>
              </a:buClr>
              <a:buSzPts val="18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480">
          <p15:clr>
            <a:srgbClr val="FBAE40"/>
          </p15:clr>
        </p15:guide>
        <p15:guide id="2" pos="7488">
          <p15:clr>
            <a:srgbClr val="FBAE40"/>
          </p15:clr>
        </p15:guide>
        <p15:guide id="3" orient="horz" pos="3960">
          <p15:clr>
            <a:srgbClr val="FBAE40"/>
          </p15:clr>
        </p15:guide>
        <p15:guide id="4" orient="horz" pos="41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4"/>
        <p:cNvGrpSpPr/>
        <p:nvPr/>
      </p:nvGrpSpPr>
      <p:grpSpPr>
        <a:xfrm>
          <a:off x="0" y="0"/>
          <a:ext cx="0" cy="0"/>
          <a:chOff x="0" y="0"/>
          <a:chExt cx="0" cy="0"/>
        </a:xfrm>
      </p:grpSpPr>
      <p:sp>
        <p:nvSpPr>
          <p:cNvPr id="25" name="Google Shape;25;p28"/>
          <p:cNvSpPr txBox="1">
            <a:spLocks noGrp="1"/>
          </p:cNvSpPr>
          <p:nvPr>
            <p:ph type="body" idx="1"/>
          </p:nvPr>
        </p:nvSpPr>
        <p:spPr>
          <a:xfrm>
            <a:off x="6705600" y="2196220"/>
            <a:ext cx="4305299" cy="3823577"/>
          </a:xfrm>
          <a:prstGeom prst="rect">
            <a:avLst/>
          </a:prstGeom>
          <a:noFill/>
          <a:ln>
            <a:noFill/>
          </a:ln>
        </p:spPr>
        <p:txBody>
          <a:bodyPr spcFirstLastPara="1" wrap="square" lIns="0" tIns="0" rIns="0" bIns="0" anchor="t" anchorCtr="0">
            <a:noAutofit/>
          </a:bodyPr>
          <a:lstStyle>
            <a:lvl1pPr marL="457200" lvl="0" indent="-228600" algn="r" rtl="1">
              <a:lnSpc>
                <a:spcPct val="133333"/>
              </a:lnSpc>
              <a:spcBef>
                <a:spcPts val="1000"/>
              </a:spcBef>
              <a:spcAft>
                <a:spcPts val="0"/>
              </a:spcAft>
              <a:buClr>
                <a:srgbClr val="7F7F7F"/>
              </a:buClr>
              <a:buSzPts val="1200"/>
              <a:buNone/>
              <a:defRPr sz="1200">
                <a:solidFill>
                  <a:srgbClr val="7F7F7F"/>
                </a:solidFill>
                <a:latin typeface="Open Sans Light"/>
                <a:ea typeface="Open Sans Light"/>
                <a:cs typeface="Open Sans Light"/>
                <a:sym typeface="Open Sans Light"/>
              </a:defRPr>
            </a:lvl1pPr>
            <a:lvl2pPr marL="914400" lvl="1" indent="-228600" algn="l">
              <a:lnSpc>
                <a:spcPct val="90000"/>
              </a:lnSpc>
              <a:spcBef>
                <a:spcPts val="500"/>
              </a:spcBef>
              <a:spcAft>
                <a:spcPts val="0"/>
              </a:spcAft>
              <a:buClr>
                <a:srgbClr val="7F7F7F"/>
              </a:buClr>
              <a:buSzPts val="1200"/>
              <a:buNone/>
              <a:defRPr sz="1200">
                <a:solidFill>
                  <a:srgbClr val="7F7F7F"/>
                </a:solidFill>
                <a:latin typeface="Open Sans Light"/>
                <a:ea typeface="Open Sans Light"/>
                <a:cs typeface="Open Sans Light"/>
                <a:sym typeface="Open Sans Light"/>
              </a:defRPr>
            </a:lvl2pPr>
            <a:lvl3pPr marL="1371600" lvl="2" indent="-228600" algn="l">
              <a:lnSpc>
                <a:spcPct val="90000"/>
              </a:lnSpc>
              <a:spcBef>
                <a:spcPts val="500"/>
              </a:spcBef>
              <a:spcAft>
                <a:spcPts val="0"/>
              </a:spcAft>
              <a:buClr>
                <a:srgbClr val="7F7F7F"/>
              </a:buClr>
              <a:buSzPts val="1200"/>
              <a:buNone/>
              <a:defRPr sz="1200">
                <a:solidFill>
                  <a:srgbClr val="7F7F7F"/>
                </a:solidFill>
                <a:latin typeface="Open Sans Light"/>
                <a:ea typeface="Open Sans Light"/>
                <a:cs typeface="Open Sans Light"/>
                <a:sym typeface="Open Sans Light"/>
              </a:defRPr>
            </a:lvl3pPr>
            <a:lvl4pPr marL="1828800" lvl="3" indent="-228600" algn="l">
              <a:lnSpc>
                <a:spcPct val="90000"/>
              </a:lnSpc>
              <a:spcBef>
                <a:spcPts val="500"/>
              </a:spcBef>
              <a:spcAft>
                <a:spcPts val="0"/>
              </a:spcAft>
              <a:buClr>
                <a:srgbClr val="7F7F7F"/>
              </a:buClr>
              <a:buSzPts val="1200"/>
              <a:buNone/>
              <a:defRPr sz="1200">
                <a:solidFill>
                  <a:srgbClr val="7F7F7F"/>
                </a:solidFill>
                <a:latin typeface="Open Sans Light"/>
                <a:ea typeface="Open Sans Light"/>
                <a:cs typeface="Open Sans Light"/>
                <a:sym typeface="Open Sans Light"/>
              </a:defRPr>
            </a:lvl4pPr>
            <a:lvl5pPr marL="2286000" lvl="4" indent="-228600" algn="l">
              <a:lnSpc>
                <a:spcPct val="90000"/>
              </a:lnSpc>
              <a:spcBef>
                <a:spcPts val="500"/>
              </a:spcBef>
              <a:spcAft>
                <a:spcPts val="0"/>
              </a:spcAft>
              <a:buClr>
                <a:srgbClr val="7F7F7F"/>
              </a:buClr>
              <a:buSzPts val="1200"/>
              <a:buNone/>
              <a:defRPr sz="1200">
                <a:solidFill>
                  <a:srgbClr val="7F7F7F"/>
                </a:solidFill>
                <a:latin typeface="Open Sans Light"/>
                <a:ea typeface="Open Sans Light"/>
                <a:cs typeface="Open Sans Light"/>
                <a:sym typeface="Open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8"/>
          <p:cNvSpPr/>
          <p:nvPr/>
        </p:nvSpPr>
        <p:spPr>
          <a:xfrm>
            <a:off x="0" y="0"/>
            <a:ext cx="6286500" cy="6858000"/>
          </a:xfrm>
          <a:prstGeom prst="rect">
            <a:avLst/>
          </a:prstGeom>
          <a:solidFill>
            <a:srgbClr val="5F5F5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Light"/>
              <a:ea typeface="Open Sans Light"/>
              <a:cs typeface="Open Sans Light"/>
              <a:sym typeface="Open Sans Light"/>
            </a:endParaRPr>
          </a:p>
        </p:txBody>
      </p:sp>
      <p:sp>
        <p:nvSpPr>
          <p:cNvPr id="27" name="Google Shape;27;p28"/>
          <p:cNvSpPr txBox="1">
            <a:spLocks noGrp="1"/>
          </p:cNvSpPr>
          <p:nvPr>
            <p:ph type="body" idx="2"/>
          </p:nvPr>
        </p:nvSpPr>
        <p:spPr>
          <a:xfrm>
            <a:off x="1219202" y="1877935"/>
            <a:ext cx="4419598" cy="434734"/>
          </a:xfrm>
          <a:prstGeom prst="rect">
            <a:avLst/>
          </a:prstGeom>
          <a:noFill/>
          <a:ln>
            <a:noFill/>
          </a:ln>
        </p:spPr>
        <p:txBody>
          <a:bodyPr spcFirstLastPara="1" wrap="square" lIns="91425" tIns="45700" rIns="91425" bIns="45700" anchor="t" anchorCtr="0">
            <a:spAutoFit/>
          </a:bodyPr>
          <a:lstStyle>
            <a:lvl1pPr marL="457200" lvl="0" indent="-228600" algn="r" rtl="1">
              <a:lnSpc>
                <a:spcPct val="90000"/>
              </a:lnSpc>
              <a:spcBef>
                <a:spcPts val="1000"/>
              </a:spcBef>
              <a:spcAft>
                <a:spcPts val="0"/>
              </a:spcAft>
              <a:buClr>
                <a:schemeClr val="lt1"/>
              </a:buClr>
              <a:buSzPts val="2400"/>
              <a:buNone/>
              <a:defRPr sz="2400">
                <a:solidFill>
                  <a:schemeClr val="lt1"/>
                </a:solidFill>
                <a:latin typeface="Open Sans Light"/>
                <a:ea typeface="Open Sans Light"/>
                <a:cs typeface="Open Sans Light"/>
                <a:sym typeface="Open Sans Light"/>
              </a:defRPr>
            </a:lvl1pPr>
            <a:lvl2pPr marL="914400" lvl="1" indent="-228600" algn="l">
              <a:lnSpc>
                <a:spcPct val="90000"/>
              </a:lnSpc>
              <a:spcBef>
                <a:spcPts val="500"/>
              </a:spcBef>
              <a:spcAft>
                <a:spcPts val="0"/>
              </a:spcAft>
              <a:buClr>
                <a:schemeClr val="lt1"/>
              </a:buClr>
              <a:buSzPts val="2400"/>
              <a:buNone/>
              <a:defRPr sz="2400">
                <a:solidFill>
                  <a:schemeClr val="lt1"/>
                </a:solidFill>
                <a:latin typeface="Open Sans Light"/>
                <a:ea typeface="Open Sans Light"/>
                <a:cs typeface="Open Sans Light"/>
                <a:sym typeface="Open Sans Light"/>
              </a:defRPr>
            </a:lvl2pPr>
            <a:lvl3pPr marL="1371600" lvl="2" indent="-228600" algn="l">
              <a:lnSpc>
                <a:spcPct val="90000"/>
              </a:lnSpc>
              <a:spcBef>
                <a:spcPts val="500"/>
              </a:spcBef>
              <a:spcAft>
                <a:spcPts val="0"/>
              </a:spcAft>
              <a:buClr>
                <a:schemeClr val="lt1"/>
              </a:buClr>
              <a:buSzPts val="2400"/>
              <a:buNone/>
              <a:defRPr sz="2400">
                <a:solidFill>
                  <a:schemeClr val="lt1"/>
                </a:solidFill>
                <a:latin typeface="Open Sans Light"/>
                <a:ea typeface="Open Sans Light"/>
                <a:cs typeface="Open Sans Light"/>
                <a:sym typeface="Open Sans Light"/>
              </a:defRPr>
            </a:lvl3pPr>
            <a:lvl4pPr marL="1828800" lvl="3" indent="-228600" algn="l">
              <a:lnSpc>
                <a:spcPct val="90000"/>
              </a:lnSpc>
              <a:spcBef>
                <a:spcPts val="500"/>
              </a:spcBef>
              <a:spcAft>
                <a:spcPts val="0"/>
              </a:spcAft>
              <a:buClr>
                <a:schemeClr val="lt1"/>
              </a:buClr>
              <a:buSzPts val="2400"/>
              <a:buNone/>
              <a:defRPr sz="2400">
                <a:solidFill>
                  <a:schemeClr val="lt1"/>
                </a:solidFill>
                <a:latin typeface="Open Sans Light"/>
                <a:ea typeface="Open Sans Light"/>
                <a:cs typeface="Open Sans Light"/>
                <a:sym typeface="Open Sans Light"/>
              </a:defRPr>
            </a:lvl4pPr>
            <a:lvl5pPr marL="2286000" lvl="4" indent="-228600" algn="l">
              <a:lnSpc>
                <a:spcPct val="90000"/>
              </a:lnSpc>
              <a:spcBef>
                <a:spcPts val="500"/>
              </a:spcBef>
              <a:spcAft>
                <a:spcPts val="0"/>
              </a:spcAft>
              <a:buClr>
                <a:schemeClr val="lt1"/>
              </a:buClr>
              <a:buSzPts val="2400"/>
              <a:buNone/>
              <a:defRPr sz="2400">
                <a:solidFill>
                  <a:schemeClr val="lt1"/>
                </a:solidFill>
                <a:latin typeface="Open Sans Light"/>
                <a:ea typeface="Open Sans Light"/>
                <a:cs typeface="Open Sans Light"/>
                <a:sym typeface="Open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8"/>
          <p:cNvSpPr txBox="1">
            <a:spLocks noGrp="1"/>
          </p:cNvSpPr>
          <p:nvPr>
            <p:ph type="title"/>
          </p:nvPr>
        </p:nvSpPr>
        <p:spPr>
          <a:xfrm>
            <a:off x="6705599" y="998774"/>
            <a:ext cx="4305299" cy="495300"/>
          </a:xfrm>
          <a:prstGeom prst="rect">
            <a:avLst/>
          </a:prstGeom>
          <a:noFill/>
          <a:ln>
            <a:noFill/>
          </a:ln>
        </p:spPr>
        <p:txBody>
          <a:bodyPr spcFirstLastPara="1" wrap="square" lIns="0" tIns="45700" rIns="0" bIns="45700" anchor="t" anchorCtr="0">
            <a:noAutofit/>
          </a:bodyPr>
          <a:lstStyle>
            <a:lvl1pPr lvl="0" algn="r" rtl="1">
              <a:lnSpc>
                <a:spcPct val="90000"/>
              </a:lnSpc>
              <a:spcBef>
                <a:spcPts val="0"/>
              </a:spcBef>
              <a:spcAft>
                <a:spcPts val="0"/>
              </a:spcAft>
              <a:buClr>
                <a:schemeClr val="accent1"/>
              </a:buClr>
              <a:buSzPts val="3200"/>
              <a:buFont typeface="Open Sans"/>
              <a:buNone/>
              <a:defRPr sz="320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480">
          <p15:clr>
            <a:srgbClr val="FBAE40"/>
          </p15:clr>
        </p15:guide>
        <p15:guide id="2" pos="7512">
          <p15:clr>
            <a:srgbClr val="FBAE40"/>
          </p15:clr>
        </p15:guide>
        <p15:guide id="3" orient="horz" pos="3960">
          <p15:clr>
            <a:srgbClr val="FBAE40"/>
          </p15:clr>
        </p15:guide>
        <p15:guide id="4" orient="horz" pos="4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vider ">
  <p:cSld name="1_Divider ">
    <p:spTree>
      <p:nvGrpSpPr>
        <p:cNvPr id="1" name="Shape 29"/>
        <p:cNvGrpSpPr/>
        <p:nvPr/>
      </p:nvGrpSpPr>
      <p:grpSpPr>
        <a:xfrm>
          <a:off x="0" y="0"/>
          <a:ext cx="0" cy="0"/>
          <a:chOff x="0" y="0"/>
          <a:chExt cx="0" cy="0"/>
        </a:xfrm>
      </p:grpSpPr>
      <p:sp>
        <p:nvSpPr>
          <p:cNvPr id="30" name="Google Shape;30;p29"/>
          <p:cNvSpPr/>
          <p:nvPr/>
        </p:nvSpPr>
        <p:spPr>
          <a:xfrm>
            <a:off x="0" y="0"/>
            <a:ext cx="11430000" cy="6286500"/>
          </a:xfrm>
          <a:prstGeom prst="rect">
            <a:avLst/>
          </a:prstGeom>
          <a:solidFill>
            <a:srgbClr val="474747"/>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Light"/>
              <a:ea typeface="Open Sans Light"/>
              <a:cs typeface="Open Sans Light"/>
              <a:sym typeface="Open Sans Light"/>
            </a:endParaRPr>
          </a:p>
        </p:txBody>
      </p:sp>
      <p:sp>
        <p:nvSpPr>
          <p:cNvPr id="31" name="Google Shape;31;p29"/>
          <p:cNvSpPr txBox="1">
            <a:spLocks noGrp="1"/>
          </p:cNvSpPr>
          <p:nvPr>
            <p:ph type="sldNum" idx="12"/>
          </p:nvPr>
        </p:nvSpPr>
        <p:spPr>
          <a:xfrm>
            <a:off x="4800966" y="6420872"/>
            <a:ext cx="538708" cy="292100"/>
          </a:xfrm>
          <a:prstGeom prst="rect">
            <a:avLst/>
          </a:prstGeom>
          <a:noFill/>
          <a:ln>
            <a:noFill/>
          </a:ln>
        </p:spPr>
        <p:txBody>
          <a:bodyPr spcFirstLastPara="1" wrap="square" lIns="91425" tIns="45700" rIns="91425" bIns="45700" anchor="t" anchorCtr="0">
            <a:noAutofit/>
          </a:bodyPr>
          <a:lstStyle>
            <a:lvl1pPr marL="0" marR="0" lvl="0" indent="0" algn="r" rtl="1">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0" marR="0" lvl="1" indent="0" algn="r" rtl="1">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2pPr>
            <a:lvl3pPr marL="0" marR="0" lvl="2" indent="0" algn="r" rtl="1">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L="0" marR="0" lvl="3" indent="0" algn="r" rtl="1">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0" marR="0" lvl="4" indent="0" algn="r" rtl="1">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0" marR="0" lvl="5" indent="0" algn="r" rtl="1">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6pPr>
            <a:lvl7pPr marL="0" marR="0" lvl="6" indent="0" algn="r" rtl="1">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7pPr>
            <a:lvl8pPr marL="0" marR="0" lvl="7" indent="0" algn="r" rtl="1">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8pPr>
            <a:lvl9pPr marL="0" marR="0" lvl="8" indent="0" algn="r" rtl="1">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9pPr>
          </a:lstStyle>
          <a:p>
            <a:pPr marL="0" lvl="0" indent="0" algn="r" rtl="1">
              <a:spcBef>
                <a:spcPts val="0"/>
              </a:spcBef>
              <a:spcAft>
                <a:spcPts val="0"/>
              </a:spcAft>
              <a:buNone/>
            </a:pPr>
            <a:fld id="{00000000-1234-1234-1234-123412341234}" type="slidenum">
              <a:rPr lang="en-US"/>
              <a:t>‹#›</a:t>
            </a:fld>
            <a:endParaRPr/>
          </a:p>
        </p:txBody>
      </p:sp>
      <p:sp>
        <p:nvSpPr>
          <p:cNvPr id="32" name="Google Shape;32;p29"/>
          <p:cNvSpPr>
            <a:spLocks noGrp="1"/>
          </p:cNvSpPr>
          <p:nvPr>
            <p:ph type="pic" idx="2"/>
          </p:nvPr>
        </p:nvSpPr>
        <p:spPr>
          <a:xfrm>
            <a:off x="8426388" y="0"/>
            <a:ext cx="3003612" cy="6286500"/>
          </a:xfrm>
          <a:prstGeom prst="rect">
            <a:avLst/>
          </a:prstGeom>
          <a:noFill/>
          <a:ln>
            <a:noFill/>
          </a:ln>
        </p:spPr>
      </p:sp>
      <p:sp>
        <p:nvSpPr>
          <p:cNvPr id="33" name="Google Shape;33;p29"/>
          <p:cNvSpPr txBox="1">
            <a:spLocks noGrp="1"/>
          </p:cNvSpPr>
          <p:nvPr>
            <p:ph type="body" idx="1"/>
          </p:nvPr>
        </p:nvSpPr>
        <p:spPr>
          <a:xfrm>
            <a:off x="1219200" y="2344260"/>
            <a:ext cx="4446522" cy="1597980"/>
          </a:xfrm>
          <a:prstGeom prst="rect">
            <a:avLst/>
          </a:prstGeom>
          <a:noFill/>
          <a:ln>
            <a:noFill/>
          </a:ln>
        </p:spPr>
        <p:txBody>
          <a:bodyPr spcFirstLastPara="1" wrap="square" lIns="91425" tIns="45700" rIns="91425" bIns="45700" anchor="ctr" anchorCtr="0">
            <a:normAutofit/>
          </a:bodyPr>
          <a:lstStyle>
            <a:lvl1pPr marL="457200" lvl="0" indent="-228600" algn="r" rtl="1">
              <a:lnSpc>
                <a:spcPct val="90000"/>
              </a:lnSpc>
              <a:spcBef>
                <a:spcPts val="1000"/>
              </a:spcBef>
              <a:spcAft>
                <a:spcPts val="0"/>
              </a:spcAft>
              <a:buClr>
                <a:schemeClr val="lt1"/>
              </a:buClr>
              <a:buSzPts val="3200"/>
              <a:buNone/>
              <a:defRPr sz="3200" b="1">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9"/>
          <p:cNvSpPr/>
          <p:nvPr/>
        </p:nvSpPr>
        <p:spPr>
          <a:xfrm>
            <a:off x="0" y="6286500"/>
            <a:ext cx="12192000"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Light"/>
              <a:ea typeface="Open Sans Light"/>
              <a:cs typeface="Open Sans Light"/>
              <a:sym typeface="Open Sans Light"/>
            </a:endParaRPr>
          </a:p>
        </p:txBody>
      </p:sp>
      <p:sp>
        <p:nvSpPr>
          <p:cNvPr id="35" name="Google Shape;35;p29"/>
          <p:cNvSpPr txBox="1">
            <a:spLocks noGrp="1"/>
          </p:cNvSpPr>
          <p:nvPr>
            <p:ph type="body" idx="3"/>
          </p:nvPr>
        </p:nvSpPr>
        <p:spPr>
          <a:xfrm>
            <a:off x="1219201" y="4146551"/>
            <a:ext cx="4446587" cy="478716"/>
          </a:xfrm>
          <a:prstGeom prst="rect">
            <a:avLst/>
          </a:prstGeom>
          <a:noFill/>
          <a:ln>
            <a:noFill/>
          </a:ln>
        </p:spPr>
        <p:txBody>
          <a:bodyPr spcFirstLastPara="1" wrap="square" lIns="91425" tIns="45700" rIns="91425" bIns="45700" anchor="ctr" anchorCtr="0">
            <a:noAutofit/>
          </a:bodyPr>
          <a:lstStyle>
            <a:lvl1pPr marL="457200" lvl="0" indent="-228600" algn="r" rtl="1">
              <a:lnSpc>
                <a:spcPct val="90000"/>
              </a:lnSpc>
              <a:spcBef>
                <a:spcPts val="1000"/>
              </a:spcBef>
              <a:spcAft>
                <a:spcPts val="0"/>
              </a:spcAft>
              <a:buClr>
                <a:schemeClr val="lt1"/>
              </a:buClr>
              <a:buSzPts val="1500"/>
              <a:buNone/>
              <a:defRPr sz="1500">
                <a:solidFill>
                  <a:schemeClr val="lt1"/>
                </a:solidFill>
              </a:defRPr>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500"/>
              <a:buNone/>
              <a:defRPr sz="1500"/>
            </a:lvl3pPr>
            <a:lvl4pPr marL="1828800" lvl="3" indent="-228600" algn="l">
              <a:lnSpc>
                <a:spcPct val="90000"/>
              </a:lnSpc>
              <a:spcBef>
                <a:spcPts val="500"/>
              </a:spcBef>
              <a:spcAft>
                <a:spcPts val="0"/>
              </a:spcAft>
              <a:buClr>
                <a:schemeClr val="dk1"/>
              </a:buClr>
              <a:buSzPts val="1500"/>
              <a:buNone/>
              <a:defRPr sz="1500"/>
            </a:lvl4pPr>
            <a:lvl5pPr marL="2286000" lvl="4" indent="-228600" algn="l">
              <a:lnSpc>
                <a:spcPct val="90000"/>
              </a:lnSpc>
              <a:spcBef>
                <a:spcPts val="500"/>
              </a:spcBef>
              <a:spcAft>
                <a:spcPts val="0"/>
              </a:spcAft>
              <a:buClr>
                <a:schemeClr val="dk1"/>
              </a:buClr>
              <a:buSzPts val="1500"/>
              <a:buNone/>
              <a:defRPr sz="15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solid color">
  <p:cSld name="Divider solid color">
    <p:spTree>
      <p:nvGrpSpPr>
        <p:cNvPr id="1" name="Shape 36"/>
        <p:cNvGrpSpPr/>
        <p:nvPr/>
      </p:nvGrpSpPr>
      <p:grpSpPr>
        <a:xfrm>
          <a:off x="0" y="0"/>
          <a:ext cx="0" cy="0"/>
          <a:chOff x="0" y="0"/>
          <a:chExt cx="0" cy="0"/>
        </a:xfrm>
      </p:grpSpPr>
      <p:sp>
        <p:nvSpPr>
          <p:cNvPr id="37" name="Google Shape;37;p30"/>
          <p:cNvSpPr txBox="1">
            <a:spLocks noGrp="1"/>
          </p:cNvSpPr>
          <p:nvPr>
            <p:ph type="body" idx="1"/>
          </p:nvPr>
        </p:nvSpPr>
        <p:spPr>
          <a:xfrm>
            <a:off x="1219201" y="2882325"/>
            <a:ext cx="3844995" cy="878702"/>
          </a:xfrm>
          <a:prstGeom prst="rect">
            <a:avLst/>
          </a:prstGeom>
          <a:noFill/>
          <a:ln>
            <a:noFill/>
          </a:ln>
        </p:spPr>
        <p:txBody>
          <a:bodyPr spcFirstLastPara="1" wrap="square" lIns="0" tIns="0" rIns="0" bIns="0" anchor="b" anchorCtr="0">
            <a:noAutofit/>
          </a:bodyPr>
          <a:lstStyle>
            <a:lvl1pPr marL="457200" lvl="0" indent="-228600" algn="r" rtl="1">
              <a:lnSpc>
                <a:spcPct val="90000"/>
              </a:lnSpc>
              <a:spcBef>
                <a:spcPts val="1000"/>
              </a:spcBef>
              <a:spcAft>
                <a:spcPts val="0"/>
              </a:spcAft>
              <a:buClr>
                <a:srgbClr val="595959"/>
              </a:buClr>
              <a:buSzPts val="3200"/>
              <a:buNone/>
              <a:defRPr sz="3200">
                <a:solidFill>
                  <a:srgbClr val="595959"/>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0"/>
          <p:cNvSpPr txBox="1">
            <a:spLocks noGrp="1"/>
          </p:cNvSpPr>
          <p:nvPr>
            <p:ph type="body" idx="2"/>
          </p:nvPr>
        </p:nvSpPr>
        <p:spPr>
          <a:xfrm>
            <a:off x="1219201" y="3906748"/>
            <a:ext cx="3844992" cy="321242"/>
          </a:xfrm>
          <a:prstGeom prst="rect">
            <a:avLst/>
          </a:prstGeom>
          <a:noFill/>
          <a:ln>
            <a:noFill/>
          </a:ln>
        </p:spPr>
        <p:txBody>
          <a:bodyPr spcFirstLastPara="1" wrap="square" lIns="0" tIns="0" rIns="0" bIns="0" anchor="t" anchorCtr="0">
            <a:noAutofit/>
          </a:bodyPr>
          <a:lstStyle>
            <a:lvl1pPr marL="457200" lvl="0" indent="-228600" algn="r" rtl="1">
              <a:lnSpc>
                <a:spcPct val="133333"/>
              </a:lnSpc>
              <a:spcBef>
                <a:spcPts val="1000"/>
              </a:spcBef>
              <a:spcAft>
                <a:spcPts val="0"/>
              </a:spcAft>
              <a:buClr>
                <a:srgbClr val="7F7F7F"/>
              </a:buClr>
              <a:buSzPts val="1200"/>
              <a:buNone/>
              <a:defRPr sz="1200">
                <a:solidFill>
                  <a:srgbClr val="7F7F7F"/>
                </a:solidFill>
                <a:latin typeface="Open Sans Light"/>
                <a:ea typeface="Open Sans Light"/>
                <a:cs typeface="Open Sans Light"/>
                <a:sym typeface="Open Sans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0"/>
          <p:cNvSpPr txBox="1">
            <a:spLocks noGrp="1"/>
          </p:cNvSpPr>
          <p:nvPr>
            <p:ph type="body" idx="3"/>
          </p:nvPr>
        </p:nvSpPr>
        <p:spPr>
          <a:xfrm>
            <a:off x="6564378" y="2630010"/>
            <a:ext cx="4446522" cy="1597980"/>
          </a:xfrm>
          <a:prstGeom prst="rect">
            <a:avLst/>
          </a:prstGeom>
          <a:noFill/>
          <a:ln>
            <a:noFill/>
          </a:ln>
        </p:spPr>
        <p:txBody>
          <a:bodyPr spcFirstLastPara="1" wrap="square" lIns="91425" tIns="45700" rIns="91425" bIns="45700" anchor="ctr" anchorCtr="0">
            <a:noAutofit/>
          </a:bodyPr>
          <a:lstStyle>
            <a:lvl1pPr marL="457200" lvl="0" indent="-228600" algn="r" rtl="1">
              <a:lnSpc>
                <a:spcPct val="100000"/>
              </a:lnSpc>
              <a:spcBef>
                <a:spcPts val="1000"/>
              </a:spcBef>
              <a:spcAft>
                <a:spcPts val="0"/>
              </a:spcAft>
              <a:buClr>
                <a:schemeClr val="lt1"/>
              </a:buClr>
              <a:buSzPts val="23900"/>
              <a:buNone/>
              <a:defRPr sz="23900" b="0" i="0">
                <a:solidFill>
                  <a:schemeClr val="lt1"/>
                </a:solidFill>
                <a:latin typeface="Open Sans"/>
                <a:ea typeface="Open Sans"/>
                <a:cs typeface="Open Sans"/>
                <a:sym typeface="Open Sans"/>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ultiple Images">
  <p:cSld name="Multiple Images">
    <p:spTree>
      <p:nvGrpSpPr>
        <p:cNvPr id="1" name="Shape 40"/>
        <p:cNvGrpSpPr/>
        <p:nvPr/>
      </p:nvGrpSpPr>
      <p:grpSpPr>
        <a:xfrm>
          <a:off x="0" y="0"/>
          <a:ext cx="0" cy="0"/>
          <a:chOff x="0" y="0"/>
          <a:chExt cx="0" cy="0"/>
        </a:xfrm>
      </p:grpSpPr>
      <p:sp>
        <p:nvSpPr>
          <p:cNvPr id="41" name="Google Shape;41;p31"/>
          <p:cNvSpPr>
            <a:spLocks noGrp="1"/>
          </p:cNvSpPr>
          <p:nvPr>
            <p:ph type="pic" idx="2"/>
          </p:nvPr>
        </p:nvSpPr>
        <p:spPr>
          <a:xfrm>
            <a:off x="8685373" y="2343430"/>
            <a:ext cx="2325526" cy="3003539"/>
          </a:xfrm>
          <a:prstGeom prst="rect">
            <a:avLst/>
          </a:prstGeom>
          <a:noFill/>
          <a:ln>
            <a:noFill/>
          </a:ln>
        </p:spPr>
      </p:sp>
      <p:sp>
        <p:nvSpPr>
          <p:cNvPr id="42" name="Google Shape;42;p31"/>
          <p:cNvSpPr txBox="1">
            <a:spLocks noGrp="1"/>
          </p:cNvSpPr>
          <p:nvPr>
            <p:ph type="body" idx="1"/>
          </p:nvPr>
        </p:nvSpPr>
        <p:spPr>
          <a:xfrm>
            <a:off x="8685373" y="5485579"/>
            <a:ext cx="2325526" cy="534221"/>
          </a:xfrm>
          <a:prstGeom prst="rect">
            <a:avLst/>
          </a:prstGeom>
          <a:noFill/>
          <a:ln>
            <a:noFill/>
          </a:ln>
        </p:spPr>
        <p:txBody>
          <a:bodyPr spcFirstLastPara="1" wrap="square" lIns="91425" tIns="45700" rIns="91425" bIns="45700" anchor="t" anchorCtr="0">
            <a:noAutofit/>
          </a:bodyPr>
          <a:lstStyle>
            <a:lvl1pPr marL="457200" lvl="0" indent="-228600" algn="ctr">
              <a:lnSpc>
                <a:spcPct val="133333"/>
              </a:lnSpc>
              <a:spcBef>
                <a:spcPts val="1000"/>
              </a:spcBef>
              <a:spcAft>
                <a:spcPts val="0"/>
              </a:spcAft>
              <a:buClr>
                <a:schemeClr val="accent1"/>
              </a:buClr>
              <a:buSzPts val="1200"/>
              <a:buFont typeface="Noto Sans Symbols"/>
              <a:buNone/>
              <a:defRPr sz="1200">
                <a:solidFill>
                  <a:schemeClr val="accent5"/>
                </a:solidFill>
              </a:defRPr>
            </a:lvl1pPr>
            <a:lvl2pPr marL="914400" lvl="1"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2pPr>
            <a:lvl3pPr marL="1371600" lvl="2"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3pPr>
            <a:lvl4pPr marL="1828800" lvl="3"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4pPr>
            <a:lvl5pPr marL="2286000" lvl="4"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1"/>
          <p:cNvSpPr txBox="1">
            <a:spLocks noGrp="1"/>
          </p:cNvSpPr>
          <p:nvPr>
            <p:ph type="title"/>
          </p:nvPr>
        </p:nvSpPr>
        <p:spPr>
          <a:xfrm>
            <a:off x="1219199" y="990600"/>
            <a:ext cx="9791700" cy="4953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Clr>
                <a:srgbClr val="595959"/>
              </a:buClr>
              <a:buSzPts val="3200"/>
              <a:buFont typeface="Open Sans"/>
              <a:buNone/>
              <a:defRPr sz="3200">
                <a:solidFill>
                  <a:srgbClr val="595959"/>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1"/>
          <p:cNvSpPr txBox="1">
            <a:spLocks noGrp="1"/>
          </p:cNvSpPr>
          <p:nvPr>
            <p:ph type="body" idx="3"/>
          </p:nvPr>
        </p:nvSpPr>
        <p:spPr>
          <a:xfrm>
            <a:off x="1219200" y="1676400"/>
            <a:ext cx="9791700" cy="304800"/>
          </a:xfrm>
          <a:prstGeom prst="rect">
            <a:avLst/>
          </a:prstGeom>
          <a:noFill/>
          <a:ln>
            <a:noFill/>
          </a:ln>
        </p:spPr>
        <p:txBody>
          <a:bodyPr spcFirstLastPara="1" wrap="square" lIns="0" tIns="0" rIns="0" bIns="0" anchor="t" anchorCtr="0">
            <a:noAutofit/>
          </a:bodyPr>
          <a:lstStyle>
            <a:lvl1pPr marL="457200" lvl="0" indent="-228600" algn="r">
              <a:lnSpc>
                <a:spcPct val="90000"/>
              </a:lnSpc>
              <a:spcBef>
                <a:spcPts val="0"/>
              </a:spcBef>
              <a:spcAft>
                <a:spcPts val="0"/>
              </a:spcAft>
              <a:buClr>
                <a:schemeClr val="accent5"/>
              </a:buClr>
              <a:buSzPts val="1800"/>
              <a:buNone/>
              <a:defRPr sz="18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1"/>
          <p:cNvSpPr>
            <a:spLocks noGrp="1"/>
          </p:cNvSpPr>
          <p:nvPr>
            <p:ph type="pic" idx="4"/>
          </p:nvPr>
        </p:nvSpPr>
        <p:spPr>
          <a:xfrm>
            <a:off x="6194110" y="2343430"/>
            <a:ext cx="2325526" cy="3003539"/>
          </a:xfrm>
          <a:prstGeom prst="rect">
            <a:avLst/>
          </a:prstGeom>
          <a:noFill/>
          <a:ln>
            <a:noFill/>
          </a:ln>
        </p:spPr>
      </p:sp>
      <p:sp>
        <p:nvSpPr>
          <p:cNvPr id="46" name="Google Shape;46;p31"/>
          <p:cNvSpPr txBox="1">
            <a:spLocks noGrp="1"/>
          </p:cNvSpPr>
          <p:nvPr>
            <p:ph type="body" idx="5"/>
          </p:nvPr>
        </p:nvSpPr>
        <p:spPr>
          <a:xfrm>
            <a:off x="6194110" y="5485579"/>
            <a:ext cx="2325526" cy="534221"/>
          </a:xfrm>
          <a:prstGeom prst="rect">
            <a:avLst/>
          </a:prstGeom>
          <a:noFill/>
          <a:ln>
            <a:noFill/>
          </a:ln>
        </p:spPr>
        <p:txBody>
          <a:bodyPr spcFirstLastPara="1" wrap="square" lIns="91425" tIns="45700" rIns="91425" bIns="45700" anchor="t" anchorCtr="0">
            <a:noAutofit/>
          </a:bodyPr>
          <a:lstStyle>
            <a:lvl1pPr marL="457200" lvl="0" indent="-228600" algn="ctr">
              <a:lnSpc>
                <a:spcPct val="133333"/>
              </a:lnSpc>
              <a:spcBef>
                <a:spcPts val="1000"/>
              </a:spcBef>
              <a:spcAft>
                <a:spcPts val="0"/>
              </a:spcAft>
              <a:buClr>
                <a:schemeClr val="accent1"/>
              </a:buClr>
              <a:buSzPts val="1200"/>
              <a:buFont typeface="Noto Sans Symbols"/>
              <a:buNone/>
              <a:defRPr sz="1200">
                <a:solidFill>
                  <a:schemeClr val="accent5"/>
                </a:solidFill>
              </a:defRPr>
            </a:lvl1pPr>
            <a:lvl2pPr marL="914400" lvl="1"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2pPr>
            <a:lvl3pPr marL="1371600" lvl="2"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3pPr>
            <a:lvl4pPr marL="1828800" lvl="3"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4pPr>
            <a:lvl5pPr marL="2286000" lvl="4"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1"/>
          <p:cNvSpPr>
            <a:spLocks noGrp="1"/>
          </p:cNvSpPr>
          <p:nvPr>
            <p:ph type="pic" idx="6"/>
          </p:nvPr>
        </p:nvSpPr>
        <p:spPr>
          <a:xfrm>
            <a:off x="3702849" y="2343430"/>
            <a:ext cx="2325526" cy="3003539"/>
          </a:xfrm>
          <a:prstGeom prst="rect">
            <a:avLst/>
          </a:prstGeom>
          <a:noFill/>
          <a:ln>
            <a:noFill/>
          </a:ln>
        </p:spPr>
      </p:sp>
      <p:sp>
        <p:nvSpPr>
          <p:cNvPr id="48" name="Google Shape;48;p31"/>
          <p:cNvSpPr txBox="1">
            <a:spLocks noGrp="1"/>
          </p:cNvSpPr>
          <p:nvPr>
            <p:ph type="body" idx="7"/>
          </p:nvPr>
        </p:nvSpPr>
        <p:spPr>
          <a:xfrm>
            <a:off x="3702849" y="5485579"/>
            <a:ext cx="2325526" cy="534221"/>
          </a:xfrm>
          <a:prstGeom prst="rect">
            <a:avLst/>
          </a:prstGeom>
          <a:noFill/>
          <a:ln>
            <a:noFill/>
          </a:ln>
        </p:spPr>
        <p:txBody>
          <a:bodyPr spcFirstLastPara="1" wrap="square" lIns="91425" tIns="45700" rIns="91425" bIns="45700" anchor="t" anchorCtr="0">
            <a:noAutofit/>
          </a:bodyPr>
          <a:lstStyle>
            <a:lvl1pPr marL="457200" lvl="0" indent="-228600" algn="ctr">
              <a:lnSpc>
                <a:spcPct val="133333"/>
              </a:lnSpc>
              <a:spcBef>
                <a:spcPts val="1000"/>
              </a:spcBef>
              <a:spcAft>
                <a:spcPts val="0"/>
              </a:spcAft>
              <a:buClr>
                <a:schemeClr val="accent1"/>
              </a:buClr>
              <a:buSzPts val="1200"/>
              <a:buFont typeface="Noto Sans Symbols"/>
              <a:buNone/>
              <a:defRPr sz="1200">
                <a:solidFill>
                  <a:schemeClr val="accent5"/>
                </a:solidFill>
              </a:defRPr>
            </a:lvl1pPr>
            <a:lvl2pPr marL="914400" lvl="1"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2pPr>
            <a:lvl3pPr marL="1371600" lvl="2"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3pPr>
            <a:lvl4pPr marL="1828800" lvl="3"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4pPr>
            <a:lvl5pPr marL="2286000" lvl="4"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1"/>
          <p:cNvSpPr>
            <a:spLocks noGrp="1"/>
          </p:cNvSpPr>
          <p:nvPr>
            <p:ph type="pic" idx="8"/>
          </p:nvPr>
        </p:nvSpPr>
        <p:spPr>
          <a:xfrm>
            <a:off x="1216664" y="2343430"/>
            <a:ext cx="2325526" cy="3003539"/>
          </a:xfrm>
          <a:prstGeom prst="rect">
            <a:avLst/>
          </a:prstGeom>
          <a:noFill/>
          <a:ln>
            <a:noFill/>
          </a:ln>
        </p:spPr>
      </p:sp>
      <p:sp>
        <p:nvSpPr>
          <p:cNvPr id="50" name="Google Shape;50;p31"/>
          <p:cNvSpPr txBox="1">
            <a:spLocks noGrp="1"/>
          </p:cNvSpPr>
          <p:nvPr>
            <p:ph type="body" idx="9"/>
          </p:nvPr>
        </p:nvSpPr>
        <p:spPr>
          <a:xfrm>
            <a:off x="1216664" y="5485579"/>
            <a:ext cx="2325526" cy="534221"/>
          </a:xfrm>
          <a:prstGeom prst="rect">
            <a:avLst/>
          </a:prstGeom>
          <a:noFill/>
          <a:ln>
            <a:noFill/>
          </a:ln>
        </p:spPr>
        <p:txBody>
          <a:bodyPr spcFirstLastPara="1" wrap="square" lIns="91425" tIns="45700" rIns="91425" bIns="45700" anchor="t" anchorCtr="0">
            <a:noAutofit/>
          </a:bodyPr>
          <a:lstStyle>
            <a:lvl1pPr marL="457200" lvl="0" indent="-228600" algn="ctr">
              <a:lnSpc>
                <a:spcPct val="133333"/>
              </a:lnSpc>
              <a:spcBef>
                <a:spcPts val="1000"/>
              </a:spcBef>
              <a:spcAft>
                <a:spcPts val="0"/>
              </a:spcAft>
              <a:buClr>
                <a:schemeClr val="accent1"/>
              </a:buClr>
              <a:buSzPts val="1200"/>
              <a:buFont typeface="Noto Sans Symbols"/>
              <a:buNone/>
              <a:defRPr sz="1200">
                <a:solidFill>
                  <a:schemeClr val="accent5"/>
                </a:solidFill>
              </a:defRPr>
            </a:lvl1pPr>
            <a:lvl2pPr marL="914400" lvl="1"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2pPr>
            <a:lvl3pPr marL="1371600" lvl="2"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3pPr>
            <a:lvl4pPr marL="1828800" lvl="3"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4pPr>
            <a:lvl5pPr marL="2286000" lvl="4"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ingle Image">
  <p:cSld name="Single Image">
    <p:spTree>
      <p:nvGrpSpPr>
        <p:cNvPr id="1" name="Shape 51"/>
        <p:cNvGrpSpPr/>
        <p:nvPr/>
      </p:nvGrpSpPr>
      <p:grpSpPr>
        <a:xfrm>
          <a:off x="0" y="0"/>
          <a:ext cx="0" cy="0"/>
          <a:chOff x="0" y="0"/>
          <a:chExt cx="0" cy="0"/>
        </a:xfrm>
      </p:grpSpPr>
      <p:sp>
        <p:nvSpPr>
          <p:cNvPr id="52" name="Google Shape;52;p32"/>
          <p:cNvSpPr/>
          <p:nvPr/>
        </p:nvSpPr>
        <p:spPr>
          <a:xfrm>
            <a:off x="0" y="6286500"/>
            <a:ext cx="12192000"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Light"/>
              <a:ea typeface="Open Sans Light"/>
              <a:cs typeface="Open Sans Light"/>
              <a:sym typeface="Open Sans Light"/>
            </a:endParaRPr>
          </a:p>
        </p:txBody>
      </p:sp>
      <p:sp>
        <p:nvSpPr>
          <p:cNvPr id="53" name="Google Shape;53;p32"/>
          <p:cNvSpPr txBox="1">
            <a:spLocks noGrp="1"/>
          </p:cNvSpPr>
          <p:nvPr>
            <p:ph type="title"/>
          </p:nvPr>
        </p:nvSpPr>
        <p:spPr>
          <a:xfrm>
            <a:off x="1219200" y="998774"/>
            <a:ext cx="4724400" cy="495300"/>
          </a:xfrm>
          <a:prstGeom prst="rect">
            <a:avLst/>
          </a:prstGeom>
          <a:noFill/>
          <a:ln>
            <a:noFill/>
          </a:ln>
        </p:spPr>
        <p:txBody>
          <a:bodyPr spcFirstLastPara="1" wrap="square" lIns="0" tIns="0" rIns="0" bIns="0" anchor="t" anchorCtr="0">
            <a:noAutofit/>
          </a:bodyPr>
          <a:lstStyle>
            <a:lvl1pPr lvl="0" algn="r" rtl="1">
              <a:lnSpc>
                <a:spcPct val="90000"/>
              </a:lnSpc>
              <a:spcBef>
                <a:spcPts val="0"/>
              </a:spcBef>
              <a:spcAft>
                <a:spcPts val="0"/>
              </a:spcAft>
              <a:buClr>
                <a:srgbClr val="5F5F5F"/>
              </a:buClr>
              <a:buSzPts val="3200"/>
              <a:buFont typeface="Open Sans"/>
              <a:buNone/>
              <a:defRPr>
                <a:solidFill>
                  <a:srgbClr val="5F5F5F"/>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2"/>
          <p:cNvSpPr txBox="1">
            <a:spLocks noGrp="1"/>
          </p:cNvSpPr>
          <p:nvPr>
            <p:ph type="body" idx="1"/>
          </p:nvPr>
        </p:nvSpPr>
        <p:spPr>
          <a:xfrm>
            <a:off x="1219200" y="1692748"/>
            <a:ext cx="4724400" cy="296626"/>
          </a:xfrm>
          <a:prstGeom prst="rect">
            <a:avLst/>
          </a:prstGeom>
          <a:noFill/>
          <a:ln>
            <a:noFill/>
          </a:ln>
        </p:spPr>
        <p:txBody>
          <a:bodyPr spcFirstLastPara="1" wrap="square" lIns="0" tIns="0" rIns="0" bIns="0" anchor="t" anchorCtr="0">
            <a:noAutofit/>
          </a:bodyPr>
          <a:lstStyle>
            <a:lvl1pPr marL="457200" lvl="0" indent="-228600" algn="r" rtl="1">
              <a:lnSpc>
                <a:spcPct val="90000"/>
              </a:lnSpc>
              <a:spcBef>
                <a:spcPts val="1000"/>
              </a:spcBef>
              <a:spcAft>
                <a:spcPts val="0"/>
              </a:spcAft>
              <a:buClr>
                <a:schemeClr val="accent5"/>
              </a:buClr>
              <a:buSzPts val="1800"/>
              <a:buNone/>
              <a:defRPr sz="1800" b="0">
                <a:solidFill>
                  <a:schemeClr val="accent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2"/>
          <p:cNvSpPr txBox="1">
            <a:spLocks noGrp="1"/>
          </p:cNvSpPr>
          <p:nvPr>
            <p:ph type="body" idx="2"/>
          </p:nvPr>
        </p:nvSpPr>
        <p:spPr>
          <a:xfrm>
            <a:off x="1219200" y="2196221"/>
            <a:ext cx="4724400" cy="1461380"/>
          </a:xfrm>
          <a:prstGeom prst="rect">
            <a:avLst/>
          </a:prstGeom>
          <a:noFill/>
          <a:ln>
            <a:noFill/>
          </a:ln>
        </p:spPr>
        <p:txBody>
          <a:bodyPr spcFirstLastPara="1" wrap="square" lIns="0" tIns="0" rIns="0" bIns="0" anchor="t" anchorCtr="0">
            <a:noAutofit/>
          </a:bodyPr>
          <a:lstStyle>
            <a:lvl1pPr marL="457200" lvl="0" indent="-228600" algn="r" rtl="1">
              <a:lnSpc>
                <a:spcPct val="133333"/>
              </a:lnSpc>
              <a:spcBef>
                <a:spcPts val="1000"/>
              </a:spcBef>
              <a:spcAft>
                <a:spcPts val="0"/>
              </a:spcAft>
              <a:buClr>
                <a:srgbClr val="7F7F7F"/>
              </a:buClr>
              <a:buSzPts val="1200"/>
              <a:buNone/>
              <a:defRPr sz="1200">
                <a:solidFill>
                  <a:srgbClr val="7F7F7F"/>
                </a:solidFill>
                <a:latin typeface="Open Sans Light"/>
                <a:ea typeface="Open Sans Light"/>
                <a:cs typeface="Open Sans Light"/>
                <a:sym typeface="Open Sans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2"/>
          <p:cNvSpPr txBox="1">
            <a:spLocks noGrp="1"/>
          </p:cNvSpPr>
          <p:nvPr>
            <p:ph type="body" idx="3"/>
          </p:nvPr>
        </p:nvSpPr>
        <p:spPr>
          <a:xfrm>
            <a:off x="4744678" y="4114800"/>
            <a:ext cx="1198922" cy="685800"/>
          </a:xfrm>
          <a:prstGeom prst="rect">
            <a:avLst/>
          </a:prstGeom>
          <a:noFill/>
          <a:ln>
            <a:noFill/>
          </a:ln>
        </p:spPr>
        <p:txBody>
          <a:bodyPr spcFirstLastPara="1" wrap="square" lIns="0" tIns="0" rIns="0" bIns="0" anchor="ctr" anchorCtr="0">
            <a:noAutofit/>
          </a:bodyPr>
          <a:lstStyle>
            <a:lvl1pPr marL="457200" lvl="0" indent="-228600" algn="r" rtl="1">
              <a:lnSpc>
                <a:spcPct val="90000"/>
              </a:lnSpc>
              <a:spcBef>
                <a:spcPts val="0"/>
              </a:spcBef>
              <a:spcAft>
                <a:spcPts val="0"/>
              </a:spcAft>
              <a:buClr>
                <a:schemeClr val="accent1"/>
              </a:buClr>
              <a:buSzPts val="5400"/>
              <a:buNone/>
              <a:defRPr sz="5400" b="1">
                <a:solidFill>
                  <a:schemeClr val="accent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2"/>
          <p:cNvSpPr txBox="1">
            <a:spLocks noGrp="1"/>
          </p:cNvSpPr>
          <p:nvPr>
            <p:ph type="body" idx="4"/>
          </p:nvPr>
        </p:nvSpPr>
        <p:spPr>
          <a:xfrm>
            <a:off x="2981939" y="4114800"/>
            <a:ext cx="1198922" cy="685800"/>
          </a:xfrm>
          <a:prstGeom prst="rect">
            <a:avLst/>
          </a:prstGeom>
          <a:noFill/>
          <a:ln>
            <a:noFill/>
          </a:ln>
        </p:spPr>
        <p:txBody>
          <a:bodyPr spcFirstLastPara="1" wrap="square" lIns="0" tIns="0" rIns="0" bIns="0" anchor="ctr" anchorCtr="0">
            <a:noAutofit/>
          </a:bodyPr>
          <a:lstStyle>
            <a:lvl1pPr marL="457200" lvl="0" indent="-228600" algn="r" rtl="1">
              <a:lnSpc>
                <a:spcPct val="90000"/>
              </a:lnSpc>
              <a:spcBef>
                <a:spcPts val="0"/>
              </a:spcBef>
              <a:spcAft>
                <a:spcPts val="0"/>
              </a:spcAft>
              <a:buClr>
                <a:schemeClr val="accent1"/>
              </a:buClr>
              <a:buSzPts val="5400"/>
              <a:buNone/>
              <a:defRPr sz="5400" b="1">
                <a:solidFill>
                  <a:schemeClr val="accent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2"/>
          <p:cNvSpPr txBox="1">
            <a:spLocks noGrp="1"/>
          </p:cNvSpPr>
          <p:nvPr>
            <p:ph type="body" idx="5"/>
          </p:nvPr>
        </p:nvSpPr>
        <p:spPr>
          <a:xfrm>
            <a:off x="1219200" y="4114800"/>
            <a:ext cx="1198922" cy="685800"/>
          </a:xfrm>
          <a:prstGeom prst="rect">
            <a:avLst/>
          </a:prstGeom>
          <a:noFill/>
          <a:ln>
            <a:noFill/>
          </a:ln>
        </p:spPr>
        <p:txBody>
          <a:bodyPr spcFirstLastPara="1" wrap="square" lIns="0" tIns="0" rIns="0" bIns="0" anchor="ctr" anchorCtr="0">
            <a:noAutofit/>
          </a:bodyPr>
          <a:lstStyle>
            <a:lvl1pPr marL="457200" lvl="0" indent="-228600" algn="r" rtl="1">
              <a:lnSpc>
                <a:spcPct val="90000"/>
              </a:lnSpc>
              <a:spcBef>
                <a:spcPts val="0"/>
              </a:spcBef>
              <a:spcAft>
                <a:spcPts val="0"/>
              </a:spcAft>
              <a:buClr>
                <a:schemeClr val="accent1"/>
              </a:buClr>
              <a:buSzPts val="5400"/>
              <a:buNone/>
              <a:defRPr sz="5400" b="1">
                <a:solidFill>
                  <a:schemeClr val="accent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2"/>
          <p:cNvSpPr txBox="1">
            <a:spLocks noGrp="1"/>
          </p:cNvSpPr>
          <p:nvPr>
            <p:ph type="body" idx="6"/>
          </p:nvPr>
        </p:nvSpPr>
        <p:spPr>
          <a:xfrm>
            <a:off x="4744678" y="4822352"/>
            <a:ext cx="1198922" cy="685800"/>
          </a:xfrm>
          <a:prstGeom prst="rect">
            <a:avLst/>
          </a:prstGeom>
          <a:noFill/>
          <a:ln>
            <a:noFill/>
          </a:ln>
        </p:spPr>
        <p:txBody>
          <a:bodyPr spcFirstLastPara="1" wrap="square" lIns="0" tIns="0" rIns="0" bIns="0" anchor="t" anchorCtr="0">
            <a:normAutofit/>
          </a:bodyPr>
          <a:lstStyle>
            <a:lvl1pPr marL="457200" lvl="0" indent="-228600" algn="r" rtl="1">
              <a:lnSpc>
                <a:spcPct val="160000"/>
              </a:lnSpc>
              <a:spcBef>
                <a:spcPts val="0"/>
              </a:spcBef>
              <a:spcAft>
                <a:spcPts val="0"/>
              </a:spcAft>
              <a:buClr>
                <a:srgbClr val="9A9C9B"/>
              </a:buClr>
              <a:buSzPts val="1000"/>
              <a:buNone/>
              <a:defRPr sz="1000">
                <a:solidFill>
                  <a:srgbClr val="9A9C9B"/>
                </a:solidFill>
                <a:latin typeface="Open Sans Light"/>
                <a:ea typeface="Open Sans Light"/>
                <a:cs typeface="Open Sans Light"/>
                <a:sym typeface="Open Sans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2"/>
          <p:cNvSpPr txBox="1">
            <a:spLocks noGrp="1"/>
          </p:cNvSpPr>
          <p:nvPr>
            <p:ph type="body" idx="7"/>
          </p:nvPr>
        </p:nvSpPr>
        <p:spPr>
          <a:xfrm>
            <a:off x="2981939" y="4822352"/>
            <a:ext cx="1198922" cy="685800"/>
          </a:xfrm>
          <a:prstGeom prst="rect">
            <a:avLst/>
          </a:prstGeom>
          <a:noFill/>
          <a:ln>
            <a:noFill/>
          </a:ln>
        </p:spPr>
        <p:txBody>
          <a:bodyPr spcFirstLastPara="1" wrap="square" lIns="0" tIns="0" rIns="0" bIns="0" anchor="t" anchorCtr="0">
            <a:normAutofit/>
          </a:bodyPr>
          <a:lstStyle>
            <a:lvl1pPr marL="457200" lvl="0" indent="-228600" algn="r" rtl="1">
              <a:lnSpc>
                <a:spcPct val="160000"/>
              </a:lnSpc>
              <a:spcBef>
                <a:spcPts val="0"/>
              </a:spcBef>
              <a:spcAft>
                <a:spcPts val="0"/>
              </a:spcAft>
              <a:buClr>
                <a:srgbClr val="9A9C9B"/>
              </a:buClr>
              <a:buSzPts val="1000"/>
              <a:buNone/>
              <a:defRPr sz="1000">
                <a:solidFill>
                  <a:srgbClr val="9A9C9B"/>
                </a:solidFill>
                <a:latin typeface="Open Sans Light"/>
                <a:ea typeface="Open Sans Light"/>
                <a:cs typeface="Open Sans Light"/>
                <a:sym typeface="Open Sans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2"/>
          <p:cNvSpPr txBox="1">
            <a:spLocks noGrp="1"/>
          </p:cNvSpPr>
          <p:nvPr>
            <p:ph type="body" idx="8"/>
          </p:nvPr>
        </p:nvSpPr>
        <p:spPr>
          <a:xfrm>
            <a:off x="1219200" y="4822352"/>
            <a:ext cx="1198922" cy="685800"/>
          </a:xfrm>
          <a:prstGeom prst="rect">
            <a:avLst/>
          </a:prstGeom>
          <a:noFill/>
          <a:ln>
            <a:noFill/>
          </a:ln>
        </p:spPr>
        <p:txBody>
          <a:bodyPr spcFirstLastPara="1" wrap="square" lIns="0" tIns="0" rIns="0" bIns="0" anchor="t" anchorCtr="0">
            <a:normAutofit/>
          </a:bodyPr>
          <a:lstStyle>
            <a:lvl1pPr marL="457200" lvl="0" indent="-228600" algn="r" rtl="1">
              <a:lnSpc>
                <a:spcPct val="160000"/>
              </a:lnSpc>
              <a:spcBef>
                <a:spcPts val="0"/>
              </a:spcBef>
              <a:spcAft>
                <a:spcPts val="0"/>
              </a:spcAft>
              <a:buClr>
                <a:srgbClr val="9A9C9B"/>
              </a:buClr>
              <a:buSzPts val="1000"/>
              <a:buNone/>
              <a:defRPr sz="1000">
                <a:solidFill>
                  <a:srgbClr val="9A9C9B"/>
                </a:solidFill>
                <a:latin typeface="Open Sans Light"/>
                <a:ea typeface="Open Sans Light"/>
                <a:cs typeface="Open Sans Light"/>
                <a:sym typeface="Open Sans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alf image">
  <p:cSld name="Half image">
    <p:spTree>
      <p:nvGrpSpPr>
        <p:cNvPr id="1" name="Shape 62"/>
        <p:cNvGrpSpPr/>
        <p:nvPr/>
      </p:nvGrpSpPr>
      <p:grpSpPr>
        <a:xfrm>
          <a:off x="0" y="0"/>
          <a:ext cx="0" cy="0"/>
          <a:chOff x="0" y="0"/>
          <a:chExt cx="0" cy="0"/>
        </a:xfrm>
      </p:grpSpPr>
      <p:sp>
        <p:nvSpPr>
          <p:cNvPr id="63" name="Google Shape;63;p33"/>
          <p:cNvSpPr/>
          <p:nvPr/>
        </p:nvSpPr>
        <p:spPr>
          <a:xfrm>
            <a:off x="0" y="6286500"/>
            <a:ext cx="12192000"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Light"/>
              <a:ea typeface="Open Sans Light"/>
              <a:cs typeface="Open Sans Light"/>
              <a:sym typeface="Open Sans Light"/>
            </a:endParaRPr>
          </a:p>
        </p:txBody>
      </p:sp>
      <p:sp>
        <p:nvSpPr>
          <p:cNvPr id="64" name="Google Shape;64;p33"/>
          <p:cNvSpPr>
            <a:spLocks noGrp="1"/>
          </p:cNvSpPr>
          <p:nvPr>
            <p:ph type="pic" idx="2"/>
          </p:nvPr>
        </p:nvSpPr>
        <p:spPr>
          <a:xfrm>
            <a:off x="6248401" y="0"/>
            <a:ext cx="5943599" cy="6857999"/>
          </a:xfrm>
          <a:prstGeom prst="rect">
            <a:avLst/>
          </a:prstGeom>
          <a:noFill/>
          <a:ln>
            <a:noFill/>
          </a:ln>
        </p:spPr>
      </p:sp>
      <p:sp>
        <p:nvSpPr>
          <p:cNvPr id="65" name="Google Shape;65;p33"/>
          <p:cNvSpPr txBox="1">
            <a:spLocks noGrp="1"/>
          </p:cNvSpPr>
          <p:nvPr>
            <p:ph type="title"/>
          </p:nvPr>
        </p:nvSpPr>
        <p:spPr>
          <a:xfrm>
            <a:off x="1219199" y="3219450"/>
            <a:ext cx="4724400" cy="495300"/>
          </a:xfrm>
          <a:prstGeom prst="rect">
            <a:avLst/>
          </a:prstGeom>
          <a:noFill/>
          <a:ln>
            <a:noFill/>
          </a:ln>
        </p:spPr>
        <p:txBody>
          <a:bodyPr spcFirstLastPara="1" wrap="square" lIns="0" tIns="0" rIns="0" bIns="0" anchor="t" anchorCtr="0">
            <a:noAutofit/>
          </a:bodyPr>
          <a:lstStyle>
            <a:lvl1pPr lvl="0" algn="r" rtl="1">
              <a:lnSpc>
                <a:spcPct val="90000"/>
              </a:lnSpc>
              <a:spcBef>
                <a:spcPts val="0"/>
              </a:spcBef>
              <a:spcAft>
                <a:spcPts val="0"/>
              </a:spcAft>
              <a:buClr>
                <a:srgbClr val="5F5F5F"/>
              </a:buClr>
              <a:buSzPts val="3200"/>
              <a:buFont typeface="Open Sans"/>
              <a:buNone/>
              <a:defRPr>
                <a:solidFill>
                  <a:srgbClr val="5F5F5F"/>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body" idx="1"/>
          </p:nvPr>
        </p:nvSpPr>
        <p:spPr>
          <a:xfrm>
            <a:off x="1219199" y="3913424"/>
            <a:ext cx="4724400" cy="296626"/>
          </a:xfrm>
          <a:prstGeom prst="rect">
            <a:avLst/>
          </a:prstGeom>
          <a:noFill/>
          <a:ln>
            <a:noFill/>
          </a:ln>
        </p:spPr>
        <p:txBody>
          <a:bodyPr spcFirstLastPara="1" wrap="square" lIns="0" tIns="0" rIns="0" bIns="0" anchor="t" anchorCtr="0">
            <a:noAutofit/>
          </a:bodyPr>
          <a:lstStyle>
            <a:lvl1pPr marL="457200" lvl="0" indent="-228600" algn="r" rtl="1">
              <a:lnSpc>
                <a:spcPct val="90000"/>
              </a:lnSpc>
              <a:spcBef>
                <a:spcPts val="1000"/>
              </a:spcBef>
              <a:spcAft>
                <a:spcPts val="0"/>
              </a:spcAft>
              <a:buClr>
                <a:schemeClr val="accent5"/>
              </a:buClr>
              <a:buSzPts val="1800"/>
              <a:buNone/>
              <a:defRPr sz="18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33"/>
          <p:cNvSpPr txBox="1">
            <a:spLocks noGrp="1"/>
          </p:cNvSpPr>
          <p:nvPr>
            <p:ph type="body" idx="3"/>
          </p:nvPr>
        </p:nvSpPr>
        <p:spPr>
          <a:xfrm>
            <a:off x="1219200" y="4343400"/>
            <a:ext cx="4724400" cy="1676400"/>
          </a:xfrm>
          <a:prstGeom prst="rect">
            <a:avLst/>
          </a:prstGeom>
          <a:noFill/>
          <a:ln>
            <a:noFill/>
          </a:ln>
        </p:spPr>
        <p:txBody>
          <a:bodyPr spcFirstLastPara="1" wrap="square" lIns="0" tIns="0" rIns="0" bIns="0" anchor="t" anchorCtr="0">
            <a:normAutofit/>
          </a:bodyPr>
          <a:lstStyle>
            <a:lvl1pPr marL="457200" lvl="0" indent="-228600" algn="r" rtl="1">
              <a:lnSpc>
                <a:spcPct val="133333"/>
              </a:lnSpc>
              <a:spcBef>
                <a:spcPts val="0"/>
              </a:spcBef>
              <a:spcAft>
                <a:spcPts val="0"/>
              </a:spcAft>
              <a:buClr>
                <a:srgbClr val="7F7F7F"/>
              </a:buClr>
              <a:buSzPts val="1200"/>
              <a:buNone/>
              <a:defRPr sz="1200">
                <a:solidFill>
                  <a:srgbClr val="7F7F7F"/>
                </a:solidFill>
              </a:defRPr>
            </a:lvl1pPr>
            <a:lvl2pPr marL="914400" lvl="1" indent="-228600" algn="r" rtl="1">
              <a:lnSpc>
                <a:spcPct val="133333"/>
              </a:lnSpc>
              <a:spcBef>
                <a:spcPts val="0"/>
              </a:spcBef>
              <a:spcAft>
                <a:spcPts val="0"/>
              </a:spcAft>
              <a:buClr>
                <a:srgbClr val="7F7F7F"/>
              </a:buClr>
              <a:buSzPts val="1200"/>
              <a:buNone/>
              <a:defRPr sz="1200">
                <a:solidFill>
                  <a:srgbClr val="7F7F7F"/>
                </a:solidFill>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alf slide">
  <p:cSld name="half slide">
    <p:spTree>
      <p:nvGrpSpPr>
        <p:cNvPr id="1" name="Shape 68"/>
        <p:cNvGrpSpPr/>
        <p:nvPr/>
      </p:nvGrpSpPr>
      <p:grpSpPr>
        <a:xfrm>
          <a:off x="0" y="0"/>
          <a:ext cx="0" cy="0"/>
          <a:chOff x="0" y="0"/>
          <a:chExt cx="0" cy="0"/>
        </a:xfrm>
      </p:grpSpPr>
      <p:sp>
        <p:nvSpPr>
          <p:cNvPr id="69" name="Google Shape;69;p34"/>
          <p:cNvSpPr/>
          <p:nvPr/>
        </p:nvSpPr>
        <p:spPr>
          <a:xfrm>
            <a:off x="0" y="3870972"/>
            <a:ext cx="12192000" cy="2987027"/>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Light"/>
              <a:ea typeface="Open Sans Light"/>
              <a:cs typeface="Open Sans Light"/>
              <a:sym typeface="Open Sans Light"/>
            </a:endParaRPr>
          </a:p>
        </p:txBody>
      </p:sp>
      <p:sp>
        <p:nvSpPr>
          <p:cNvPr id="70" name="Google Shape;70;p34"/>
          <p:cNvSpPr txBox="1">
            <a:spLocks noGrp="1"/>
          </p:cNvSpPr>
          <p:nvPr>
            <p:ph type="title"/>
          </p:nvPr>
        </p:nvSpPr>
        <p:spPr>
          <a:xfrm>
            <a:off x="1219200" y="990600"/>
            <a:ext cx="9791700" cy="495300"/>
          </a:xfrm>
          <a:prstGeom prst="rect">
            <a:avLst/>
          </a:prstGeom>
          <a:noFill/>
          <a:ln>
            <a:noFill/>
          </a:ln>
        </p:spPr>
        <p:txBody>
          <a:bodyPr spcFirstLastPara="1" wrap="square" lIns="0" tIns="0" rIns="0" bIns="0" anchor="t" anchorCtr="0">
            <a:normAutofit/>
          </a:bodyPr>
          <a:lstStyle>
            <a:lvl1pPr lvl="0" algn="r" rtl="1">
              <a:lnSpc>
                <a:spcPct val="90000"/>
              </a:lnSpc>
              <a:spcBef>
                <a:spcPts val="0"/>
              </a:spcBef>
              <a:spcAft>
                <a:spcPts val="0"/>
              </a:spcAft>
              <a:buClr>
                <a:srgbClr val="5F5F5F"/>
              </a:buClr>
              <a:buSzPts val="3200"/>
              <a:buFont typeface="Open Sans"/>
              <a:buNone/>
              <a:defRPr>
                <a:solidFill>
                  <a:srgbClr val="5F5F5F"/>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4"/>
          <p:cNvSpPr txBox="1">
            <a:spLocks noGrp="1"/>
          </p:cNvSpPr>
          <p:nvPr>
            <p:ph type="body" idx="1"/>
          </p:nvPr>
        </p:nvSpPr>
        <p:spPr>
          <a:xfrm>
            <a:off x="1219201" y="1688710"/>
            <a:ext cx="9791700" cy="296626"/>
          </a:xfrm>
          <a:prstGeom prst="rect">
            <a:avLst/>
          </a:prstGeom>
          <a:noFill/>
          <a:ln>
            <a:noFill/>
          </a:ln>
        </p:spPr>
        <p:txBody>
          <a:bodyPr spcFirstLastPara="1" wrap="square" lIns="0" tIns="0" rIns="0" bIns="0" anchor="b" anchorCtr="0">
            <a:noAutofit/>
          </a:bodyPr>
          <a:lstStyle>
            <a:lvl1pPr marL="457200" lvl="0" indent="-228600" algn="r" rtl="1">
              <a:lnSpc>
                <a:spcPct val="90000"/>
              </a:lnSpc>
              <a:spcBef>
                <a:spcPts val="0"/>
              </a:spcBef>
              <a:spcAft>
                <a:spcPts val="0"/>
              </a:spcAft>
              <a:buClr>
                <a:schemeClr val="accent5"/>
              </a:buClr>
              <a:buSzPts val="1800"/>
              <a:buNone/>
              <a:defRPr sz="1800" b="0">
                <a:solidFill>
                  <a:schemeClr val="accent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4"/>
          <p:cNvSpPr txBox="1">
            <a:spLocks noGrp="1"/>
          </p:cNvSpPr>
          <p:nvPr>
            <p:ph type="body" idx="2"/>
          </p:nvPr>
        </p:nvSpPr>
        <p:spPr>
          <a:xfrm>
            <a:off x="5780106" y="2438400"/>
            <a:ext cx="1336518" cy="1154113"/>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5F5F5F"/>
              </a:buClr>
              <a:buSzPts val="8200"/>
              <a:buNone/>
              <a:defRPr sz="8200" b="1">
                <a:solidFill>
                  <a:srgbClr val="5F5F5F"/>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4"/>
          <p:cNvSpPr txBox="1">
            <a:spLocks noGrp="1"/>
          </p:cNvSpPr>
          <p:nvPr>
            <p:ph type="body" idx="3"/>
          </p:nvPr>
        </p:nvSpPr>
        <p:spPr>
          <a:xfrm>
            <a:off x="2443222" y="2438400"/>
            <a:ext cx="1336518" cy="1154113"/>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5F5F5F"/>
              </a:buClr>
              <a:buSzPts val="8200"/>
              <a:buNone/>
              <a:defRPr sz="8200" b="1">
                <a:solidFill>
                  <a:srgbClr val="5F5F5F"/>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4"/>
          <p:cNvSpPr txBox="1">
            <a:spLocks noGrp="1"/>
          </p:cNvSpPr>
          <p:nvPr>
            <p:ph type="body" idx="4"/>
          </p:nvPr>
        </p:nvSpPr>
        <p:spPr>
          <a:xfrm>
            <a:off x="5780106" y="4098332"/>
            <a:ext cx="1336518" cy="1154113"/>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5F5F5F"/>
              </a:buClr>
              <a:buSzPts val="8200"/>
              <a:buNone/>
              <a:defRPr sz="8200" b="1">
                <a:solidFill>
                  <a:srgbClr val="5F5F5F"/>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body" idx="5"/>
          </p:nvPr>
        </p:nvSpPr>
        <p:spPr>
          <a:xfrm>
            <a:off x="2443222" y="4098332"/>
            <a:ext cx="1336518" cy="1154113"/>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5F5F5F"/>
              </a:buClr>
              <a:buSzPts val="8200"/>
              <a:buNone/>
              <a:defRPr sz="8200" b="1">
                <a:solidFill>
                  <a:srgbClr val="5F5F5F"/>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4"/>
          <p:cNvSpPr txBox="1">
            <a:spLocks noGrp="1"/>
          </p:cNvSpPr>
          <p:nvPr>
            <p:ph type="body" idx="6"/>
          </p:nvPr>
        </p:nvSpPr>
        <p:spPr>
          <a:xfrm>
            <a:off x="4560905" y="3027715"/>
            <a:ext cx="2555716" cy="564898"/>
          </a:xfrm>
          <a:prstGeom prst="rect">
            <a:avLst/>
          </a:prstGeom>
          <a:noFill/>
          <a:ln>
            <a:noFill/>
          </a:ln>
        </p:spPr>
        <p:txBody>
          <a:bodyPr spcFirstLastPara="1" wrap="square" lIns="91425" tIns="45700" rIns="91425" bIns="45700" anchor="t" anchorCtr="0">
            <a:normAutofit/>
          </a:bodyPr>
          <a:lstStyle>
            <a:lvl1pPr marL="457200" lvl="0" indent="-228600" algn="r" rtl="1">
              <a:lnSpc>
                <a:spcPct val="133333"/>
              </a:lnSpc>
              <a:spcBef>
                <a:spcPts val="1000"/>
              </a:spcBef>
              <a:spcAft>
                <a:spcPts val="0"/>
              </a:spcAft>
              <a:buClr>
                <a:schemeClr val="accent1"/>
              </a:buClr>
              <a:buSzPts val="1200"/>
              <a:buFont typeface="Open Sans Light"/>
              <a:buNone/>
              <a:defRPr sz="1200">
                <a:solidFill>
                  <a:schemeClr val="accent5"/>
                </a:solidFill>
              </a:defRPr>
            </a:lvl1pPr>
            <a:lvl2pPr marL="914400" lvl="1"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2pPr>
            <a:lvl3pPr marL="1371600" lvl="2"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3pPr>
            <a:lvl4pPr marL="1828800" lvl="3"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4pPr>
            <a:lvl5pPr marL="2286000" lvl="4"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4"/>
          <p:cNvSpPr txBox="1">
            <a:spLocks noGrp="1"/>
          </p:cNvSpPr>
          <p:nvPr>
            <p:ph type="body" idx="7"/>
          </p:nvPr>
        </p:nvSpPr>
        <p:spPr>
          <a:xfrm>
            <a:off x="1224024" y="3027716"/>
            <a:ext cx="2555716" cy="564898"/>
          </a:xfrm>
          <a:prstGeom prst="rect">
            <a:avLst/>
          </a:prstGeom>
          <a:noFill/>
          <a:ln>
            <a:noFill/>
          </a:ln>
        </p:spPr>
        <p:txBody>
          <a:bodyPr spcFirstLastPara="1" wrap="square" lIns="91425" tIns="45700" rIns="91425" bIns="45700" anchor="t" anchorCtr="0">
            <a:normAutofit/>
          </a:bodyPr>
          <a:lstStyle>
            <a:lvl1pPr marL="457200" lvl="0" indent="-228600" algn="r" rtl="1">
              <a:lnSpc>
                <a:spcPct val="133333"/>
              </a:lnSpc>
              <a:spcBef>
                <a:spcPts val="1000"/>
              </a:spcBef>
              <a:spcAft>
                <a:spcPts val="0"/>
              </a:spcAft>
              <a:buClr>
                <a:schemeClr val="accent1"/>
              </a:buClr>
              <a:buSzPts val="1200"/>
              <a:buFont typeface="Open Sans Light"/>
              <a:buNone/>
              <a:defRPr sz="1200">
                <a:solidFill>
                  <a:schemeClr val="accent5"/>
                </a:solidFill>
              </a:defRPr>
            </a:lvl1pPr>
            <a:lvl2pPr marL="914400" lvl="1"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2pPr>
            <a:lvl3pPr marL="1371600" lvl="2"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3pPr>
            <a:lvl4pPr marL="1828800" lvl="3"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4pPr>
            <a:lvl5pPr marL="2286000" lvl="4"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4"/>
          <p:cNvSpPr txBox="1">
            <a:spLocks noGrp="1"/>
          </p:cNvSpPr>
          <p:nvPr>
            <p:ph type="body" idx="8"/>
          </p:nvPr>
        </p:nvSpPr>
        <p:spPr>
          <a:xfrm>
            <a:off x="4560907" y="4675389"/>
            <a:ext cx="2555716" cy="564898"/>
          </a:xfrm>
          <a:prstGeom prst="rect">
            <a:avLst/>
          </a:prstGeom>
          <a:noFill/>
          <a:ln>
            <a:noFill/>
          </a:ln>
        </p:spPr>
        <p:txBody>
          <a:bodyPr spcFirstLastPara="1" wrap="square" lIns="91425" tIns="45700" rIns="91425" bIns="45700" anchor="t" anchorCtr="0">
            <a:normAutofit/>
          </a:bodyPr>
          <a:lstStyle>
            <a:lvl1pPr marL="457200" lvl="0" indent="-228600" algn="r" rtl="1">
              <a:lnSpc>
                <a:spcPct val="133333"/>
              </a:lnSpc>
              <a:spcBef>
                <a:spcPts val="1000"/>
              </a:spcBef>
              <a:spcAft>
                <a:spcPts val="0"/>
              </a:spcAft>
              <a:buClr>
                <a:schemeClr val="accent1"/>
              </a:buClr>
              <a:buSzPts val="1200"/>
              <a:buFont typeface="Open Sans Light"/>
              <a:buNone/>
              <a:defRPr sz="1200">
                <a:solidFill>
                  <a:schemeClr val="accent5"/>
                </a:solidFill>
              </a:defRPr>
            </a:lvl1pPr>
            <a:lvl2pPr marL="914400" lvl="1"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2pPr>
            <a:lvl3pPr marL="1371600" lvl="2"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3pPr>
            <a:lvl4pPr marL="1828800" lvl="3"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4pPr>
            <a:lvl5pPr marL="2286000" lvl="4"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4"/>
          <p:cNvSpPr txBox="1">
            <a:spLocks noGrp="1"/>
          </p:cNvSpPr>
          <p:nvPr>
            <p:ph type="body" idx="9"/>
          </p:nvPr>
        </p:nvSpPr>
        <p:spPr>
          <a:xfrm>
            <a:off x="1224023" y="4675389"/>
            <a:ext cx="2555716" cy="564898"/>
          </a:xfrm>
          <a:prstGeom prst="rect">
            <a:avLst/>
          </a:prstGeom>
          <a:noFill/>
          <a:ln>
            <a:noFill/>
          </a:ln>
        </p:spPr>
        <p:txBody>
          <a:bodyPr spcFirstLastPara="1" wrap="square" lIns="91425" tIns="45700" rIns="91425" bIns="45700" anchor="t" anchorCtr="0">
            <a:normAutofit/>
          </a:bodyPr>
          <a:lstStyle>
            <a:lvl1pPr marL="457200" lvl="0" indent="-228600" algn="r" rtl="1">
              <a:lnSpc>
                <a:spcPct val="133333"/>
              </a:lnSpc>
              <a:spcBef>
                <a:spcPts val="1000"/>
              </a:spcBef>
              <a:spcAft>
                <a:spcPts val="0"/>
              </a:spcAft>
              <a:buClr>
                <a:schemeClr val="accent1"/>
              </a:buClr>
              <a:buSzPts val="1200"/>
              <a:buFont typeface="Open Sans Light"/>
              <a:buNone/>
              <a:defRPr sz="1200">
                <a:solidFill>
                  <a:schemeClr val="accent5"/>
                </a:solidFill>
              </a:defRPr>
            </a:lvl1pPr>
            <a:lvl2pPr marL="914400" lvl="1"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2pPr>
            <a:lvl3pPr marL="1371600" lvl="2"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3pPr>
            <a:lvl4pPr marL="1828800" lvl="3"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4pPr>
            <a:lvl5pPr marL="2286000" lvl="4" indent="-298450" algn="l">
              <a:lnSpc>
                <a:spcPct val="90000"/>
              </a:lnSpc>
              <a:spcBef>
                <a:spcPts val="500"/>
              </a:spcBef>
              <a:spcAft>
                <a:spcPts val="0"/>
              </a:spcAft>
              <a:buClr>
                <a:schemeClr val="accent1"/>
              </a:buClr>
              <a:buSzPts val="1100"/>
              <a:buFont typeface="Noto Sans Symbols"/>
              <a:buChar char="▪"/>
              <a:defRPr sz="1100">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181101" y="990600"/>
            <a:ext cx="10248900" cy="495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1181100" y="1692748"/>
            <a:ext cx="10248897" cy="4406211"/>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44">
          <p15:clr>
            <a:srgbClr val="F26B43"/>
          </p15:clr>
        </p15:guide>
        <p15:guide id="2" pos="6912">
          <p15:clr>
            <a:srgbClr val="F26B43"/>
          </p15:clr>
        </p15:guide>
        <p15:guide id="3" orient="horz" pos="624">
          <p15:clr>
            <a:srgbClr val="F26B43"/>
          </p15:clr>
        </p15:guide>
        <p15:guide id="4" orient="horz" pos="3792">
          <p15:clr>
            <a:srgbClr val="F26B43"/>
          </p15:clr>
        </p15:guide>
        <p15:guide id="5" orient="horz" pos="4152">
          <p15:clr>
            <a:srgbClr val="F26B43"/>
          </p15:clr>
        </p15:guide>
        <p15:guide id="6" orient="horz" pos="960">
          <p15:clr>
            <a:srgbClr val="F26B43"/>
          </p15:clr>
        </p15:guide>
        <p15:guide id="7" orient="horz" pos="1056">
          <p15:clr>
            <a:srgbClr val="F26B43"/>
          </p15:clr>
        </p15:guide>
        <p15:guide id="8" orient="horz" pos="12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p:nvPr/>
        </p:nvSpPr>
        <p:spPr>
          <a:xfrm>
            <a:off x="0" y="0"/>
            <a:ext cx="12192000" cy="6858000"/>
          </a:xfrm>
          <a:prstGeom prst="rect">
            <a:avLst/>
          </a:prstGeom>
          <a:solidFill>
            <a:srgbClr val="474747"/>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Light"/>
              <a:ea typeface="Open Sans Light"/>
              <a:cs typeface="Open Sans Light"/>
              <a:sym typeface="Open Sans Light"/>
            </a:endParaRPr>
          </a:p>
        </p:txBody>
      </p:sp>
      <p:pic>
        <p:nvPicPr>
          <p:cNvPr id="134" name="Google Shape;134;p1"/>
          <p:cNvPicPr preferRelativeResize="0"/>
          <p:nvPr/>
        </p:nvPicPr>
        <p:blipFill rotWithShape="1">
          <a:blip r:embed="rId3">
            <a:alphaModFix/>
          </a:blip>
          <a:srcRect/>
          <a:stretch/>
        </p:blipFill>
        <p:spPr>
          <a:xfrm>
            <a:off x="380999" y="404568"/>
            <a:ext cx="2803989" cy="1042016"/>
          </a:xfrm>
          <a:prstGeom prst="rect">
            <a:avLst/>
          </a:prstGeom>
          <a:noFill/>
          <a:ln>
            <a:noFill/>
          </a:ln>
        </p:spPr>
      </p:pic>
      <p:cxnSp>
        <p:nvCxnSpPr>
          <p:cNvPr id="137" name="Google Shape;137;p1"/>
          <p:cNvCxnSpPr/>
          <p:nvPr/>
        </p:nvCxnSpPr>
        <p:spPr>
          <a:xfrm rot="10800000" flipH="1">
            <a:off x="631" y="5295900"/>
            <a:ext cx="12201525" cy="9525"/>
          </a:xfrm>
          <a:prstGeom prst="straightConnector1">
            <a:avLst/>
          </a:prstGeom>
          <a:noFill/>
          <a:ln w="57150" cap="flat" cmpd="sng">
            <a:solidFill>
              <a:srgbClr val="B79C77"/>
            </a:solidFill>
            <a:prstDash val="solid"/>
            <a:miter lim="800000"/>
            <a:headEnd type="none" w="sm" len="sm"/>
            <a:tailEnd type="none" w="sm" len="sm"/>
          </a:ln>
        </p:spPr>
      </p:cxnSp>
      <p:sp>
        <p:nvSpPr>
          <p:cNvPr id="10" name="Google Shape;144;p1">
            <a:extLst>
              <a:ext uri="{FF2B5EF4-FFF2-40B4-BE49-F238E27FC236}">
                <a16:creationId xmlns:a16="http://schemas.microsoft.com/office/drawing/2014/main" id="{82804A85-568D-4214-8243-4FFE61D7ABE3}"/>
              </a:ext>
            </a:extLst>
          </p:cNvPr>
          <p:cNvSpPr txBox="1"/>
          <p:nvPr/>
        </p:nvSpPr>
        <p:spPr>
          <a:xfrm>
            <a:off x="640422" y="5486400"/>
            <a:ext cx="2133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dirty="0">
                <a:solidFill>
                  <a:schemeClr val="lt2"/>
                </a:solidFill>
                <a:latin typeface="Sakkal Majalla"/>
                <a:ea typeface="Sakkal Majalla"/>
                <a:cs typeface="Sakkal Majalla"/>
                <a:sym typeface="Sakkal Majalla"/>
              </a:rPr>
              <a:t>December</a:t>
            </a:r>
            <a:r>
              <a:rPr lang="en-US" sz="1800" b="1" i="0" u="none" strike="noStrike" cap="none" dirty="0">
                <a:solidFill>
                  <a:schemeClr val="lt2"/>
                </a:solidFill>
                <a:latin typeface="Sakkal Majalla"/>
                <a:ea typeface="Sakkal Majalla"/>
                <a:cs typeface="Sakkal Majalla"/>
                <a:sym typeface="Sakkal Majalla"/>
              </a:rPr>
              <a:t> </a:t>
            </a:r>
            <a:r>
              <a:rPr lang="ar-AE" sz="1800" b="1" i="0" u="none" strike="noStrike" cap="none" dirty="0">
                <a:solidFill>
                  <a:schemeClr val="lt2"/>
                </a:solidFill>
                <a:latin typeface="Sakkal Majalla"/>
                <a:ea typeface="Sakkal Majalla"/>
                <a:cs typeface="Sakkal Majalla"/>
                <a:sym typeface="Sakkal Majalla"/>
              </a:rPr>
              <a:t> </a:t>
            </a:r>
            <a:r>
              <a:rPr lang="en-US" sz="1800" b="1" i="0" u="none" strike="noStrike" cap="none" dirty="0">
                <a:solidFill>
                  <a:schemeClr val="lt2"/>
                </a:solidFill>
                <a:latin typeface="Sakkal Majalla"/>
                <a:ea typeface="Sakkal Majalla"/>
                <a:cs typeface="Sakkal Majalla"/>
                <a:sym typeface="Sakkal Majalla"/>
              </a:rPr>
              <a:t>08, 2022</a:t>
            </a:r>
            <a:endParaRPr sz="1800" b="1" i="0" u="none" strike="noStrike" cap="none" dirty="0">
              <a:solidFill>
                <a:schemeClr val="lt2"/>
              </a:solidFill>
              <a:latin typeface="Sakkal Majalla"/>
              <a:ea typeface="Sakkal Majalla"/>
              <a:cs typeface="Sakkal Majalla"/>
              <a:sym typeface="Sakkal Majalla"/>
            </a:endParaRPr>
          </a:p>
        </p:txBody>
      </p:sp>
      <p:sp>
        <p:nvSpPr>
          <p:cNvPr id="11" name="Google Shape;141;p1">
            <a:extLst>
              <a:ext uri="{FF2B5EF4-FFF2-40B4-BE49-F238E27FC236}">
                <a16:creationId xmlns:a16="http://schemas.microsoft.com/office/drawing/2014/main" id="{B516CC31-9FE2-40A9-984A-E0BCA6E39D10}"/>
              </a:ext>
            </a:extLst>
          </p:cNvPr>
          <p:cNvSpPr txBox="1"/>
          <p:nvPr/>
        </p:nvSpPr>
        <p:spPr>
          <a:xfrm>
            <a:off x="640422" y="4484132"/>
            <a:ext cx="10928279" cy="630794"/>
          </a:xfrm>
          <a:prstGeom prst="rect">
            <a:avLst/>
          </a:prstGeom>
          <a:noFill/>
          <a:ln>
            <a:noFill/>
          </a:ln>
        </p:spPr>
        <p:txBody>
          <a:bodyPr spcFirstLastPara="1" wrap="square" lIns="0" tIns="0" rIns="0" bIns="0" anchor="t" anchorCtr="0">
            <a:normAutofit/>
          </a:bodyPr>
          <a:lstStyle/>
          <a:p>
            <a:pPr marL="228600" lvl="0" indent="-228600">
              <a:lnSpc>
                <a:spcPct val="90000"/>
              </a:lnSpc>
              <a:buClr>
                <a:srgbClr val="FFFFFF"/>
              </a:buClr>
              <a:buSzPts val="3600"/>
            </a:pPr>
            <a:r>
              <a:rPr lang="en-US" sz="4400" dirty="0">
                <a:solidFill>
                  <a:srgbClr val="FFFFF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Digital Procurement Platform</a:t>
            </a:r>
          </a:p>
        </p:txBody>
      </p:sp>
      <p:pic>
        <p:nvPicPr>
          <p:cNvPr id="5" name="Picture 4" descr="Logo&#10;&#10;Description automatically generated">
            <a:extLst>
              <a:ext uri="{FF2B5EF4-FFF2-40B4-BE49-F238E27FC236}">
                <a16:creationId xmlns:a16="http://schemas.microsoft.com/office/drawing/2014/main" id="{2167DB54-663B-46B4-A2FC-EA54E38C2CE8}"/>
              </a:ext>
            </a:extLst>
          </p:cNvPr>
          <p:cNvPicPr>
            <a:picLocks noChangeAspect="1"/>
          </p:cNvPicPr>
          <p:nvPr/>
        </p:nvPicPr>
        <p:blipFill>
          <a:blip r:embed="rId4"/>
          <a:stretch>
            <a:fillRect/>
          </a:stretch>
        </p:blipFill>
        <p:spPr>
          <a:xfrm>
            <a:off x="10075879" y="445664"/>
            <a:ext cx="1622107" cy="10420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cxnSp>
        <p:nvCxnSpPr>
          <p:cNvPr id="145" name="Google Shape;145;p2"/>
          <p:cNvCxnSpPr/>
          <p:nvPr/>
        </p:nvCxnSpPr>
        <p:spPr>
          <a:xfrm>
            <a:off x="0" y="1676400"/>
            <a:ext cx="12192000" cy="0"/>
          </a:xfrm>
          <a:prstGeom prst="straightConnector1">
            <a:avLst/>
          </a:prstGeom>
          <a:noFill/>
          <a:ln w="28575" cap="flat" cmpd="sng">
            <a:solidFill>
              <a:srgbClr val="D0AB74"/>
            </a:solidFill>
            <a:prstDash val="solid"/>
            <a:miter lim="800000"/>
            <a:headEnd type="none" w="sm" len="sm"/>
            <a:tailEnd type="none" w="sm" len="sm"/>
          </a:ln>
        </p:spPr>
      </p:cxnSp>
      <p:sp>
        <p:nvSpPr>
          <p:cNvPr id="146" name="Google Shape;146;p2"/>
          <p:cNvSpPr txBox="1"/>
          <p:nvPr/>
        </p:nvSpPr>
        <p:spPr>
          <a:xfrm>
            <a:off x="410538" y="1037696"/>
            <a:ext cx="11370924" cy="566778"/>
          </a:xfrm>
          <a:prstGeom prst="rect">
            <a:avLst/>
          </a:prstGeom>
          <a:noFill/>
          <a:ln>
            <a:noFill/>
          </a:ln>
        </p:spPr>
        <p:txBody>
          <a:bodyPr spcFirstLastPara="1" wrap="square" lIns="0" tIns="45700" rIns="0" bIns="45700" anchor="t" anchorCtr="0">
            <a:noAutofit/>
          </a:bodyPr>
          <a:lstStyle/>
          <a:p>
            <a:pPr lvl="0">
              <a:lnSpc>
                <a:spcPct val="90000"/>
              </a:lnSpc>
              <a:buClr>
                <a:schemeClr val="dk1"/>
              </a:buClr>
              <a:buSzPts val="2800"/>
            </a:pPr>
            <a:r>
              <a:rPr lang="en-US" sz="2800" b="1" dirty="0">
                <a:solidFill>
                  <a:schemeClr val="dk1"/>
                </a:solidFill>
                <a:latin typeface="Avenir"/>
                <a:ea typeface="Avenir"/>
                <a:cs typeface="Avenir"/>
                <a:sym typeface="Avenir"/>
              </a:rPr>
              <a:t>Product selection through catalogues</a:t>
            </a:r>
            <a:endParaRPr sz="1400" b="0" i="0" u="none" strike="noStrike" cap="none" dirty="0">
              <a:solidFill>
                <a:srgbClr val="000000"/>
              </a:solidFill>
              <a:latin typeface="Arial"/>
              <a:ea typeface="Arial"/>
              <a:cs typeface="Arial"/>
              <a:sym typeface="Arial"/>
            </a:endParaRPr>
          </a:p>
        </p:txBody>
      </p:sp>
      <p:pic>
        <p:nvPicPr>
          <p:cNvPr id="6" name="Picture 5">
            <a:extLst>
              <a:ext uri="{FF2B5EF4-FFF2-40B4-BE49-F238E27FC236}">
                <a16:creationId xmlns:a16="http://schemas.microsoft.com/office/drawing/2014/main" id="{00910746-F0AB-4CE0-8AD3-A3DA3AA759DD}"/>
              </a:ext>
            </a:extLst>
          </p:cNvPr>
          <p:cNvPicPr>
            <a:picLocks noChangeAspect="1"/>
          </p:cNvPicPr>
          <p:nvPr/>
        </p:nvPicPr>
        <p:blipFill>
          <a:blip r:embed="rId3"/>
          <a:stretch>
            <a:fillRect/>
          </a:stretch>
        </p:blipFill>
        <p:spPr>
          <a:xfrm>
            <a:off x="1018232" y="1917284"/>
            <a:ext cx="10155535" cy="4462968"/>
          </a:xfrm>
          <a:prstGeom prst="rect">
            <a:avLst/>
          </a:prstGeom>
          <a:ln>
            <a:solidFill>
              <a:schemeClr val="tx2"/>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cxnSp>
        <p:nvCxnSpPr>
          <p:cNvPr id="180" name="Google Shape;180;p5"/>
          <p:cNvCxnSpPr/>
          <p:nvPr/>
        </p:nvCxnSpPr>
        <p:spPr>
          <a:xfrm>
            <a:off x="0" y="1676400"/>
            <a:ext cx="12192000" cy="0"/>
          </a:xfrm>
          <a:prstGeom prst="straightConnector1">
            <a:avLst/>
          </a:prstGeom>
          <a:noFill/>
          <a:ln w="28575" cap="flat" cmpd="sng">
            <a:solidFill>
              <a:srgbClr val="D0AB74"/>
            </a:solidFill>
            <a:prstDash val="solid"/>
            <a:miter lim="800000"/>
            <a:headEnd type="none" w="sm" len="sm"/>
            <a:tailEnd type="none" w="sm" len="sm"/>
          </a:ln>
        </p:spPr>
      </p:cxnSp>
      <p:sp>
        <p:nvSpPr>
          <p:cNvPr id="181" name="Google Shape;181;p5"/>
          <p:cNvSpPr txBox="1"/>
          <p:nvPr/>
        </p:nvSpPr>
        <p:spPr>
          <a:xfrm>
            <a:off x="410538" y="784685"/>
            <a:ext cx="7361006" cy="572909"/>
          </a:xfrm>
          <a:prstGeom prst="rect">
            <a:avLst/>
          </a:prstGeom>
          <a:noFill/>
          <a:ln>
            <a:noFill/>
          </a:ln>
        </p:spPr>
        <p:txBody>
          <a:bodyPr spcFirstLastPara="1" wrap="square" lIns="0" tIns="45700" rIns="0" bIns="45700" anchor="t" anchorCtr="0">
            <a:noAutofit/>
          </a:bodyPr>
          <a:lstStyle/>
          <a:p>
            <a:pPr lvl="0">
              <a:lnSpc>
                <a:spcPct val="90000"/>
              </a:lnSpc>
              <a:buClr>
                <a:schemeClr val="dk1"/>
              </a:buClr>
              <a:buSzPts val="2800"/>
            </a:pPr>
            <a:r>
              <a:rPr lang="en-US" sz="2800" b="1" dirty="0">
                <a:solidFill>
                  <a:schemeClr val="dk1"/>
                </a:solidFill>
                <a:latin typeface="Avenir"/>
                <a:ea typeface="Avenir"/>
                <a:cs typeface="Avenir"/>
                <a:sym typeface="Avenir"/>
              </a:rPr>
              <a:t>Budget control during the catalogue process	</a:t>
            </a:r>
            <a:endParaRPr sz="1400" b="0" i="0" u="none" strike="noStrike" cap="none" dirty="0">
              <a:solidFill>
                <a:srgbClr val="000000"/>
              </a:solidFill>
              <a:latin typeface="Arial"/>
              <a:ea typeface="Arial"/>
              <a:cs typeface="Arial"/>
              <a:sym typeface="Arial"/>
            </a:endParaRPr>
          </a:p>
        </p:txBody>
      </p:sp>
      <p:sp>
        <p:nvSpPr>
          <p:cNvPr id="19" name="Rectangle: Rounded Corners 18">
            <a:extLst>
              <a:ext uri="{FF2B5EF4-FFF2-40B4-BE49-F238E27FC236}">
                <a16:creationId xmlns:a16="http://schemas.microsoft.com/office/drawing/2014/main" id="{D72276DF-98D5-41E1-9EE2-4BA5E30ADB9D}"/>
              </a:ext>
            </a:extLst>
          </p:cNvPr>
          <p:cNvSpPr/>
          <p:nvPr/>
        </p:nvSpPr>
        <p:spPr>
          <a:xfrm>
            <a:off x="3170495" y="2109991"/>
            <a:ext cx="1524000" cy="723900"/>
          </a:xfrm>
          <a:prstGeom prst="roundRect">
            <a:avLst/>
          </a:prstGeom>
          <a:solidFill>
            <a:schemeClr val="bg2">
              <a:lumMod val="95000"/>
            </a:schemeClr>
          </a:solidFill>
          <a:ln w="9525" cap="rnd" cmpd="sng" algn="ctr">
            <a:solidFill>
              <a:schemeClr val="accent2"/>
            </a:solidFill>
            <a:prstDash val="solid"/>
            <a:round/>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Sakkal Majalla" panose="02000000000000000000" pitchFamily="2" charset="-78"/>
                <a:cs typeface="Sakkal Majalla" panose="02000000000000000000" pitchFamily="2" charset="-78"/>
              </a:rPr>
              <a:t>Requestor browses the catalogue</a:t>
            </a:r>
            <a:endParaRPr lang="en-AE" sz="1600" dirty="0">
              <a:solidFill>
                <a:schemeClr val="tx1"/>
              </a:solidFill>
              <a:latin typeface="Sakkal Majalla" panose="02000000000000000000" pitchFamily="2" charset="-78"/>
              <a:cs typeface="Sakkal Majalla" panose="02000000000000000000" pitchFamily="2" charset="-78"/>
            </a:endParaRPr>
          </a:p>
        </p:txBody>
      </p:sp>
      <p:sp>
        <p:nvSpPr>
          <p:cNvPr id="20" name="Rectangle: Rounded Corners 19">
            <a:extLst>
              <a:ext uri="{FF2B5EF4-FFF2-40B4-BE49-F238E27FC236}">
                <a16:creationId xmlns:a16="http://schemas.microsoft.com/office/drawing/2014/main" id="{CEB7B000-D134-4A44-B9FB-347055C7B85D}"/>
              </a:ext>
            </a:extLst>
          </p:cNvPr>
          <p:cNvSpPr/>
          <p:nvPr/>
        </p:nvSpPr>
        <p:spPr>
          <a:xfrm>
            <a:off x="5723195" y="2109991"/>
            <a:ext cx="1524000" cy="723900"/>
          </a:xfrm>
          <a:prstGeom prst="roundRect">
            <a:avLst/>
          </a:prstGeom>
          <a:solidFill>
            <a:schemeClr val="bg2">
              <a:lumMod val="95000"/>
            </a:schemeClr>
          </a:solidFill>
          <a:ln w="9525" cap="rnd" cmpd="sng" algn="ctr">
            <a:solidFill>
              <a:schemeClr val="accent2"/>
            </a:solidFill>
            <a:prstDash val="solid"/>
            <a:round/>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Sakkal Majalla" panose="02000000000000000000" pitchFamily="2" charset="-78"/>
                <a:cs typeface="Sakkal Majalla" panose="02000000000000000000" pitchFamily="2" charset="-78"/>
              </a:rPr>
              <a:t>Requestor selects items and adds to the cart</a:t>
            </a:r>
            <a:endParaRPr lang="en-AE" sz="1600" dirty="0">
              <a:solidFill>
                <a:schemeClr val="tx1"/>
              </a:solidFill>
              <a:latin typeface="Sakkal Majalla" panose="02000000000000000000" pitchFamily="2" charset="-78"/>
              <a:cs typeface="Sakkal Majalla" panose="02000000000000000000" pitchFamily="2" charset="-78"/>
            </a:endParaRPr>
          </a:p>
        </p:txBody>
      </p:sp>
      <p:sp>
        <p:nvSpPr>
          <p:cNvPr id="21" name="Rectangle: Rounded Corners 20">
            <a:extLst>
              <a:ext uri="{FF2B5EF4-FFF2-40B4-BE49-F238E27FC236}">
                <a16:creationId xmlns:a16="http://schemas.microsoft.com/office/drawing/2014/main" id="{C2F984B5-B88C-4048-83B7-F3DC99819B24}"/>
              </a:ext>
            </a:extLst>
          </p:cNvPr>
          <p:cNvSpPr/>
          <p:nvPr/>
        </p:nvSpPr>
        <p:spPr>
          <a:xfrm>
            <a:off x="8437820" y="2109991"/>
            <a:ext cx="1524000" cy="723900"/>
          </a:xfrm>
          <a:prstGeom prst="roundRect">
            <a:avLst/>
          </a:prstGeom>
          <a:solidFill>
            <a:schemeClr val="bg2">
              <a:lumMod val="95000"/>
            </a:schemeClr>
          </a:solidFill>
          <a:ln w="9525" cap="rnd" cmpd="sng" algn="ctr">
            <a:solidFill>
              <a:schemeClr val="accent2"/>
            </a:solidFill>
            <a:prstDash val="solid"/>
            <a:round/>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Sakkal Majalla" panose="02000000000000000000" pitchFamily="2" charset="-78"/>
                <a:cs typeface="Sakkal Majalla" panose="02000000000000000000" pitchFamily="2" charset="-78"/>
              </a:rPr>
              <a:t>Requestor submits Requisition for approval</a:t>
            </a:r>
            <a:endParaRPr lang="en-AE" sz="1600" dirty="0">
              <a:solidFill>
                <a:schemeClr val="tx1"/>
              </a:solidFill>
              <a:latin typeface="Sakkal Majalla" panose="02000000000000000000" pitchFamily="2" charset="-78"/>
              <a:cs typeface="Sakkal Majalla" panose="02000000000000000000" pitchFamily="2" charset="-78"/>
            </a:endParaRPr>
          </a:p>
        </p:txBody>
      </p:sp>
      <p:sp>
        <p:nvSpPr>
          <p:cNvPr id="22" name="Diamond 21">
            <a:extLst>
              <a:ext uri="{FF2B5EF4-FFF2-40B4-BE49-F238E27FC236}">
                <a16:creationId xmlns:a16="http://schemas.microsoft.com/office/drawing/2014/main" id="{3BA09265-8DCE-4002-AB6B-00E1CA47B829}"/>
              </a:ext>
            </a:extLst>
          </p:cNvPr>
          <p:cNvSpPr/>
          <p:nvPr/>
        </p:nvSpPr>
        <p:spPr>
          <a:xfrm>
            <a:off x="2541845" y="3422123"/>
            <a:ext cx="1362075" cy="1238250"/>
          </a:xfrm>
          <a:prstGeom prst="diamond">
            <a:avLst/>
          </a:prstGeom>
          <a:solidFill>
            <a:schemeClr val="bg2">
              <a:lumMod val="95000"/>
            </a:schemeClr>
          </a:solidFill>
          <a:ln w="9525" cap="rnd" cmpd="sng" algn="ctr">
            <a:solidFill>
              <a:schemeClr val="accent2"/>
            </a:solidFill>
            <a:prstDash val="solid"/>
            <a:round/>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Sakkal Majalla" panose="02000000000000000000" pitchFamily="2" charset="-78"/>
                <a:cs typeface="Sakkal Majalla" panose="02000000000000000000" pitchFamily="2" charset="-78"/>
              </a:rPr>
              <a:t>Budget check ok?</a:t>
            </a:r>
            <a:endParaRPr lang="en-AE" sz="1600" dirty="0">
              <a:solidFill>
                <a:schemeClr val="tx1"/>
              </a:solidFill>
              <a:latin typeface="Sakkal Majalla" panose="02000000000000000000" pitchFamily="2" charset="-78"/>
              <a:cs typeface="Sakkal Majalla" panose="02000000000000000000" pitchFamily="2" charset="-78"/>
            </a:endParaRPr>
          </a:p>
        </p:txBody>
      </p:sp>
      <p:sp>
        <p:nvSpPr>
          <p:cNvPr id="23" name="Oval 22">
            <a:extLst>
              <a:ext uri="{FF2B5EF4-FFF2-40B4-BE49-F238E27FC236}">
                <a16:creationId xmlns:a16="http://schemas.microsoft.com/office/drawing/2014/main" id="{3AEE1FF6-53DD-43DF-B7ED-5D84B292C933}"/>
              </a:ext>
            </a:extLst>
          </p:cNvPr>
          <p:cNvSpPr/>
          <p:nvPr/>
        </p:nvSpPr>
        <p:spPr>
          <a:xfrm>
            <a:off x="1084520" y="2120492"/>
            <a:ext cx="790575" cy="723900"/>
          </a:xfrm>
          <a:prstGeom prst="ellipse">
            <a:avLst/>
          </a:prstGeom>
          <a:solidFill>
            <a:schemeClr val="bg2">
              <a:lumMod val="95000"/>
            </a:schemeClr>
          </a:solidFill>
          <a:ln w="9525" cap="rnd" cmpd="sng" algn="ctr">
            <a:solidFill>
              <a:schemeClr val="accent2"/>
            </a:solidFill>
            <a:prstDash val="solid"/>
            <a:round/>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Sakkal Majalla" panose="02000000000000000000" pitchFamily="2" charset="-78"/>
                <a:cs typeface="Sakkal Majalla" panose="02000000000000000000" pitchFamily="2" charset="-78"/>
              </a:rPr>
              <a:t>Start</a:t>
            </a:r>
            <a:endParaRPr lang="en-AE" sz="1600" dirty="0">
              <a:solidFill>
                <a:schemeClr val="tx1"/>
              </a:solidFill>
              <a:latin typeface="Sakkal Majalla" panose="02000000000000000000" pitchFamily="2" charset="-78"/>
              <a:cs typeface="Sakkal Majalla" panose="02000000000000000000" pitchFamily="2" charset="-78"/>
            </a:endParaRPr>
          </a:p>
        </p:txBody>
      </p:sp>
      <p:sp>
        <p:nvSpPr>
          <p:cNvPr id="24" name="Rectangle: Rounded Corners 23">
            <a:extLst>
              <a:ext uri="{FF2B5EF4-FFF2-40B4-BE49-F238E27FC236}">
                <a16:creationId xmlns:a16="http://schemas.microsoft.com/office/drawing/2014/main" id="{39BF2B76-2B3C-43D8-9D8A-6A8BAD17A736}"/>
              </a:ext>
            </a:extLst>
          </p:cNvPr>
          <p:cNvSpPr/>
          <p:nvPr/>
        </p:nvSpPr>
        <p:spPr>
          <a:xfrm>
            <a:off x="2460883" y="5183619"/>
            <a:ext cx="1524000" cy="723900"/>
          </a:xfrm>
          <a:prstGeom prst="roundRect">
            <a:avLst/>
          </a:prstGeom>
          <a:solidFill>
            <a:schemeClr val="bg2">
              <a:lumMod val="95000"/>
            </a:schemeClr>
          </a:solidFill>
          <a:ln w="9525" cap="rnd" cmpd="sng" algn="ctr">
            <a:solidFill>
              <a:schemeClr val="accent2"/>
            </a:solidFill>
            <a:prstDash val="solid"/>
            <a:round/>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Sakkal Majalla" panose="02000000000000000000" pitchFamily="2" charset="-78"/>
                <a:cs typeface="Sakkal Majalla" panose="02000000000000000000" pitchFamily="2" charset="-78"/>
              </a:rPr>
              <a:t>System rejects Requisition</a:t>
            </a:r>
            <a:endParaRPr lang="en-AE" sz="1600" dirty="0">
              <a:solidFill>
                <a:schemeClr val="tx1"/>
              </a:solidFill>
              <a:latin typeface="Sakkal Majalla" panose="02000000000000000000" pitchFamily="2" charset="-78"/>
              <a:cs typeface="Sakkal Majalla" panose="02000000000000000000" pitchFamily="2" charset="-78"/>
            </a:endParaRPr>
          </a:p>
        </p:txBody>
      </p:sp>
      <p:sp>
        <p:nvSpPr>
          <p:cNvPr id="25" name="Rectangle: Rounded Corners 24">
            <a:extLst>
              <a:ext uri="{FF2B5EF4-FFF2-40B4-BE49-F238E27FC236}">
                <a16:creationId xmlns:a16="http://schemas.microsoft.com/office/drawing/2014/main" id="{F0CD52A7-C01D-42AF-9820-D7580E3ECD05}"/>
              </a:ext>
            </a:extLst>
          </p:cNvPr>
          <p:cNvSpPr/>
          <p:nvPr/>
        </p:nvSpPr>
        <p:spPr>
          <a:xfrm>
            <a:off x="4827845" y="3676438"/>
            <a:ext cx="1524000" cy="723900"/>
          </a:xfrm>
          <a:prstGeom prst="roundRect">
            <a:avLst/>
          </a:prstGeom>
          <a:solidFill>
            <a:schemeClr val="bg2">
              <a:lumMod val="95000"/>
            </a:schemeClr>
          </a:solidFill>
          <a:ln w="9525" cap="rnd" cmpd="sng" algn="ctr">
            <a:solidFill>
              <a:schemeClr val="accent2"/>
            </a:solidFill>
            <a:prstDash val="solid"/>
            <a:round/>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Sakkal Majalla" panose="02000000000000000000" pitchFamily="2" charset="-78"/>
                <a:cs typeface="Sakkal Majalla" panose="02000000000000000000" pitchFamily="2" charset="-78"/>
              </a:rPr>
              <a:t>Approver review and Approve PR</a:t>
            </a:r>
            <a:endParaRPr lang="en-AE" sz="1600" dirty="0">
              <a:solidFill>
                <a:schemeClr val="tx1"/>
              </a:solidFill>
              <a:latin typeface="Sakkal Majalla" panose="02000000000000000000" pitchFamily="2" charset="-78"/>
              <a:cs typeface="Sakkal Majalla" panose="02000000000000000000" pitchFamily="2" charset="-78"/>
            </a:endParaRPr>
          </a:p>
        </p:txBody>
      </p:sp>
      <p:sp>
        <p:nvSpPr>
          <p:cNvPr id="26" name="Diamond 25">
            <a:extLst>
              <a:ext uri="{FF2B5EF4-FFF2-40B4-BE49-F238E27FC236}">
                <a16:creationId xmlns:a16="http://schemas.microsoft.com/office/drawing/2014/main" id="{8EEF8849-5669-4560-BA14-6CAA8E3FA8C1}"/>
              </a:ext>
            </a:extLst>
          </p:cNvPr>
          <p:cNvSpPr/>
          <p:nvPr/>
        </p:nvSpPr>
        <p:spPr>
          <a:xfrm>
            <a:off x="7140038" y="3409738"/>
            <a:ext cx="1709737" cy="1238250"/>
          </a:xfrm>
          <a:prstGeom prst="diamond">
            <a:avLst/>
          </a:prstGeom>
          <a:solidFill>
            <a:schemeClr val="bg2">
              <a:lumMod val="95000"/>
            </a:schemeClr>
          </a:solidFill>
          <a:ln w="9525" cap="rnd" cmpd="sng" algn="ctr">
            <a:solidFill>
              <a:schemeClr val="accent2"/>
            </a:solidFill>
            <a:prstDash val="solid"/>
            <a:round/>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Sakkal Majalla" panose="02000000000000000000" pitchFamily="2" charset="-78"/>
                <a:cs typeface="Sakkal Majalla" panose="02000000000000000000" pitchFamily="2" charset="-78"/>
              </a:rPr>
              <a:t>Approved?</a:t>
            </a:r>
            <a:endParaRPr lang="en-AE" sz="1600" dirty="0">
              <a:solidFill>
                <a:schemeClr val="tx1"/>
              </a:solidFill>
              <a:latin typeface="Sakkal Majalla" panose="02000000000000000000" pitchFamily="2" charset="-78"/>
              <a:cs typeface="Sakkal Majalla" panose="02000000000000000000" pitchFamily="2" charset="-78"/>
            </a:endParaRPr>
          </a:p>
        </p:txBody>
      </p:sp>
      <p:sp>
        <p:nvSpPr>
          <p:cNvPr id="27" name="Oval 26">
            <a:extLst>
              <a:ext uri="{FF2B5EF4-FFF2-40B4-BE49-F238E27FC236}">
                <a16:creationId xmlns:a16="http://schemas.microsoft.com/office/drawing/2014/main" id="{C50A4B5B-12C5-471C-8824-E6EF3B4DDD90}"/>
              </a:ext>
            </a:extLst>
          </p:cNvPr>
          <p:cNvSpPr/>
          <p:nvPr/>
        </p:nvSpPr>
        <p:spPr>
          <a:xfrm>
            <a:off x="9847520" y="3639314"/>
            <a:ext cx="790575" cy="723900"/>
          </a:xfrm>
          <a:prstGeom prst="ellipse">
            <a:avLst/>
          </a:prstGeom>
          <a:solidFill>
            <a:schemeClr val="bg2">
              <a:lumMod val="95000"/>
            </a:schemeClr>
          </a:solidFill>
          <a:ln w="9525" cap="rnd" cmpd="sng" algn="ctr">
            <a:solidFill>
              <a:schemeClr val="accent2"/>
            </a:solidFill>
            <a:prstDash val="solid"/>
            <a:round/>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Sakkal Majalla" panose="02000000000000000000" pitchFamily="2" charset="-78"/>
                <a:cs typeface="Sakkal Majalla" panose="02000000000000000000" pitchFamily="2" charset="-78"/>
              </a:rPr>
              <a:t>End</a:t>
            </a:r>
            <a:endParaRPr lang="en-AE" sz="1600" dirty="0">
              <a:solidFill>
                <a:schemeClr val="tx1"/>
              </a:solidFill>
              <a:latin typeface="Sakkal Majalla" panose="02000000000000000000" pitchFamily="2" charset="-78"/>
              <a:cs typeface="Sakkal Majalla" panose="02000000000000000000" pitchFamily="2" charset="-78"/>
            </a:endParaRPr>
          </a:p>
        </p:txBody>
      </p:sp>
      <p:sp>
        <p:nvSpPr>
          <p:cNvPr id="28" name="Rectangle: Rounded Corners 27">
            <a:extLst>
              <a:ext uri="{FF2B5EF4-FFF2-40B4-BE49-F238E27FC236}">
                <a16:creationId xmlns:a16="http://schemas.microsoft.com/office/drawing/2014/main" id="{E21AF2D8-9292-46E2-B0D4-980F47CFFF0B}"/>
              </a:ext>
            </a:extLst>
          </p:cNvPr>
          <p:cNvSpPr/>
          <p:nvPr/>
        </p:nvSpPr>
        <p:spPr>
          <a:xfrm>
            <a:off x="7228145" y="5223834"/>
            <a:ext cx="1524000" cy="723900"/>
          </a:xfrm>
          <a:prstGeom prst="roundRect">
            <a:avLst/>
          </a:prstGeom>
          <a:solidFill>
            <a:schemeClr val="bg2">
              <a:lumMod val="95000"/>
            </a:schemeClr>
          </a:solidFill>
          <a:ln w="9525" cap="rnd" cmpd="sng" algn="ctr">
            <a:solidFill>
              <a:schemeClr val="accent2"/>
            </a:solidFill>
            <a:prstDash val="solid"/>
            <a:round/>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Sakkal Majalla" panose="02000000000000000000" pitchFamily="2" charset="-78"/>
                <a:cs typeface="Sakkal Majalla" panose="02000000000000000000" pitchFamily="2" charset="-78"/>
              </a:rPr>
              <a:t>PO is created and sent to Supplier by System</a:t>
            </a:r>
            <a:endParaRPr lang="en-AE" sz="1600" dirty="0">
              <a:solidFill>
                <a:schemeClr val="tx1"/>
              </a:solidFill>
              <a:latin typeface="Sakkal Majalla" panose="02000000000000000000" pitchFamily="2" charset="-78"/>
              <a:cs typeface="Sakkal Majalla" panose="02000000000000000000" pitchFamily="2" charset="-78"/>
            </a:endParaRPr>
          </a:p>
        </p:txBody>
      </p:sp>
      <p:cxnSp>
        <p:nvCxnSpPr>
          <p:cNvPr id="29" name="Straight Arrow Connector 28">
            <a:extLst>
              <a:ext uri="{FF2B5EF4-FFF2-40B4-BE49-F238E27FC236}">
                <a16:creationId xmlns:a16="http://schemas.microsoft.com/office/drawing/2014/main" id="{2D1CB3A8-82FC-4061-BF18-5061F017613C}"/>
              </a:ext>
            </a:extLst>
          </p:cNvPr>
          <p:cNvCxnSpPr>
            <a:stCxn id="23" idx="6"/>
            <a:endCxn id="19" idx="1"/>
          </p:cNvCxnSpPr>
          <p:nvPr/>
        </p:nvCxnSpPr>
        <p:spPr>
          <a:xfrm flipV="1">
            <a:off x="1875095" y="2471941"/>
            <a:ext cx="1295400" cy="10501"/>
          </a:xfrm>
          <a:prstGeom prst="straightConnector1">
            <a:avLst/>
          </a:prstGeom>
          <a:ln w="9525" cap="rnd">
            <a:solidFill>
              <a:schemeClr val="accent2"/>
            </a:solidFill>
            <a:prstDash val="solid"/>
            <a:round/>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5A305F3-3DCF-4CC8-828D-0C86902FFC7A}"/>
              </a:ext>
            </a:extLst>
          </p:cNvPr>
          <p:cNvCxnSpPr>
            <a:cxnSpLocks/>
            <a:stCxn id="19" idx="3"/>
            <a:endCxn id="20" idx="1"/>
          </p:cNvCxnSpPr>
          <p:nvPr/>
        </p:nvCxnSpPr>
        <p:spPr>
          <a:xfrm>
            <a:off x="4694495" y="2471941"/>
            <a:ext cx="1028700" cy="0"/>
          </a:xfrm>
          <a:prstGeom prst="straightConnector1">
            <a:avLst/>
          </a:prstGeom>
          <a:ln w="9525" cap="rnd">
            <a:solidFill>
              <a:schemeClr val="accent2"/>
            </a:solidFill>
            <a:prstDash val="solid"/>
            <a:round/>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A149A34-0030-4CE2-9885-59F2897D7ACD}"/>
              </a:ext>
            </a:extLst>
          </p:cNvPr>
          <p:cNvCxnSpPr>
            <a:stCxn id="20" idx="3"/>
            <a:endCxn id="21" idx="1"/>
          </p:cNvCxnSpPr>
          <p:nvPr/>
        </p:nvCxnSpPr>
        <p:spPr>
          <a:xfrm>
            <a:off x="7247195" y="2471941"/>
            <a:ext cx="1190625" cy="0"/>
          </a:xfrm>
          <a:prstGeom prst="straightConnector1">
            <a:avLst/>
          </a:prstGeom>
          <a:ln w="9525" cap="rnd">
            <a:solidFill>
              <a:schemeClr val="accent2"/>
            </a:solidFill>
            <a:prstDash val="solid"/>
            <a:round/>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0352744C-ECF3-4729-BB47-6E997033621F}"/>
              </a:ext>
            </a:extLst>
          </p:cNvPr>
          <p:cNvCxnSpPr>
            <a:stCxn id="21" idx="3"/>
            <a:endCxn id="22" idx="0"/>
          </p:cNvCxnSpPr>
          <p:nvPr/>
        </p:nvCxnSpPr>
        <p:spPr>
          <a:xfrm flipH="1">
            <a:off x="3222883" y="2471941"/>
            <a:ext cx="6738937" cy="950182"/>
          </a:xfrm>
          <a:prstGeom prst="bentConnector4">
            <a:avLst>
              <a:gd name="adj1" fmla="val -3392"/>
              <a:gd name="adj2" fmla="val 69046"/>
            </a:avLst>
          </a:prstGeom>
          <a:ln w="9525" cap="rnd">
            <a:solidFill>
              <a:schemeClr val="accent2"/>
            </a:solidFill>
            <a:prstDash val="solid"/>
            <a:round/>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4527187-2AF2-498B-965E-59D21778766A}"/>
              </a:ext>
            </a:extLst>
          </p:cNvPr>
          <p:cNvCxnSpPr>
            <a:stCxn id="22" idx="3"/>
            <a:endCxn id="25" idx="1"/>
          </p:cNvCxnSpPr>
          <p:nvPr/>
        </p:nvCxnSpPr>
        <p:spPr>
          <a:xfrm flipV="1">
            <a:off x="3903920" y="4038388"/>
            <a:ext cx="923925" cy="2860"/>
          </a:xfrm>
          <a:prstGeom prst="straightConnector1">
            <a:avLst/>
          </a:prstGeom>
          <a:ln w="9525" cap="rnd">
            <a:solidFill>
              <a:schemeClr val="accent2"/>
            </a:solidFill>
            <a:prstDash val="solid"/>
            <a:round/>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0735166-2179-41E4-A95A-C2FAF5886DA4}"/>
              </a:ext>
            </a:extLst>
          </p:cNvPr>
          <p:cNvCxnSpPr>
            <a:cxnSpLocks/>
            <a:stCxn id="25" idx="3"/>
            <a:endCxn id="26" idx="1"/>
          </p:cNvCxnSpPr>
          <p:nvPr/>
        </p:nvCxnSpPr>
        <p:spPr>
          <a:xfrm flipV="1">
            <a:off x="6351845" y="4028863"/>
            <a:ext cx="788193" cy="9525"/>
          </a:xfrm>
          <a:prstGeom prst="straightConnector1">
            <a:avLst/>
          </a:prstGeom>
          <a:ln w="9525" cap="rnd">
            <a:solidFill>
              <a:schemeClr val="accent2"/>
            </a:solidFill>
            <a:prstDash val="solid"/>
            <a:round/>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71F15B3-135F-4C84-931C-437331A9D052}"/>
              </a:ext>
            </a:extLst>
          </p:cNvPr>
          <p:cNvCxnSpPr>
            <a:stCxn id="22" idx="2"/>
            <a:endCxn id="24" idx="0"/>
          </p:cNvCxnSpPr>
          <p:nvPr/>
        </p:nvCxnSpPr>
        <p:spPr>
          <a:xfrm>
            <a:off x="3222883" y="4660373"/>
            <a:ext cx="0" cy="523246"/>
          </a:xfrm>
          <a:prstGeom prst="straightConnector1">
            <a:avLst/>
          </a:prstGeom>
          <a:ln w="9525" cap="rnd">
            <a:solidFill>
              <a:schemeClr val="accent2"/>
            </a:solidFill>
            <a:prstDash val="solid"/>
            <a:round/>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1C9A31E-8132-4078-A41B-CF87A5FB53CA}"/>
              </a:ext>
            </a:extLst>
          </p:cNvPr>
          <p:cNvCxnSpPr>
            <a:cxnSpLocks/>
            <a:stCxn id="26" idx="3"/>
            <a:endCxn id="27" idx="2"/>
          </p:cNvCxnSpPr>
          <p:nvPr/>
        </p:nvCxnSpPr>
        <p:spPr>
          <a:xfrm flipV="1">
            <a:off x="8849775" y="4001264"/>
            <a:ext cx="997745" cy="27599"/>
          </a:xfrm>
          <a:prstGeom prst="straightConnector1">
            <a:avLst/>
          </a:prstGeom>
          <a:ln w="9525" cap="rnd">
            <a:solidFill>
              <a:schemeClr val="accent2"/>
            </a:solidFill>
            <a:prstDash val="solid"/>
            <a:round/>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F3ECB65-B1A9-451C-9BE3-3DFA3AE22B46}"/>
              </a:ext>
            </a:extLst>
          </p:cNvPr>
          <p:cNvCxnSpPr>
            <a:cxnSpLocks/>
            <a:stCxn id="26" idx="2"/>
            <a:endCxn id="28" idx="0"/>
          </p:cNvCxnSpPr>
          <p:nvPr/>
        </p:nvCxnSpPr>
        <p:spPr>
          <a:xfrm flipH="1">
            <a:off x="7990145" y="4647988"/>
            <a:ext cx="4762" cy="575846"/>
          </a:xfrm>
          <a:prstGeom prst="straightConnector1">
            <a:avLst/>
          </a:prstGeom>
          <a:ln w="9525" cap="rnd">
            <a:solidFill>
              <a:schemeClr val="accent2"/>
            </a:solidFill>
            <a:prstDash val="solid"/>
            <a:round/>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BBFDB483-85A7-4125-A15A-E235FDAE1F27}"/>
              </a:ext>
            </a:extLst>
          </p:cNvPr>
          <p:cNvSpPr/>
          <p:nvPr/>
        </p:nvSpPr>
        <p:spPr>
          <a:xfrm>
            <a:off x="9847519" y="5223834"/>
            <a:ext cx="790575" cy="723900"/>
          </a:xfrm>
          <a:prstGeom prst="ellipse">
            <a:avLst/>
          </a:prstGeom>
          <a:solidFill>
            <a:schemeClr val="bg2">
              <a:lumMod val="95000"/>
            </a:schemeClr>
          </a:solidFill>
          <a:ln w="9525" cap="rnd" cmpd="sng" algn="ctr">
            <a:solidFill>
              <a:schemeClr val="accent2"/>
            </a:solidFill>
            <a:prstDash val="solid"/>
            <a:round/>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Sakkal Majalla" panose="02000000000000000000" pitchFamily="2" charset="-78"/>
                <a:cs typeface="Sakkal Majalla" panose="02000000000000000000" pitchFamily="2" charset="-78"/>
              </a:rPr>
              <a:t>End</a:t>
            </a:r>
            <a:endParaRPr lang="en-AE" sz="1600" dirty="0">
              <a:solidFill>
                <a:schemeClr val="tx1"/>
              </a:solidFill>
              <a:latin typeface="Sakkal Majalla" panose="02000000000000000000" pitchFamily="2" charset="-78"/>
              <a:cs typeface="Sakkal Majalla" panose="02000000000000000000" pitchFamily="2" charset="-78"/>
            </a:endParaRPr>
          </a:p>
        </p:txBody>
      </p:sp>
      <p:cxnSp>
        <p:nvCxnSpPr>
          <p:cNvPr id="39" name="Straight Arrow Connector 38">
            <a:extLst>
              <a:ext uri="{FF2B5EF4-FFF2-40B4-BE49-F238E27FC236}">
                <a16:creationId xmlns:a16="http://schemas.microsoft.com/office/drawing/2014/main" id="{21A4B8A8-3860-47FB-B106-9230409EE2C6}"/>
              </a:ext>
            </a:extLst>
          </p:cNvPr>
          <p:cNvCxnSpPr>
            <a:stCxn id="28" idx="3"/>
            <a:endCxn id="38" idx="2"/>
          </p:cNvCxnSpPr>
          <p:nvPr/>
        </p:nvCxnSpPr>
        <p:spPr>
          <a:xfrm>
            <a:off x="8752145" y="5585784"/>
            <a:ext cx="1095374" cy="0"/>
          </a:xfrm>
          <a:prstGeom prst="straightConnector1">
            <a:avLst/>
          </a:prstGeom>
          <a:ln w="9525" cap="rnd">
            <a:solidFill>
              <a:schemeClr val="accent2"/>
            </a:solidFill>
            <a:prstDash val="solid"/>
            <a:round/>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E89139D9-E52D-42AC-97F5-FCD35D4F03F0}"/>
              </a:ext>
            </a:extLst>
          </p:cNvPr>
          <p:cNvSpPr/>
          <p:nvPr/>
        </p:nvSpPr>
        <p:spPr>
          <a:xfrm>
            <a:off x="4862096" y="5922734"/>
            <a:ext cx="790575" cy="723900"/>
          </a:xfrm>
          <a:prstGeom prst="ellipse">
            <a:avLst/>
          </a:prstGeom>
          <a:solidFill>
            <a:schemeClr val="bg2">
              <a:lumMod val="95000"/>
            </a:schemeClr>
          </a:solidFill>
          <a:ln w="9525" cap="rnd" cmpd="sng" algn="ctr">
            <a:solidFill>
              <a:schemeClr val="accent2"/>
            </a:solidFill>
            <a:prstDash val="solid"/>
            <a:round/>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Sakkal Majalla" panose="02000000000000000000" pitchFamily="2" charset="-78"/>
                <a:cs typeface="Sakkal Majalla" panose="02000000000000000000" pitchFamily="2" charset="-78"/>
              </a:rPr>
              <a:t>End</a:t>
            </a:r>
            <a:endParaRPr lang="en-AE" sz="1600" dirty="0">
              <a:solidFill>
                <a:schemeClr val="tx1"/>
              </a:solidFill>
              <a:latin typeface="Sakkal Majalla" panose="02000000000000000000" pitchFamily="2" charset="-78"/>
              <a:cs typeface="Sakkal Majalla" panose="02000000000000000000" pitchFamily="2" charset="-78"/>
            </a:endParaRPr>
          </a:p>
        </p:txBody>
      </p:sp>
      <p:cxnSp>
        <p:nvCxnSpPr>
          <p:cNvPr id="41" name="Connector: Elbow 40">
            <a:extLst>
              <a:ext uri="{FF2B5EF4-FFF2-40B4-BE49-F238E27FC236}">
                <a16:creationId xmlns:a16="http://schemas.microsoft.com/office/drawing/2014/main" id="{0FCE4977-66A2-4658-8921-4691B6A271F8}"/>
              </a:ext>
            </a:extLst>
          </p:cNvPr>
          <p:cNvCxnSpPr>
            <a:stCxn id="24" idx="2"/>
            <a:endCxn id="40" idx="2"/>
          </p:cNvCxnSpPr>
          <p:nvPr/>
        </p:nvCxnSpPr>
        <p:spPr>
          <a:xfrm rot="16200000" flipH="1">
            <a:off x="3853907" y="5276494"/>
            <a:ext cx="377165" cy="1639213"/>
          </a:xfrm>
          <a:prstGeom prst="bentConnector2">
            <a:avLst/>
          </a:prstGeom>
          <a:ln w="9525" cap="rnd">
            <a:solidFill>
              <a:schemeClr val="accent2"/>
            </a:solidFill>
            <a:prstDash val="solid"/>
            <a:round/>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950E93D-5F76-4E81-A845-2455709499DB}"/>
              </a:ext>
            </a:extLst>
          </p:cNvPr>
          <p:cNvSpPr txBox="1"/>
          <p:nvPr/>
        </p:nvSpPr>
        <p:spPr>
          <a:xfrm>
            <a:off x="4087274" y="3711938"/>
            <a:ext cx="428624" cy="240066"/>
          </a:xfrm>
          <a:prstGeom prst="rect">
            <a:avLst/>
          </a:prstGeom>
          <a:solidFill>
            <a:srgbClr val="00B050"/>
          </a:solidFill>
          <a:ln w="9525" cap="rnd">
            <a:solidFill>
              <a:srgbClr val="575757"/>
            </a:solidFill>
            <a:prstDash val="solid"/>
          </a:ln>
          <a:effectLst>
            <a:outerShdw blurRad="50800" dist="38100" dir="5400000" algn="t" rotWithShape="0">
              <a:prstClr val="black">
                <a:alpha val="40000"/>
              </a:prstClr>
            </a:outerShdw>
          </a:effectLst>
        </p:spPr>
        <p:txBody>
          <a:bodyPr vert="horz" wrap="square" lIns="36576" tIns="36576" rIns="36576" bIns="36576" rtlCol="0" anchor="t" anchorCtr="0">
            <a:spAutoFit/>
          </a:bodyPr>
          <a:lstStyle/>
          <a:p>
            <a:pPr algn="ctr">
              <a:lnSpc>
                <a:spcPct val="90000"/>
              </a:lnSpc>
              <a:spcAft>
                <a:spcPts val="600"/>
              </a:spcAft>
            </a:pPr>
            <a:r>
              <a:rPr lang="en-US" sz="1200" b="1" dirty="0">
                <a:solidFill>
                  <a:schemeClr val="bg1"/>
                </a:solidFill>
                <a:latin typeface="Arial" panose="020B0604020202020204" pitchFamily="34" charset="0"/>
                <a:sym typeface="Trebuchet MS" panose="020B0603020202020204" pitchFamily="34" charset="0"/>
              </a:rPr>
              <a:t>Yes</a:t>
            </a:r>
            <a:endParaRPr lang="en-AE" sz="1200" b="1" dirty="0">
              <a:solidFill>
                <a:schemeClr val="bg1"/>
              </a:solidFill>
              <a:latin typeface="Arial" panose="020B0604020202020204" pitchFamily="34" charset="0"/>
              <a:sym typeface="Trebuchet MS" panose="020B0603020202020204" pitchFamily="34" charset="0"/>
            </a:endParaRPr>
          </a:p>
        </p:txBody>
      </p:sp>
      <p:sp>
        <p:nvSpPr>
          <p:cNvPr id="44" name="TextBox 43">
            <a:extLst>
              <a:ext uri="{FF2B5EF4-FFF2-40B4-BE49-F238E27FC236}">
                <a16:creationId xmlns:a16="http://schemas.microsoft.com/office/drawing/2014/main" id="{46076928-01B5-431D-B722-B7095376F0F6}"/>
              </a:ext>
            </a:extLst>
          </p:cNvPr>
          <p:cNvSpPr txBox="1"/>
          <p:nvPr/>
        </p:nvSpPr>
        <p:spPr>
          <a:xfrm>
            <a:off x="8048130" y="4815878"/>
            <a:ext cx="428624" cy="240066"/>
          </a:xfrm>
          <a:prstGeom prst="rect">
            <a:avLst/>
          </a:prstGeom>
          <a:solidFill>
            <a:srgbClr val="00B050"/>
          </a:solidFill>
          <a:ln w="9525" cap="rnd">
            <a:solidFill>
              <a:srgbClr val="575757"/>
            </a:solidFill>
            <a:prstDash val="solid"/>
          </a:ln>
          <a:effectLst>
            <a:outerShdw blurRad="50800" dist="38100" dir="5400000" algn="t" rotWithShape="0">
              <a:prstClr val="black">
                <a:alpha val="40000"/>
              </a:prstClr>
            </a:outerShdw>
          </a:effectLst>
        </p:spPr>
        <p:txBody>
          <a:bodyPr vert="horz" wrap="square" lIns="36576" tIns="36576" rIns="36576" bIns="36576" rtlCol="0" anchor="t" anchorCtr="0">
            <a:spAutoFit/>
          </a:bodyPr>
          <a:lstStyle/>
          <a:p>
            <a:pPr algn="ctr">
              <a:lnSpc>
                <a:spcPct val="90000"/>
              </a:lnSpc>
              <a:spcAft>
                <a:spcPts val="600"/>
              </a:spcAft>
            </a:pPr>
            <a:r>
              <a:rPr lang="en-US" sz="1200" b="1" dirty="0">
                <a:solidFill>
                  <a:schemeClr val="bg1"/>
                </a:solidFill>
                <a:latin typeface="Arial" panose="020B0604020202020204" pitchFamily="34" charset="0"/>
                <a:sym typeface="Trebuchet MS" panose="020B0603020202020204" pitchFamily="34" charset="0"/>
              </a:rPr>
              <a:t>Yes</a:t>
            </a:r>
            <a:endParaRPr lang="en-AE" sz="1200" b="1" dirty="0">
              <a:solidFill>
                <a:schemeClr val="bg1"/>
              </a:solidFill>
              <a:latin typeface="Arial" panose="020B0604020202020204" pitchFamily="34" charset="0"/>
              <a:sym typeface="Trebuchet MS" panose="020B0603020202020204" pitchFamily="34" charset="0"/>
            </a:endParaRPr>
          </a:p>
        </p:txBody>
      </p:sp>
      <p:sp>
        <p:nvSpPr>
          <p:cNvPr id="45" name="TextBox 44">
            <a:extLst>
              <a:ext uri="{FF2B5EF4-FFF2-40B4-BE49-F238E27FC236}">
                <a16:creationId xmlns:a16="http://schemas.microsoft.com/office/drawing/2014/main" id="{FD397D42-781B-4D78-8552-FEE381F04718}"/>
              </a:ext>
            </a:extLst>
          </p:cNvPr>
          <p:cNvSpPr txBox="1"/>
          <p:nvPr/>
        </p:nvSpPr>
        <p:spPr>
          <a:xfrm>
            <a:off x="9010809" y="3666913"/>
            <a:ext cx="376243" cy="240066"/>
          </a:xfrm>
          <a:prstGeom prst="rect">
            <a:avLst/>
          </a:prstGeom>
          <a:solidFill>
            <a:srgbClr val="D12A34"/>
          </a:solidFill>
          <a:ln w="9525" cap="rnd">
            <a:solidFill>
              <a:srgbClr val="575757"/>
            </a:solidFill>
            <a:prstDash val="solid"/>
          </a:ln>
          <a:effectLst>
            <a:outerShdw blurRad="50800" dist="38100" dir="5400000" algn="t" rotWithShape="0">
              <a:prstClr val="black">
                <a:alpha val="40000"/>
              </a:prstClr>
            </a:outerShdw>
          </a:effectLst>
        </p:spPr>
        <p:txBody>
          <a:bodyPr vert="horz" wrap="square" lIns="36576" tIns="36576" rIns="36576" bIns="36576" rtlCol="0" anchor="t" anchorCtr="0">
            <a:spAutoFit/>
          </a:bodyPr>
          <a:lstStyle/>
          <a:p>
            <a:pPr algn="ctr">
              <a:lnSpc>
                <a:spcPct val="90000"/>
              </a:lnSpc>
              <a:spcAft>
                <a:spcPts val="600"/>
              </a:spcAft>
            </a:pPr>
            <a:r>
              <a:rPr lang="en-US" sz="1200" b="1" dirty="0">
                <a:solidFill>
                  <a:schemeClr val="bg1"/>
                </a:solidFill>
                <a:latin typeface="Arial" panose="020B0604020202020204" pitchFamily="34" charset="0"/>
                <a:sym typeface="Trebuchet MS" panose="020B0603020202020204" pitchFamily="34" charset="0"/>
              </a:rPr>
              <a:t>No</a:t>
            </a:r>
            <a:endParaRPr lang="en-AE" sz="1200" b="1" dirty="0">
              <a:solidFill>
                <a:schemeClr val="bg1"/>
              </a:solidFill>
              <a:latin typeface="Arial" panose="020B0604020202020204" pitchFamily="34" charset="0"/>
              <a:sym typeface="Trebuchet MS" panose="020B0603020202020204" pitchFamily="34" charset="0"/>
            </a:endParaRPr>
          </a:p>
        </p:txBody>
      </p:sp>
      <p:sp>
        <p:nvSpPr>
          <p:cNvPr id="51" name="TextBox 50">
            <a:extLst>
              <a:ext uri="{FF2B5EF4-FFF2-40B4-BE49-F238E27FC236}">
                <a16:creationId xmlns:a16="http://schemas.microsoft.com/office/drawing/2014/main" id="{C5350B92-55CA-4496-9A0D-BA363AA1E0B7}"/>
              </a:ext>
            </a:extLst>
          </p:cNvPr>
          <p:cNvSpPr txBox="1"/>
          <p:nvPr/>
        </p:nvSpPr>
        <p:spPr>
          <a:xfrm>
            <a:off x="3311984" y="4769931"/>
            <a:ext cx="376243" cy="240066"/>
          </a:xfrm>
          <a:prstGeom prst="rect">
            <a:avLst/>
          </a:prstGeom>
          <a:solidFill>
            <a:srgbClr val="D12A34"/>
          </a:solidFill>
          <a:ln w="9525" cap="rnd">
            <a:solidFill>
              <a:srgbClr val="575757"/>
            </a:solidFill>
            <a:prstDash val="solid"/>
          </a:ln>
          <a:effectLst>
            <a:outerShdw blurRad="50800" dist="38100" dir="5400000" algn="t" rotWithShape="0">
              <a:prstClr val="black">
                <a:alpha val="40000"/>
              </a:prstClr>
            </a:outerShdw>
          </a:effectLst>
        </p:spPr>
        <p:txBody>
          <a:bodyPr vert="horz" wrap="square" lIns="36576" tIns="36576" rIns="36576" bIns="36576" rtlCol="0" anchor="t" anchorCtr="0">
            <a:spAutoFit/>
          </a:bodyPr>
          <a:lstStyle/>
          <a:p>
            <a:pPr algn="ctr">
              <a:lnSpc>
                <a:spcPct val="90000"/>
              </a:lnSpc>
              <a:spcAft>
                <a:spcPts val="600"/>
              </a:spcAft>
            </a:pPr>
            <a:r>
              <a:rPr lang="en-US" sz="1200" b="1" dirty="0">
                <a:solidFill>
                  <a:schemeClr val="bg1"/>
                </a:solidFill>
                <a:latin typeface="Arial" panose="020B0604020202020204" pitchFamily="34" charset="0"/>
                <a:sym typeface="Trebuchet MS" panose="020B0603020202020204" pitchFamily="34" charset="0"/>
              </a:rPr>
              <a:t>No</a:t>
            </a:r>
            <a:endParaRPr lang="en-AE" sz="1200" b="1" dirty="0">
              <a:solidFill>
                <a:schemeClr val="bg1"/>
              </a:solidFill>
              <a:latin typeface="Arial" panose="020B0604020202020204" pitchFamily="34" charset="0"/>
              <a:sym typeface="Trebuchet MS" panose="020B0603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cxnSp>
        <p:nvCxnSpPr>
          <p:cNvPr id="180" name="Google Shape;180;p5"/>
          <p:cNvCxnSpPr/>
          <p:nvPr/>
        </p:nvCxnSpPr>
        <p:spPr>
          <a:xfrm>
            <a:off x="0" y="1676400"/>
            <a:ext cx="12192000" cy="0"/>
          </a:xfrm>
          <a:prstGeom prst="straightConnector1">
            <a:avLst/>
          </a:prstGeom>
          <a:noFill/>
          <a:ln w="28575" cap="flat" cmpd="sng">
            <a:solidFill>
              <a:srgbClr val="D0AB74"/>
            </a:solidFill>
            <a:prstDash val="solid"/>
            <a:miter lim="800000"/>
            <a:headEnd type="none" w="sm" len="sm"/>
            <a:tailEnd type="none" w="sm" len="sm"/>
          </a:ln>
        </p:spPr>
      </p:cxnSp>
      <p:sp>
        <p:nvSpPr>
          <p:cNvPr id="181" name="Google Shape;181;p5"/>
          <p:cNvSpPr txBox="1"/>
          <p:nvPr/>
        </p:nvSpPr>
        <p:spPr>
          <a:xfrm>
            <a:off x="410538" y="1020658"/>
            <a:ext cx="7361006" cy="572909"/>
          </a:xfrm>
          <a:prstGeom prst="rect">
            <a:avLst/>
          </a:prstGeom>
          <a:noFill/>
          <a:ln>
            <a:noFill/>
          </a:ln>
        </p:spPr>
        <p:txBody>
          <a:bodyPr spcFirstLastPara="1" wrap="square" lIns="0" tIns="45700" rIns="0" bIns="45700" anchor="t" anchorCtr="0">
            <a:noAutofit/>
          </a:bodyPr>
          <a:lstStyle/>
          <a:p>
            <a:pPr lvl="0">
              <a:lnSpc>
                <a:spcPct val="90000"/>
              </a:lnSpc>
              <a:buClr>
                <a:schemeClr val="dk1"/>
              </a:buClr>
              <a:buSzPts val="2800"/>
            </a:pPr>
            <a:r>
              <a:rPr lang="en-US" sz="2800" b="1" dirty="0">
                <a:solidFill>
                  <a:schemeClr val="dk1"/>
                </a:solidFill>
                <a:latin typeface="Avenir"/>
                <a:ea typeface="Avenir"/>
                <a:cs typeface="Avenir"/>
                <a:sym typeface="Avenir"/>
              </a:rPr>
              <a:t>P2P Process Controls</a:t>
            </a:r>
          </a:p>
        </p:txBody>
      </p:sp>
      <p:sp>
        <p:nvSpPr>
          <p:cNvPr id="24" name="Arrow: Pentagon 23" descr="PO">
            <a:extLst>
              <a:ext uri="{FF2B5EF4-FFF2-40B4-BE49-F238E27FC236}">
                <a16:creationId xmlns:a16="http://schemas.microsoft.com/office/drawing/2014/main" id="{86939119-8C18-4064-BF58-08C35BEFB551}"/>
              </a:ext>
            </a:extLst>
          </p:cNvPr>
          <p:cNvSpPr/>
          <p:nvPr/>
        </p:nvSpPr>
        <p:spPr>
          <a:xfrm>
            <a:off x="1250022" y="3030572"/>
            <a:ext cx="2761130" cy="672353"/>
          </a:xfrm>
          <a:prstGeom prst="homePlate">
            <a:avLst/>
          </a:prstGeom>
          <a:solidFill>
            <a:schemeClr val="tx2">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dirty="0">
                <a:solidFill>
                  <a:schemeClr val="tx1"/>
                </a:solidFill>
                <a:latin typeface="Sakkal Majalla" panose="02000000000000000000" pitchFamily="2" charset="-78"/>
                <a:cs typeface="Sakkal Majalla" panose="02000000000000000000" pitchFamily="2" charset="-78"/>
              </a:rPr>
              <a:t>Purchase Requisition</a:t>
            </a:r>
          </a:p>
        </p:txBody>
      </p:sp>
      <p:sp>
        <p:nvSpPr>
          <p:cNvPr id="25" name="Arrow: Pentagon 24" descr="PO">
            <a:extLst>
              <a:ext uri="{FF2B5EF4-FFF2-40B4-BE49-F238E27FC236}">
                <a16:creationId xmlns:a16="http://schemas.microsoft.com/office/drawing/2014/main" id="{6FC32A8C-499C-415C-8ED2-28AC617F4F61}"/>
              </a:ext>
            </a:extLst>
          </p:cNvPr>
          <p:cNvSpPr/>
          <p:nvPr/>
        </p:nvSpPr>
        <p:spPr>
          <a:xfrm>
            <a:off x="4374221" y="3030572"/>
            <a:ext cx="2761130" cy="672353"/>
          </a:xfrm>
          <a:prstGeom prst="homePlate">
            <a:avLst/>
          </a:prstGeom>
          <a:solidFill>
            <a:schemeClr val="tx2">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dirty="0">
                <a:solidFill>
                  <a:schemeClr val="tx1"/>
                </a:solidFill>
                <a:latin typeface="Sakkal Majalla" panose="02000000000000000000" pitchFamily="2" charset="-78"/>
                <a:cs typeface="Sakkal Majalla" panose="02000000000000000000" pitchFamily="2" charset="-78"/>
              </a:rPr>
              <a:t>Tender</a:t>
            </a:r>
          </a:p>
        </p:txBody>
      </p:sp>
      <p:sp>
        <p:nvSpPr>
          <p:cNvPr id="26" name="Arrow: Pentagon 25" descr="PO">
            <a:extLst>
              <a:ext uri="{FF2B5EF4-FFF2-40B4-BE49-F238E27FC236}">
                <a16:creationId xmlns:a16="http://schemas.microsoft.com/office/drawing/2014/main" id="{8EB2F32B-47DB-47F2-B645-8EC181457F08}"/>
              </a:ext>
            </a:extLst>
          </p:cNvPr>
          <p:cNvSpPr/>
          <p:nvPr/>
        </p:nvSpPr>
        <p:spPr>
          <a:xfrm>
            <a:off x="7507386" y="3030572"/>
            <a:ext cx="2761130" cy="672353"/>
          </a:xfrm>
          <a:prstGeom prst="homePlate">
            <a:avLst/>
          </a:prstGeom>
          <a:solidFill>
            <a:schemeClr val="tx2">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dirty="0">
                <a:solidFill>
                  <a:schemeClr val="tx1"/>
                </a:solidFill>
                <a:latin typeface="Sakkal Majalla" panose="02000000000000000000" pitchFamily="2" charset="-78"/>
                <a:cs typeface="Sakkal Majalla" panose="02000000000000000000" pitchFamily="2" charset="-78"/>
              </a:rPr>
              <a:t>Purchase Order</a:t>
            </a:r>
          </a:p>
        </p:txBody>
      </p:sp>
      <p:sp>
        <p:nvSpPr>
          <p:cNvPr id="27" name="Arrow: Pentagon 26" descr="PO">
            <a:extLst>
              <a:ext uri="{FF2B5EF4-FFF2-40B4-BE49-F238E27FC236}">
                <a16:creationId xmlns:a16="http://schemas.microsoft.com/office/drawing/2014/main" id="{5CD2F835-B3BC-4612-A4C0-198C58F49D14}"/>
              </a:ext>
            </a:extLst>
          </p:cNvPr>
          <p:cNvSpPr/>
          <p:nvPr/>
        </p:nvSpPr>
        <p:spPr>
          <a:xfrm flipH="1">
            <a:off x="7507386" y="5867900"/>
            <a:ext cx="2761130" cy="672353"/>
          </a:xfrm>
          <a:prstGeom prst="homePlate">
            <a:avLst/>
          </a:prstGeom>
          <a:solidFill>
            <a:schemeClr val="tx2">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dirty="0">
                <a:solidFill>
                  <a:schemeClr val="tx1"/>
                </a:solidFill>
                <a:latin typeface="Sakkal Majalla" panose="02000000000000000000" pitchFamily="2" charset="-78"/>
                <a:cs typeface="Sakkal Majalla" panose="02000000000000000000" pitchFamily="2" charset="-78"/>
              </a:rPr>
              <a:t>Receipt</a:t>
            </a:r>
          </a:p>
        </p:txBody>
      </p:sp>
      <p:sp>
        <p:nvSpPr>
          <p:cNvPr id="28" name="Arrow: Pentagon 27" descr="PO">
            <a:extLst>
              <a:ext uri="{FF2B5EF4-FFF2-40B4-BE49-F238E27FC236}">
                <a16:creationId xmlns:a16="http://schemas.microsoft.com/office/drawing/2014/main" id="{5E084CE7-502D-4BC6-B59D-C00B492F6FA8}"/>
              </a:ext>
            </a:extLst>
          </p:cNvPr>
          <p:cNvSpPr/>
          <p:nvPr/>
        </p:nvSpPr>
        <p:spPr>
          <a:xfrm flipH="1">
            <a:off x="4374221" y="5867901"/>
            <a:ext cx="2761130" cy="672353"/>
          </a:xfrm>
          <a:prstGeom prst="homePlate">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dirty="0">
                <a:solidFill>
                  <a:schemeClr val="tx1"/>
                </a:solidFill>
                <a:latin typeface="Sakkal Majalla" panose="02000000000000000000" pitchFamily="2" charset="-78"/>
                <a:cs typeface="Sakkal Majalla" panose="02000000000000000000" pitchFamily="2" charset="-78"/>
              </a:rPr>
              <a:t>Supplier Invoice</a:t>
            </a:r>
          </a:p>
        </p:txBody>
      </p:sp>
      <p:sp>
        <p:nvSpPr>
          <p:cNvPr id="29" name="TextBox 28">
            <a:extLst>
              <a:ext uri="{FF2B5EF4-FFF2-40B4-BE49-F238E27FC236}">
                <a16:creationId xmlns:a16="http://schemas.microsoft.com/office/drawing/2014/main" id="{17503BEA-6D37-4E6F-96F7-87A62B65EEA3}"/>
              </a:ext>
            </a:extLst>
          </p:cNvPr>
          <p:cNvSpPr txBox="1"/>
          <p:nvPr/>
        </p:nvSpPr>
        <p:spPr>
          <a:xfrm>
            <a:off x="1260106" y="1745455"/>
            <a:ext cx="2757396" cy="132343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rtl="0">
              <a:buFont typeface="Arial" panose="020B0604020202020204" pitchFamily="34" charset="0"/>
              <a:buChar char="•"/>
            </a:pPr>
            <a:r>
              <a:rPr lang="en-US" sz="1600" dirty="0">
                <a:latin typeface="Sakkal Majalla" panose="02000000000000000000" pitchFamily="2" charset="-78"/>
                <a:cs typeface="Sakkal Majalla" panose="02000000000000000000" pitchFamily="2" charset="-78"/>
              </a:rPr>
              <a:t>User’s access to budget activities restricted </a:t>
            </a:r>
          </a:p>
          <a:p>
            <a:pPr marL="171450" indent="-171450" rtl="0">
              <a:buFont typeface="Arial" panose="020B0604020202020204" pitchFamily="34" charset="0"/>
              <a:buChar char="•"/>
            </a:pPr>
            <a:r>
              <a:rPr lang="en-US" sz="1600" dirty="0">
                <a:latin typeface="Sakkal Majalla" panose="02000000000000000000" pitchFamily="2" charset="-78"/>
                <a:cs typeface="Sakkal Majalla" panose="02000000000000000000" pitchFamily="2" charset="-78"/>
              </a:rPr>
              <a:t> Budget controller check </a:t>
            </a:r>
          </a:p>
          <a:p>
            <a:pPr marL="171450" indent="-171450" rtl="0">
              <a:buFont typeface="Arial" panose="020B0604020202020204" pitchFamily="34" charset="0"/>
              <a:buChar char="•"/>
            </a:pPr>
            <a:r>
              <a:rPr lang="en-US" sz="1600" dirty="0">
                <a:latin typeface="Sakkal Majalla" panose="02000000000000000000" pitchFamily="2" charset="-78"/>
                <a:cs typeface="Sakkal Majalla" panose="02000000000000000000" pitchFamily="2" charset="-78"/>
              </a:rPr>
              <a:t>Up to 5 levels of approval based on PR value</a:t>
            </a:r>
          </a:p>
        </p:txBody>
      </p:sp>
      <p:sp>
        <p:nvSpPr>
          <p:cNvPr id="30" name="TextBox 29">
            <a:extLst>
              <a:ext uri="{FF2B5EF4-FFF2-40B4-BE49-F238E27FC236}">
                <a16:creationId xmlns:a16="http://schemas.microsoft.com/office/drawing/2014/main" id="{76052E18-7576-4EBB-865F-57C99F5C6DC4}"/>
              </a:ext>
            </a:extLst>
          </p:cNvPr>
          <p:cNvSpPr txBox="1"/>
          <p:nvPr/>
        </p:nvSpPr>
        <p:spPr>
          <a:xfrm>
            <a:off x="4374221" y="2281744"/>
            <a:ext cx="2420472" cy="83099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rtl="0">
              <a:buFont typeface="Arial" panose="020B0604020202020204" pitchFamily="34" charset="0"/>
              <a:buChar char="•"/>
            </a:pPr>
            <a:r>
              <a:rPr lang="en-US" sz="1600" dirty="0">
                <a:latin typeface="Sakkal Majalla" panose="02000000000000000000" pitchFamily="2" charset="-78"/>
                <a:cs typeface="Sakkal Majalla" panose="02000000000000000000" pitchFamily="2" charset="-78"/>
              </a:rPr>
              <a:t>Technical Evaluation</a:t>
            </a:r>
          </a:p>
          <a:p>
            <a:pPr marL="171450" indent="-171450" rtl="0">
              <a:buFont typeface="Arial" panose="020B0604020202020204" pitchFamily="34" charset="0"/>
              <a:buChar char="•"/>
            </a:pPr>
            <a:r>
              <a:rPr lang="en-US" sz="1600" dirty="0">
                <a:latin typeface="Sakkal Majalla" panose="02000000000000000000" pitchFamily="2" charset="-78"/>
                <a:cs typeface="Sakkal Majalla" panose="02000000000000000000" pitchFamily="2" charset="-78"/>
              </a:rPr>
              <a:t>Commercial Evaluation</a:t>
            </a:r>
          </a:p>
          <a:p>
            <a:pPr marL="171450" indent="-171450" rtl="0">
              <a:buFont typeface="Arial" panose="020B0604020202020204" pitchFamily="34" charset="0"/>
              <a:buChar char="•"/>
            </a:pPr>
            <a:r>
              <a:rPr lang="en-US" sz="1600" dirty="0">
                <a:latin typeface="Sakkal Majalla" panose="02000000000000000000" pitchFamily="2" charset="-78"/>
                <a:cs typeface="Sakkal Majalla" panose="02000000000000000000" pitchFamily="2" charset="-78"/>
              </a:rPr>
              <a:t>ICV Evaluation</a:t>
            </a:r>
          </a:p>
        </p:txBody>
      </p:sp>
      <p:sp>
        <p:nvSpPr>
          <p:cNvPr id="31" name="TextBox 30">
            <a:extLst>
              <a:ext uri="{FF2B5EF4-FFF2-40B4-BE49-F238E27FC236}">
                <a16:creationId xmlns:a16="http://schemas.microsoft.com/office/drawing/2014/main" id="{B3898F6B-9556-4B4E-9223-1BCDC9FECF92}"/>
              </a:ext>
            </a:extLst>
          </p:cNvPr>
          <p:cNvSpPr txBox="1"/>
          <p:nvPr/>
        </p:nvSpPr>
        <p:spPr>
          <a:xfrm>
            <a:off x="7507386" y="1907717"/>
            <a:ext cx="2612659" cy="107721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rtl="0">
              <a:buFont typeface="Arial" panose="020B0604020202020204" pitchFamily="34" charset="0"/>
              <a:buChar char="•"/>
            </a:pPr>
            <a:r>
              <a:rPr lang="en-US" sz="1600" dirty="0">
                <a:latin typeface="Sakkal Majalla" panose="02000000000000000000" pitchFamily="2" charset="-78"/>
                <a:cs typeface="Sakkal Majalla" panose="02000000000000000000" pitchFamily="2" charset="-78"/>
              </a:rPr>
              <a:t>Auto-created from PR/Tender</a:t>
            </a:r>
          </a:p>
          <a:p>
            <a:pPr marL="171450" indent="-171450" rtl="0">
              <a:buFont typeface="Arial" panose="020B0604020202020204" pitchFamily="34" charset="0"/>
              <a:buChar char="•"/>
            </a:pPr>
            <a:r>
              <a:rPr lang="en-US" sz="1600" dirty="0">
                <a:latin typeface="Sakkal Majalla" panose="02000000000000000000" pitchFamily="2" charset="-78"/>
                <a:cs typeface="Sakkal Majalla" panose="02000000000000000000" pitchFamily="2" charset="-78"/>
              </a:rPr>
              <a:t>PO Acceptance by Supplier</a:t>
            </a:r>
          </a:p>
          <a:p>
            <a:pPr marL="171450" indent="-171450" rtl="0">
              <a:buFont typeface="Arial" panose="020B0604020202020204" pitchFamily="34" charset="0"/>
              <a:buChar char="•"/>
            </a:pPr>
            <a:r>
              <a:rPr lang="en-US" sz="1600" dirty="0">
                <a:latin typeface="Sakkal Majalla" panose="02000000000000000000" pitchFamily="2" charset="-78"/>
                <a:cs typeface="Sakkal Majalla" panose="02000000000000000000" pitchFamily="2" charset="-78"/>
              </a:rPr>
              <a:t>Additional approval if value different from PR</a:t>
            </a:r>
          </a:p>
        </p:txBody>
      </p:sp>
      <p:sp>
        <p:nvSpPr>
          <p:cNvPr id="32" name="TextBox 31">
            <a:extLst>
              <a:ext uri="{FF2B5EF4-FFF2-40B4-BE49-F238E27FC236}">
                <a16:creationId xmlns:a16="http://schemas.microsoft.com/office/drawing/2014/main" id="{7DA27B4A-F187-461D-A9E1-0A3A31721A10}"/>
              </a:ext>
            </a:extLst>
          </p:cNvPr>
          <p:cNvSpPr txBox="1"/>
          <p:nvPr/>
        </p:nvSpPr>
        <p:spPr>
          <a:xfrm>
            <a:off x="7848044" y="4977773"/>
            <a:ext cx="2420472" cy="83099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rtl="0">
              <a:buFont typeface="Arial" panose="020B0604020202020204" pitchFamily="34" charset="0"/>
              <a:buChar char="•"/>
            </a:pPr>
            <a:r>
              <a:rPr lang="en-US" sz="1600" dirty="0">
                <a:latin typeface="Sakkal Majalla" panose="02000000000000000000" pitchFamily="2" charset="-78"/>
                <a:cs typeface="Sakkal Majalla" panose="02000000000000000000" pitchFamily="2" charset="-78"/>
              </a:rPr>
              <a:t>Receipt should match PO</a:t>
            </a:r>
          </a:p>
          <a:p>
            <a:pPr marL="171450" indent="-171450" rtl="0">
              <a:buFont typeface="Arial" panose="020B0604020202020204" pitchFamily="34" charset="0"/>
              <a:buChar char="•"/>
            </a:pPr>
            <a:r>
              <a:rPr lang="en-US" sz="1600" dirty="0">
                <a:latin typeface="Sakkal Majalla" panose="02000000000000000000" pitchFamily="2" charset="-78"/>
                <a:cs typeface="Sakkal Majalla" panose="02000000000000000000" pitchFamily="2" charset="-78"/>
              </a:rPr>
              <a:t>Any difference triggers additional approval as per policy</a:t>
            </a:r>
          </a:p>
        </p:txBody>
      </p:sp>
      <p:sp>
        <p:nvSpPr>
          <p:cNvPr id="33" name="TextBox 32">
            <a:extLst>
              <a:ext uri="{FF2B5EF4-FFF2-40B4-BE49-F238E27FC236}">
                <a16:creationId xmlns:a16="http://schemas.microsoft.com/office/drawing/2014/main" id="{9F93A446-F198-464D-A063-0C02098554A8}"/>
              </a:ext>
            </a:extLst>
          </p:cNvPr>
          <p:cNvSpPr txBox="1"/>
          <p:nvPr/>
        </p:nvSpPr>
        <p:spPr>
          <a:xfrm>
            <a:off x="4374220" y="3968002"/>
            <a:ext cx="2678581" cy="156966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rtl="0">
              <a:buFont typeface="Arial" panose="020B0604020202020204" pitchFamily="34" charset="0"/>
              <a:buChar char="•"/>
            </a:pPr>
            <a:r>
              <a:rPr lang="en-US" sz="1600" dirty="0">
                <a:latin typeface="Sakkal Majalla" panose="02000000000000000000" pitchFamily="2" charset="-78"/>
                <a:cs typeface="Sakkal Majalla" panose="02000000000000000000" pitchFamily="2" charset="-78"/>
              </a:rPr>
              <a:t>Supplier enters invoice against PO automatically through portal</a:t>
            </a:r>
          </a:p>
          <a:p>
            <a:pPr marL="171450" indent="-171450" rtl="0">
              <a:buFont typeface="Arial" panose="020B0604020202020204" pitchFamily="34" charset="0"/>
              <a:buChar char="•"/>
            </a:pPr>
            <a:r>
              <a:rPr lang="en-US" sz="1600" dirty="0">
                <a:latin typeface="Sakkal Majalla" panose="02000000000000000000" pitchFamily="2" charset="-78"/>
                <a:cs typeface="Sakkal Majalla" panose="02000000000000000000" pitchFamily="2" charset="-78"/>
              </a:rPr>
              <a:t>Invoice undergoes approval process by Finance team</a:t>
            </a:r>
          </a:p>
          <a:p>
            <a:pPr marL="171450" indent="-171450" rtl="0">
              <a:buFont typeface="Arial" panose="020B0604020202020204" pitchFamily="34" charset="0"/>
              <a:buChar char="•"/>
            </a:pPr>
            <a:r>
              <a:rPr lang="en-US" sz="1600" dirty="0">
                <a:latin typeface="Sakkal Majalla" panose="02000000000000000000" pitchFamily="2" charset="-78"/>
                <a:cs typeface="Sakkal Majalla" panose="02000000000000000000" pitchFamily="2" charset="-78"/>
              </a:rPr>
              <a:t>Invoice automatically transferred to FMIS for payment post approval</a:t>
            </a:r>
          </a:p>
        </p:txBody>
      </p:sp>
      <p:sp>
        <p:nvSpPr>
          <p:cNvPr id="34" name="TextBox 33">
            <a:extLst>
              <a:ext uri="{FF2B5EF4-FFF2-40B4-BE49-F238E27FC236}">
                <a16:creationId xmlns:a16="http://schemas.microsoft.com/office/drawing/2014/main" id="{4053F57A-0962-4519-8616-602C844F47C2}"/>
              </a:ext>
            </a:extLst>
          </p:cNvPr>
          <p:cNvSpPr txBox="1"/>
          <p:nvPr/>
        </p:nvSpPr>
        <p:spPr>
          <a:xfrm>
            <a:off x="1344395" y="3789107"/>
            <a:ext cx="2678582" cy="217367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rtl="0">
              <a:lnSpc>
                <a:spcPts val="1800"/>
              </a:lnSpc>
              <a:buFont typeface="Arial" panose="020B0604020202020204" pitchFamily="34" charset="0"/>
              <a:buChar char="•"/>
            </a:pPr>
            <a:r>
              <a:rPr lang="en-US" sz="1600" dirty="0">
                <a:latin typeface="Sakkal Majalla" panose="02000000000000000000" pitchFamily="2" charset="-78"/>
                <a:cs typeface="Sakkal Majalla" panose="02000000000000000000" pitchFamily="2" charset="-78"/>
              </a:rPr>
              <a:t>Payment created and transferred to TMS</a:t>
            </a:r>
          </a:p>
          <a:p>
            <a:pPr marL="171450" indent="-171450" rtl="0">
              <a:lnSpc>
                <a:spcPts val="1800"/>
              </a:lnSpc>
              <a:buFont typeface="Arial" panose="020B0604020202020204" pitchFamily="34" charset="0"/>
              <a:buChar char="•"/>
            </a:pPr>
            <a:r>
              <a:rPr lang="en-US" sz="1600" dirty="0">
                <a:latin typeface="Sakkal Majalla" panose="02000000000000000000" pitchFamily="2" charset="-78"/>
                <a:cs typeface="Sakkal Majalla" panose="02000000000000000000" pitchFamily="2" charset="-78"/>
              </a:rPr>
              <a:t>Payment approval process based on signing limits within TMS</a:t>
            </a:r>
          </a:p>
          <a:p>
            <a:pPr marL="171450" indent="-171450" rtl="0">
              <a:lnSpc>
                <a:spcPts val="1800"/>
              </a:lnSpc>
              <a:buFont typeface="Arial" panose="020B0604020202020204" pitchFamily="34" charset="0"/>
              <a:buChar char="•"/>
            </a:pPr>
            <a:r>
              <a:rPr lang="en-US" sz="1600" b="1" dirty="0">
                <a:solidFill>
                  <a:srgbClr val="00B050"/>
                </a:solidFill>
                <a:latin typeface="Sakkal Majalla" panose="02000000000000000000" pitchFamily="2" charset="-78"/>
                <a:cs typeface="Sakkal Majalla" panose="02000000000000000000" pitchFamily="2" charset="-78"/>
              </a:rPr>
              <a:t>All payments based on P2P workflow through transfers via TMS only. Checks, Cash and manual payments are</a:t>
            </a:r>
          </a:p>
          <a:p>
            <a:pPr marL="171450" indent="-171450" rtl="0">
              <a:lnSpc>
                <a:spcPts val="1800"/>
              </a:lnSpc>
              <a:buFont typeface="Arial" panose="020B0604020202020204" pitchFamily="34" charset="0"/>
              <a:buChar char="•"/>
            </a:pPr>
            <a:r>
              <a:rPr lang="en-US" sz="1600" b="1" dirty="0">
                <a:solidFill>
                  <a:srgbClr val="00B050"/>
                </a:solidFill>
                <a:latin typeface="Sakkal Majalla" panose="02000000000000000000" pitchFamily="2" charset="-78"/>
                <a:cs typeface="Sakkal Majalla" panose="02000000000000000000" pitchFamily="2" charset="-78"/>
              </a:rPr>
              <a:t> disabled</a:t>
            </a:r>
            <a:r>
              <a:rPr lang="en-US" sz="1600" b="1" dirty="0">
                <a:latin typeface="Sakkal Majalla" panose="02000000000000000000" pitchFamily="2" charset="-78"/>
                <a:cs typeface="Sakkal Majalla" panose="02000000000000000000" pitchFamily="2" charset="-78"/>
              </a:rPr>
              <a:t>.</a:t>
            </a:r>
          </a:p>
        </p:txBody>
      </p:sp>
      <p:sp>
        <p:nvSpPr>
          <p:cNvPr id="35" name="Rectangle: Rounded Corners 34">
            <a:extLst>
              <a:ext uri="{FF2B5EF4-FFF2-40B4-BE49-F238E27FC236}">
                <a16:creationId xmlns:a16="http://schemas.microsoft.com/office/drawing/2014/main" id="{50763C6F-EE8C-42F1-A89E-DFA326DED83D}"/>
              </a:ext>
            </a:extLst>
          </p:cNvPr>
          <p:cNvSpPr/>
          <p:nvPr/>
        </p:nvSpPr>
        <p:spPr>
          <a:xfrm>
            <a:off x="1250022" y="5898722"/>
            <a:ext cx="2761130" cy="60622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akkal Majalla" panose="02000000000000000000" pitchFamily="2" charset="-78"/>
                <a:cs typeface="Sakkal Majalla" panose="02000000000000000000" pitchFamily="2" charset="-78"/>
              </a:rPr>
              <a:t>Payment</a:t>
            </a:r>
          </a:p>
        </p:txBody>
      </p:sp>
      <p:cxnSp>
        <p:nvCxnSpPr>
          <p:cNvPr id="36" name="Connector: Elbow 35">
            <a:extLst>
              <a:ext uri="{FF2B5EF4-FFF2-40B4-BE49-F238E27FC236}">
                <a16:creationId xmlns:a16="http://schemas.microsoft.com/office/drawing/2014/main" id="{806286BB-179E-4ABF-A16A-A023208DD5D6}"/>
              </a:ext>
            </a:extLst>
          </p:cNvPr>
          <p:cNvCxnSpPr>
            <a:cxnSpLocks/>
          </p:cNvCxnSpPr>
          <p:nvPr/>
        </p:nvCxnSpPr>
        <p:spPr>
          <a:xfrm>
            <a:off x="10268516" y="3366748"/>
            <a:ext cx="12700" cy="2953873"/>
          </a:xfrm>
          <a:prstGeom prst="bentConnector4">
            <a:avLst>
              <a:gd name="adj1" fmla="val 11964709"/>
              <a:gd name="adj2" fmla="val 99696"/>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106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cxnSp>
        <p:nvCxnSpPr>
          <p:cNvPr id="180" name="Google Shape;180;p5"/>
          <p:cNvCxnSpPr/>
          <p:nvPr/>
        </p:nvCxnSpPr>
        <p:spPr>
          <a:xfrm>
            <a:off x="0" y="1676400"/>
            <a:ext cx="12192000" cy="0"/>
          </a:xfrm>
          <a:prstGeom prst="straightConnector1">
            <a:avLst/>
          </a:prstGeom>
          <a:noFill/>
          <a:ln w="28575" cap="flat" cmpd="sng">
            <a:solidFill>
              <a:srgbClr val="D0AB74"/>
            </a:solidFill>
            <a:prstDash val="solid"/>
            <a:miter lim="800000"/>
            <a:headEnd type="none" w="sm" len="sm"/>
            <a:tailEnd type="none" w="sm" len="sm"/>
          </a:ln>
        </p:spPr>
      </p:cxnSp>
      <p:sp>
        <p:nvSpPr>
          <p:cNvPr id="181" name="Google Shape;181;p5"/>
          <p:cNvSpPr txBox="1"/>
          <p:nvPr/>
        </p:nvSpPr>
        <p:spPr>
          <a:xfrm>
            <a:off x="410538" y="755187"/>
            <a:ext cx="7361006" cy="572909"/>
          </a:xfrm>
          <a:prstGeom prst="rect">
            <a:avLst/>
          </a:prstGeom>
          <a:noFill/>
          <a:ln>
            <a:noFill/>
          </a:ln>
        </p:spPr>
        <p:txBody>
          <a:bodyPr spcFirstLastPara="1" wrap="square" lIns="0" tIns="45700" rIns="0" bIns="45700" anchor="t" anchorCtr="0">
            <a:noAutofit/>
          </a:bodyPr>
          <a:lstStyle/>
          <a:p>
            <a:pPr lvl="0">
              <a:lnSpc>
                <a:spcPct val="90000"/>
              </a:lnSpc>
              <a:buClr>
                <a:schemeClr val="dk1"/>
              </a:buClr>
              <a:buSzPts val="2800"/>
            </a:pPr>
            <a:r>
              <a:rPr lang="en-US" sz="2800" b="1" dirty="0">
                <a:solidFill>
                  <a:schemeClr val="dk1"/>
                </a:solidFill>
                <a:latin typeface="Avenir"/>
                <a:ea typeface="Avenir"/>
                <a:cs typeface="Avenir"/>
                <a:sym typeface="Avenir"/>
              </a:rPr>
              <a:t>Contracting Process and Control Mechanism	</a:t>
            </a:r>
            <a:endParaRPr sz="1400" b="0" i="0" u="none" strike="noStrike" cap="none" dirty="0">
              <a:solidFill>
                <a:srgbClr val="000000"/>
              </a:solidFill>
              <a:latin typeface="Arial"/>
              <a:ea typeface="Arial"/>
              <a:cs typeface="Arial"/>
              <a:sym typeface="Arial"/>
            </a:endParaRPr>
          </a:p>
        </p:txBody>
      </p:sp>
      <p:sp>
        <p:nvSpPr>
          <p:cNvPr id="43" name="Rectangle: Rounded Corners 42">
            <a:extLst>
              <a:ext uri="{FF2B5EF4-FFF2-40B4-BE49-F238E27FC236}">
                <a16:creationId xmlns:a16="http://schemas.microsoft.com/office/drawing/2014/main" id="{3D81406A-977A-4512-B795-39FB13D20A6C}"/>
              </a:ext>
            </a:extLst>
          </p:cNvPr>
          <p:cNvSpPr/>
          <p:nvPr/>
        </p:nvSpPr>
        <p:spPr>
          <a:xfrm>
            <a:off x="3244494" y="2152725"/>
            <a:ext cx="1524000" cy="723900"/>
          </a:xfrm>
          <a:prstGeom prst="roundRect">
            <a:avLst/>
          </a:prstGeom>
          <a:solidFill>
            <a:schemeClr val="bg2">
              <a:lumMod val="95000"/>
            </a:schemeClr>
          </a:solidFill>
          <a:ln w="9525" cap="rnd" cmpd="sng" algn="ctr">
            <a:solidFill>
              <a:schemeClr val="accent2"/>
            </a:solidFill>
            <a:prstDash val="solid"/>
            <a:round/>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Sakkal Majalla" panose="02000000000000000000" pitchFamily="2" charset="-78"/>
                <a:cs typeface="Sakkal Majalla" panose="02000000000000000000" pitchFamily="2" charset="-78"/>
              </a:rPr>
              <a:t>Procurement Team selects Applicable Contract Type</a:t>
            </a:r>
            <a:endParaRPr lang="en-AE" sz="1600" dirty="0">
              <a:solidFill>
                <a:schemeClr val="tx1"/>
              </a:solidFill>
              <a:latin typeface="Sakkal Majalla" panose="02000000000000000000" pitchFamily="2" charset="-78"/>
              <a:cs typeface="Sakkal Majalla" panose="02000000000000000000" pitchFamily="2" charset="-78"/>
            </a:endParaRPr>
          </a:p>
        </p:txBody>
      </p:sp>
      <p:sp>
        <p:nvSpPr>
          <p:cNvPr id="46" name="Rectangle: Rounded Corners 45">
            <a:extLst>
              <a:ext uri="{FF2B5EF4-FFF2-40B4-BE49-F238E27FC236}">
                <a16:creationId xmlns:a16="http://schemas.microsoft.com/office/drawing/2014/main" id="{8A7A7DD6-EBE0-40B2-92EA-F54900EAC4C5}"/>
              </a:ext>
            </a:extLst>
          </p:cNvPr>
          <p:cNvSpPr/>
          <p:nvPr/>
        </p:nvSpPr>
        <p:spPr>
          <a:xfrm>
            <a:off x="5797193" y="2152725"/>
            <a:ext cx="1834243" cy="723900"/>
          </a:xfrm>
          <a:prstGeom prst="roundRect">
            <a:avLst/>
          </a:prstGeom>
          <a:solidFill>
            <a:schemeClr val="bg2">
              <a:lumMod val="95000"/>
            </a:schemeClr>
          </a:solidFill>
          <a:ln w="9525" cap="rnd" cmpd="sng" algn="ctr">
            <a:solidFill>
              <a:schemeClr val="accent2"/>
            </a:solidFill>
            <a:prstDash val="solid"/>
            <a:round/>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Sakkal Majalla" panose="02000000000000000000" pitchFamily="2" charset="-78"/>
                <a:cs typeface="Sakkal Majalla" panose="02000000000000000000" pitchFamily="2" charset="-78"/>
              </a:rPr>
              <a:t>Requesting Organization Approves Contract/Provides inputs</a:t>
            </a:r>
            <a:endParaRPr lang="en-AE" sz="1600" dirty="0">
              <a:solidFill>
                <a:schemeClr val="tx1"/>
              </a:solidFill>
              <a:latin typeface="Sakkal Majalla" panose="02000000000000000000" pitchFamily="2" charset="-78"/>
              <a:cs typeface="Sakkal Majalla" panose="02000000000000000000" pitchFamily="2" charset="-78"/>
            </a:endParaRPr>
          </a:p>
        </p:txBody>
      </p:sp>
      <p:sp>
        <p:nvSpPr>
          <p:cNvPr id="47" name="Rectangle: Rounded Corners 46">
            <a:extLst>
              <a:ext uri="{FF2B5EF4-FFF2-40B4-BE49-F238E27FC236}">
                <a16:creationId xmlns:a16="http://schemas.microsoft.com/office/drawing/2014/main" id="{853A6CBC-39CB-4F16-A4C8-7E460F4DC218}"/>
              </a:ext>
            </a:extLst>
          </p:cNvPr>
          <p:cNvSpPr/>
          <p:nvPr/>
        </p:nvSpPr>
        <p:spPr>
          <a:xfrm>
            <a:off x="8511819" y="2152725"/>
            <a:ext cx="1524000" cy="723900"/>
          </a:xfrm>
          <a:prstGeom prst="roundRect">
            <a:avLst/>
          </a:prstGeom>
          <a:solidFill>
            <a:schemeClr val="bg2">
              <a:lumMod val="95000"/>
            </a:schemeClr>
          </a:solidFill>
          <a:ln w="9525" cap="rnd" cmpd="sng" algn="ctr">
            <a:solidFill>
              <a:schemeClr val="accent2"/>
            </a:solidFill>
            <a:prstDash val="solid"/>
            <a:round/>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Sakkal Majalla" panose="02000000000000000000" pitchFamily="2" charset="-78"/>
                <a:cs typeface="Sakkal Majalla" panose="02000000000000000000" pitchFamily="2" charset="-78"/>
              </a:rPr>
              <a:t>Contract is sent to Supplier for review</a:t>
            </a:r>
            <a:endParaRPr lang="en-AE" sz="1600" dirty="0">
              <a:solidFill>
                <a:schemeClr val="tx1"/>
              </a:solidFill>
              <a:latin typeface="Sakkal Majalla" panose="02000000000000000000" pitchFamily="2" charset="-78"/>
              <a:cs typeface="Sakkal Majalla" panose="02000000000000000000" pitchFamily="2" charset="-78"/>
            </a:endParaRPr>
          </a:p>
        </p:txBody>
      </p:sp>
      <p:sp>
        <p:nvSpPr>
          <p:cNvPr id="48" name="Diamond 47">
            <a:extLst>
              <a:ext uri="{FF2B5EF4-FFF2-40B4-BE49-F238E27FC236}">
                <a16:creationId xmlns:a16="http://schemas.microsoft.com/office/drawing/2014/main" id="{08A48510-19EA-41D3-A694-80849D74C046}"/>
              </a:ext>
            </a:extLst>
          </p:cNvPr>
          <p:cNvSpPr/>
          <p:nvPr/>
        </p:nvSpPr>
        <p:spPr>
          <a:xfrm>
            <a:off x="3406419" y="3455246"/>
            <a:ext cx="1362075" cy="1238250"/>
          </a:xfrm>
          <a:prstGeom prst="diamond">
            <a:avLst/>
          </a:prstGeom>
          <a:solidFill>
            <a:schemeClr val="bg2">
              <a:lumMod val="95000"/>
            </a:schemeClr>
          </a:solidFill>
          <a:ln w="9525" cap="rnd" cmpd="sng" algn="ctr">
            <a:solidFill>
              <a:schemeClr val="accent2"/>
            </a:solidFill>
            <a:prstDash val="solid"/>
            <a:round/>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Sakkal Majalla" panose="02000000000000000000" pitchFamily="2" charset="-78"/>
                <a:cs typeface="Sakkal Majalla" panose="02000000000000000000" pitchFamily="2" charset="-78"/>
              </a:rPr>
              <a:t>Any Changes? </a:t>
            </a:r>
            <a:endParaRPr lang="en-AE" sz="1600" dirty="0">
              <a:solidFill>
                <a:schemeClr val="tx1"/>
              </a:solidFill>
              <a:latin typeface="Sakkal Majalla" panose="02000000000000000000" pitchFamily="2" charset="-78"/>
              <a:cs typeface="Sakkal Majalla" panose="02000000000000000000" pitchFamily="2" charset="-78"/>
            </a:endParaRPr>
          </a:p>
        </p:txBody>
      </p:sp>
      <p:sp>
        <p:nvSpPr>
          <p:cNvPr id="49" name="Oval 48">
            <a:extLst>
              <a:ext uri="{FF2B5EF4-FFF2-40B4-BE49-F238E27FC236}">
                <a16:creationId xmlns:a16="http://schemas.microsoft.com/office/drawing/2014/main" id="{FD5CAD3D-E135-4878-8DCC-E223BF4CBD26}"/>
              </a:ext>
            </a:extLst>
          </p:cNvPr>
          <p:cNvSpPr/>
          <p:nvPr/>
        </p:nvSpPr>
        <p:spPr>
          <a:xfrm>
            <a:off x="1158519" y="2163226"/>
            <a:ext cx="790575" cy="723900"/>
          </a:xfrm>
          <a:prstGeom prst="ellipse">
            <a:avLst/>
          </a:prstGeom>
          <a:solidFill>
            <a:schemeClr val="bg2">
              <a:lumMod val="95000"/>
            </a:schemeClr>
          </a:solidFill>
          <a:ln w="9525" cap="rnd" cmpd="sng" algn="ctr">
            <a:solidFill>
              <a:schemeClr val="accent2"/>
            </a:solidFill>
            <a:prstDash val="solid"/>
            <a:round/>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Sakkal Majalla" panose="02000000000000000000" pitchFamily="2" charset="-78"/>
                <a:cs typeface="Sakkal Majalla" panose="02000000000000000000" pitchFamily="2" charset="-78"/>
              </a:rPr>
              <a:t>Start</a:t>
            </a:r>
            <a:endParaRPr lang="en-AE" sz="1600" dirty="0">
              <a:solidFill>
                <a:schemeClr val="tx1"/>
              </a:solidFill>
              <a:latin typeface="Sakkal Majalla" panose="02000000000000000000" pitchFamily="2" charset="-78"/>
              <a:cs typeface="Sakkal Majalla" panose="02000000000000000000" pitchFamily="2" charset="-78"/>
            </a:endParaRPr>
          </a:p>
        </p:txBody>
      </p:sp>
      <p:sp>
        <p:nvSpPr>
          <p:cNvPr id="50" name="Rectangle: Rounded Corners 49">
            <a:extLst>
              <a:ext uri="{FF2B5EF4-FFF2-40B4-BE49-F238E27FC236}">
                <a16:creationId xmlns:a16="http://schemas.microsoft.com/office/drawing/2014/main" id="{57CD4677-F1FE-4618-A7EF-DF1C391589A6}"/>
              </a:ext>
            </a:extLst>
          </p:cNvPr>
          <p:cNvSpPr/>
          <p:nvPr/>
        </p:nvSpPr>
        <p:spPr>
          <a:xfrm>
            <a:off x="3330219" y="5182591"/>
            <a:ext cx="1524000" cy="723900"/>
          </a:xfrm>
          <a:prstGeom prst="roundRect">
            <a:avLst/>
          </a:prstGeom>
          <a:solidFill>
            <a:schemeClr val="bg2">
              <a:lumMod val="95000"/>
            </a:schemeClr>
          </a:solidFill>
          <a:ln w="9525" cap="rnd" cmpd="sng" algn="ctr">
            <a:solidFill>
              <a:schemeClr val="accent2"/>
            </a:solidFill>
            <a:prstDash val="solid"/>
            <a:round/>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Sakkal Majalla" panose="02000000000000000000" pitchFamily="2" charset="-78"/>
                <a:cs typeface="Sakkal Majalla" panose="02000000000000000000" pitchFamily="2" charset="-78"/>
              </a:rPr>
              <a:t>Sign and share the contract (both parties)</a:t>
            </a:r>
            <a:endParaRPr lang="en-AE" sz="1600" dirty="0">
              <a:solidFill>
                <a:schemeClr val="tx1"/>
              </a:solidFill>
              <a:latin typeface="Sakkal Majalla" panose="02000000000000000000" pitchFamily="2" charset="-78"/>
              <a:cs typeface="Sakkal Majalla" panose="02000000000000000000" pitchFamily="2" charset="-78"/>
            </a:endParaRPr>
          </a:p>
        </p:txBody>
      </p:sp>
      <p:sp>
        <p:nvSpPr>
          <p:cNvPr id="52" name="Rectangle: Rounded Corners 51">
            <a:extLst>
              <a:ext uri="{FF2B5EF4-FFF2-40B4-BE49-F238E27FC236}">
                <a16:creationId xmlns:a16="http://schemas.microsoft.com/office/drawing/2014/main" id="{FDB5F77D-420C-48AC-B323-24763804A7CF}"/>
              </a:ext>
            </a:extLst>
          </p:cNvPr>
          <p:cNvSpPr/>
          <p:nvPr/>
        </p:nvSpPr>
        <p:spPr>
          <a:xfrm>
            <a:off x="5692419" y="3709561"/>
            <a:ext cx="1524000" cy="723900"/>
          </a:xfrm>
          <a:prstGeom prst="roundRect">
            <a:avLst/>
          </a:prstGeom>
          <a:solidFill>
            <a:schemeClr val="bg2">
              <a:lumMod val="95000"/>
            </a:schemeClr>
          </a:solidFill>
          <a:ln w="9525" cap="rnd" cmpd="sng" algn="ctr">
            <a:solidFill>
              <a:schemeClr val="accent2"/>
            </a:solidFill>
            <a:prstDash val="solid"/>
            <a:round/>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Sakkal Majalla" panose="02000000000000000000" pitchFamily="2" charset="-78"/>
                <a:cs typeface="Sakkal Majalla" panose="02000000000000000000" pitchFamily="2" charset="-78"/>
              </a:rPr>
              <a:t>Collaborate with entity to review and approve changes </a:t>
            </a:r>
            <a:endParaRPr lang="en-AE" sz="1600" dirty="0">
              <a:solidFill>
                <a:schemeClr val="tx1"/>
              </a:solidFill>
              <a:latin typeface="Sakkal Majalla" panose="02000000000000000000" pitchFamily="2" charset="-78"/>
              <a:cs typeface="Sakkal Majalla" panose="02000000000000000000" pitchFamily="2" charset="-78"/>
            </a:endParaRPr>
          </a:p>
        </p:txBody>
      </p:sp>
      <p:sp>
        <p:nvSpPr>
          <p:cNvPr id="53" name="Rectangle: Rounded Corners 52">
            <a:extLst>
              <a:ext uri="{FF2B5EF4-FFF2-40B4-BE49-F238E27FC236}">
                <a16:creationId xmlns:a16="http://schemas.microsoft.com/office/drawing/2014/main" id="{7C3ADABC-608B-48E9-927F-AD8013384EFB}"/>
              </a:ext>
            </a:extLst>
          </p:cNvPr>
          <p:cNvSpPr/>
          <p:nvPr/>
        </p:nvSpPr>
        <p:spPr>
          <a:xfrm>
            <a:off x="8202256" y="3666887"/>
            <a:ext cx="1524000" cy="723900"/>
          </a:xfrm>
          <a:prstGeom prst="roundRect">
            <a:avLst/>
          </a:prstGeom>
          <a:solidFill>
            <a:schemeClr val="bg2">
              <a:lumMod val="95000"/>
            </a:schemeClr>
          </a:solidFill>
          <a:ln w="9525" cap="rnd" cmpd="sng" algn="ctr">
            <a:solidFill>
              <a:schemeClr val="accent2"/>
            </a:solidFill>
            <a:prstDash val="solid"/>
            <a:round/>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Sakkal Majalla" panose="02000000000000000000" pitchFamily="2" charset="-78"/>
                <a:cs typeface="Sakkal Majalla" panose="02000000000000000000" pitchFamily="2" charset="-78"/>
              </a:rPr>
              <a:t>Sign and share the contract (both parties)</a:t>
            </a:r>
            <a:endParaRPr lang="en-AE" sz="1600" dirty="0">
              <a:solidFill>
                <a:schemeClr val="tx1"/>
              </a:solidFill>
              <a:latin typeface="Sakkal Majalla" panose="02000000000000000000" pitchFamily="2" charset="-78"/>
              <a:cs typeface="Sakkal Majalla" panose="02000000000000000000" pitchFamily="2" charset="-78"/>
            </a:endParaRPr>
          </a:p>
        </p:txBody>
      </p:sp>
      <p:cxnSp>
        <p:nvCxnSpPr>
          <p:cNvPr id="54" name="Straight Arrow Connector 53">
            <a:extLst>
              <a:ext uri="{FF2B5EF4-FFF2-40B4-BE49-F238E27FC236}">
                <a16:creationId xmlns:a16="http://schemas.microsoft.com/office/drawing/2014/main" id="{1B1B0FE8-A7C6-4050-A961-EC98F7C6AFE5}"/>
              </a:ext>
            </a:extLst>
          </p:cNvPr>
          <p:cNvCxnSpPr>
            <a:stCxn id="49" idx="6"/>
            <a:endCxn id="43" idx="1"/>
          </p:cNvCxnSpPr>
          <p:nvPr/>
        </p:nvCxnSpPr>
        <p:spPr>
          <a:xfrm flipV="1">
            <a:off x="1949094" y="2514675"/>
            <a:ext cx="1295400" cy="10501"/>
          </a:xfrm>
          <a:prstGeom prst="straightConnector1">
            <a:avLst/>
          </a:prstGeom>
          <a:ln w="9525" cap="rnd">
            <a:solidFill>
              <a:schemeClr val="accent2"/>
            </a:solidFill>
            <a:prstDash val="solid"/>
            <a:round/>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67B8CAA0-680F-46C8-8A05-1A223869DFEA}"/>
              </a:ext>
            </a:extLst>
          </p:cNvPr>
          <p:cNvCxnSpPr>
            <a:cxnSpLocks/>
            <a:stCxn id="43" idx="3"/>
            <a:endCxn id="46" idx="1"/>
          </p:cNvCxnSpPr>
          <p:nvPr/>
        </p:nvCxnSpPr>
        <p:spPr>
          <a:xfrm>
            <a:off x="4768494" y="2514675"/>
            <a:ext cx="1028699" cy="0"/>
          </a:xfrm>
          <a:prstGeom prst="straightConnector1">
            <a:avLst/>
          </a:prstGeom>
          <a:ln w="9525" cap="rnd">
            <a:solidFill>
              <a:schemeClr val="accent2"/>
            </a:solidFill>
            <a:prstDash val="solid"/>
            <a:round/>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F4E39E3-BCC9-4B5C-A277-DDB17131B233}"/>
              </a:ext>
            </a:extLst>
          </p:cNvPr>
          <p:cNvCxnSpPr>
            <a:cxnSpLocks/>
            <a:stCxn id="46" idx="3"/>
            <a:endCxn id="47" idx="1"/>
          </p:cNvCxnSpPr>
          <p:nvPr/>
        </p:nvCxnSpPr>
        <p:spPr>
          <a:xfrm>
            <a:off x="7631436" y="2514675"/>
            <a:ext cx="880383" cy="0"/>
          </a:xfrm>
          <a:prstGeom prst="straightConnector1">
            <a:avLst/>
          </a:prstGeom>
          <a:ln w="9525" cap="rnd">
            <a:solidFill>
              <a:schemeClr val="accent2"/>
            </a:solidFill>
            <a:prstDash val="solid"/>
            <a:round/>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F7FCFE60-7E77-43B0-8EB9-61B6A7610899}"/>
              </a:ext>
            </a:extLst>
          </p:cNvPr>
          <p:cNvCxnSpPr>
            <a:stCxn id="47" idx="3"/>
            <a:endCxn id="48" idx="0"/>
          </p:cNvCxnSpPr>
          <p:nvPr/>
        </p:nvCxnSpPr>
        <p:spPr>
          <a:xfrm flipH="1">
            <a:off x="4087457" y="2514675"/>
            <a:ext cx="5948362" cy="940571"/>
          </a:xfrm>
          <a:prstGeom prst="bentConnector4">
            <a:avLst>
              <a:gd name="adj1" fmla="val -3843"/>
              <a:gd name="adj2" fmla="val 69241"/>
            </a:avLst>
          </a:prstGeom>
          <a:ln w="9525" cap="rnd">
            <a:solidFill>
              <a:schemeClr val="accent2"/>
            </a:solidFill>
            <a:prstDash val="solid"/>
            <a:round/>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76F6F821-25B1-4C60-950E-874A74218316}"/>
              </a:ext>
            </a:extLst>
          </p:cNvPr>
          <p:cNvCxnSpPr>
            <a:stCxn id="48" idx="3"/>
            <a:endCxn id="52" idx="1"/>
          </p:cNvCxnSpPr>
          <p:nvPr/>
        </p:nvCxnSpPr>
        <p:spPr>
          <a:xfrm flipV="1">
            <a:off x="4768494" y="4071511"/>
            <a:ext cx="923925" cy="2860"/>
          </a:xfrm>
          <a:prstGeom prst="straightConnector1">
            <a:avLst/>
          </a:prstGeom>
          <a:ln w="9525" cap="rnd">
            <a:solidFill>
              <a:schemeClr val="accent2"/>
            </a:solidFill>
            <a:prstDash val="solid"/>
            <a:round/>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F62E704-3564-40BC-8D1B-C29C9B04D422}"/>
              </a:ext>
            </a:extLst>
          </p:cNvPr>
          <p:cNvCxnSpPr>
            <a:cxnSpLocks/>
            <a:stCxn id="52" idx="3"/>
          </p:cNvCxnSpPr>
          <p:nvPr/>
        </p:nvCxnSpPr>
        <p:spPr>
          <a:xfrm flipV="1">
            <a:off x="7216419" y="4061986"/>
            <a:ext cx="962025" cy="9525"/>
          </a:xfrm>
          <a:prstGeom prst="straightConnector1">
            <a:avLst/>
          </a:prstGeom>
          <a:ln w="9525" cap="rnd">
            <a:solidFill>
              <a:schemeClr val="accent2"/>
            </a:solidFill>
            <a:prstDash val="solid"/>
            <a:round/>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81933B6-E3FD-478B-9225-30943F28AACD}"/>
              </a:ext>
            </a:extLst>
          </p:cNvPr>
          <p:cNvCxnSpPr>
            <a:stCxn id="48" idx="2"/>
            <a:endCxn id="50" idx="0"/>
          </p:cNvCxnSpPr>
          <p:nvPr/>
        </p:nvCxnSpPr>
        <p:spPr>
          <a:xfrm>
            <a:off x="4087457" y="4693496"/>
            <a:ext cx="4762" cy="489095"/>
          </a:xfrm>
          <a:prstGeom prst="straightConnector1">
            <a:avLst/>
          </a:prstGeom>
          <a:ln w="9525" cap="rnd">
            <a:solidFill>
              <a:schemeClr val="accent2"/>
            </a:solidFill>
            <a:prstDash val="solid"/>
            <a:round/>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5F38215-3B2C-4CAE-B82C-0C983D924D10}"/>
              </a:ext>
            </a:extLst>
          </p:cNvPr>
          <p:cNvSpPr/>
          <p:nvPr/>
        </p:nvSpPr>
        <p:spPr>
          <a:xfrm>
            <a:off x="5731432" y="5921706"/>
            <a:ext cx="790575" cy="723900"/>
          </a:xfrm>
          <a:prstGeom prst="ellipse">
            <a:avLst/>
          </a:prstGeom>
          <a:solidFill>
            <a:schemeClr val="bg2">
              <a:lumMod val="95000"/>
            </a:schemeClr>
          </a:solidFill>
          <a:ln w="9525" cap="rnd" cmpd="sng" algn="ctr">
            <a:solidFill>
              <a:schemeClr val="accent2"/>
            </a:solidFill>
            <a:prstDash val="solid"/>
            <a:round/>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Sakkal Majalla" panose="02000000000000000000" pitchFamily="2" charset="-78"/>
                <a:cs typeface="Sakkal Majalla" panose="02000000000000000000" pitchFamily="2" charset="-78"/>
              </a:rPr>
              <a:t>End</a:t>
            </a:r>
            <a:endParaRPr lang="en-AE" sz="1600" dirty="0">
              <a:solidFill>
                <a:schemeClr val="tx1"/>
              </a:solidFill>
              <a:latin typeface="Sakkal Majalla" panose="02000000000000000000" pitchFamily="2" charset="-78"/>
              <a:cs typeface="Sakkal Majalla" panose="02000000000000000000" pitchFamily="2" charset="-78"/>
            </a:endParaRPr>
          </a:p>
        </p:txBody>
      </p:sp>
      <p:cxnSp>
        <p:nvCxnSpPr>
          <p:cNvPr id="62" name="Connector: Elbow 61">
            <a:extLst>
              <a:ext uri="{FF2B5EF4-FFF2-40B4-BE49-F238E27FC236}">
                <a16:creationId xmlns:a16="http://schemas.microsoft.com/office/drawing/2014/main" id="{E76D6B9C-7D93-40E5-BB2F-326280A03CDC}"/>
              </a:ext>
            </a:extLst>
          </p:cNvPr>
          <p:cNvCxnSpPr>
            <a:cxnSpLocks/>
            <a:stCxn id="50" idx="2"/>
            <a:endCxn id="61" idx="2"/>
          </p:cNvCxnSpPr>
          <p:nvPr/>
        </p:nvCxnSpPr>
        <p:spPr>
          <a:xfrm rot="16200000" flipH="1">
            <a:off x="4723243" y="5275466"/>
            <a:ext cx="377165" cy="1639213"/>
          </a:xfrm>
          <a:prstGeom prst="bentConnector2">
            <a:avLst/>
          </a:prstGeom>
          <a:ln w="9525" cap="rnd">
            <a:solidFill>
              <a:schemeClr val="accent2"/>
            </a:solidFill>
            <a:prstDash val="solid"/>
            <a:round/>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9F10076E-AC56-4712-A576-FE9E437DD37E}"/>
              </a:ext>
            </a:extLst>
          </p:cNvPr>
          <p:cNvCxnSpPr>
            <a:cxnSpLocks/>
            <a:stCxn id="53" idx="2"/>
            <a:endCxn id="61" idx="6"/>
          </p:cNvCxnSpPr>
          <p:nvPr/>
        </p:nvCxnSpPr>
        <p:spPr>
          <a:xfrm rot="5400000">
            <a:off x="6796698" y="4116097"/>
            <a:ext cx="1892869" cy="2442249"/>
          </a:xfrm>
          <a:prstGeom prst="bentConnector2">
            <a:avLst/>
          </a:prstGeom>
          <a:ln w="9525" cap="rnd">
            <a:solidFill>
              <a:schemeClr val="accent2"/>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3D73633-7AF1-4F7D-96AB-BB2F316D1EC2}"/>
              </a:ext>
            </a:extLst>
          </p:cNvPr>
          <p:cNvSpPr txBox="1"/>
          <p:nvPr/>
        </p:nvSpPr>
        <p:spPr>
          <a:xfrm>
            <a:off x="4242235" y="4792867"/>
            <a:ext cx="376243" cy="240066"/>
          </a:xfrm>
          <a:prstGeom prst="rect">
            <a:avLst/>
          </a:prstGeom>
          <a:solidFill>
            <a:srgbClr val="D12A34"/>
          </a:solidFill>
          <a:ln w="9525" cap="rnd">
            <a:solidFill>
              <a:srgbClr val="575757"/>
            </a:solidFill>
            <a:prstDash val="solid"/>
          </a:ln>
          <a:effectLst>
            <a:outerShdw blurRad="50800" dist="38100" dir="5400000" algn="t" rotWithShape="0">
              <a:prstClr val="black">
                <a:alpha val="40000"/>
              </a:prstClr>
            </a:outerShdw>
          </a:effectLst>
        </p:spPr>
        <p:txBody>
          <a:bodyPr vert="horz" wrap="square" lIns="36576" tIns="36576" rIns="36576" bIns="36576" rtlCol="0" anchor="t" anchorCtr="0">
            <a:spAutoFit/>
          </a:bodyPr>
          <a:lstStyle/>
          <a:p>
            <a:pPr algn="ctr">
              <a:lnSpc>
                <a:spcPct val="90000"/>
              </a:lnSpc>
              <a:spcAft>
                <a:spcPts val="600"/>
              </a:spcAft>
            </a:pPr>
            <a:r>
              <a:rPr lang="en-US" sz="1200" b="1" dirty="0">
                <a:solidFill>
                  <a:schemeClr val="bg1"/>
                </a:solidFill>
                <a:latin typeface="Arial" panose="020B0604020202020204" pitchFamily="34" charset="0"/>
                <a:sym typeface="Trebuchet MS" panose="020B0603020202020204" pitchFamily="34" charset="0"/>
              </a:rPr>
              <a:t>No</a:t>
            </a:r>
            <a:endParaRPr lang="en-AE" sz="1200" b="1" dirty="0">
              <a:solidFill>
                <a:schemeClr val="bg1"/>
              </a:solidFill>
              <a:latin typeface="Arial" panose="020B0604020202020204" pitchFamily="34" charset="0"/>
              <a:sym typeface="Trebuchet MS" panose="020B0603020202020204" pitchFamily="34" charset="0"/>
            </a:endParaRPr>
          </a:p>
        </p:txBody>
      </p:sp>
      <p:sp>
        <p:nvSpPr>
          <p:cNvPr id="25" name="TextBox 24">
            <a:extLst>
              <a:ext uri="{FF2B5EF4-FFF2-40B4-BE49-F238E27FC236}">
                <a16:creationId xmlns:a16="http://schemas.microsoft.com/office/drawing/2014/main" id="{8196F4CC-53AE-45B9-9225-6B8C54066FE3}"/>
              </a:ext>
            </a:extLst>
          </p:cNvPr>
          <p:cNvSpPr txBox="1"/>
          <p:nvPr/>
        </p:nvSpPr>
        <p:spPr>
          <a:xfrm>
            <a:off x="4936411" y="3714272"/>
            <a:ext cx="428624" cy="240066"/>
          </a:xfrm>
          <a:prstGeom prst="rect">
            <a:avLst/>
          </a:prstGeom>
          <a:solidFill>
            <a:srgbClr val="00B050"/>
          </a:solidFill>
          <a:ln w="9525" cap="rnd">
            <a:solidFill>
              <a:srgbClr val="575757"/>
            </a:solidFill>
            <a:prstDash val="solid"/>
          </a:ln>
          <a:effectLst>
            <a:outerShdw blurRad="50800" dist="38100" dir="5400000" algn="t" rotWithShape="0">
              <a:prstClr val="black">
                <a:alpha val="40000"/>
              </a:prstClr>
            </a:outerShdw>
          </a:effectLst>
        </p:spPr>
        <p:txBody>
          <a:bodyPr vert="horz" wrap="square" lIns="36576" tIns="36576" rIns="36576" bIns="36576" rtlCol="0" anchor="t" anchorCtr="0">
            <a:spAutoFit/>
          </a:bodyPr>
          <a:lstStyle/>
          <a:p>
            <a:pPr algn="ctr">
              <a:lnSpc>
                <a:spcPct val="90000"/>
              </a:lnSpc>
              <a:spcAft>
                <a:spcPts val="600"/>
              </a:spcAft>
            </a:pPr>
            <a:r>
              <a:rPr lang="en-US" sz="1200" b="1" dirty="0">
                <a:solidFill>
                  <a:schemeClr val="bg1"/>
                </a:solidFill>
                <a:latin typeface="Arial" panose="020B0604020202020204" pitchFamily="34" charset="0"/>
                <a:sym typeface="Trebuchet MS" panose="020B0603020202020204" pitchFamily="34" charset="0"/>
              </a:rPr>
              <a:t>Yes</a:t>
            </a:r>
            <a:endParaRPr lang="en-AE" sz="1200" b="1" dirty="0">
              <a:solidFill>
                <a:schemeClr val="bg1"/>
              </a:solidFill>
              <a:latin typeface="Arial" panose="020B0604020202020204" pitchFamily="34" charset="0"/>
              <a:sym typeface="Trebuchet MS" panose="020B0603020202020204" pitchFamily="34" charset="0"/>
            </a:endParaRPr>
          </a:p>
        </p:txBody>
      </p:sp>
    </p:spTree>
    <p:extLst>
      <p:ext uri="{BB962C8B-B14F-4D97-AF65-F5344CB8AC3E}">
        <p14:creationId xmlns:p14="http://schemas.microsoft.com/office/powerpoint/2010/main" val="600639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cxnSp>
        <p:nvCxnSpPr>
          <p:cNvPr id="152" name="Google Shape;152;p3"/>
          <p:cNvCxnSpPr/>
          <p:nvPr/>
        </p:nvCxnSpPr>
        <p:spPr>
          <a:xfrm>
            <a:off x="0" y="1676400"/>
            <a:ext cx="12192000" cy="0"/>
          </a:xfrm>
          <a:prstGeom prst="straightConnector1">
            <a:avLst/>
          </a:prstGeom>
          <a:noFill/>
          <a:ln w="28575" cap="flat" cmpd="sng">
            <a:solidFill>
              <a:srgbClr val="D0AB74"/>
            </a:solidFill>
            <a:prstDash val="solid"/>
            <a:miter lim="800000"/>
            <a:headEnd type="none" w="sm" len="sm"/>
            <a:tailEnd type="none" w="sm" len="sm"/>
          </a:ln>
        </p:spPr>
      </p:cxnSp>
      <p:sp>
        <p:nvSpPr>
          <p:cNvPr id="153" name="Google Shape;153;p3"/>
          <p:cNvSpPr txBox="1"/>
          <p:nvPr/>
        </p:nvSpPr>
        <p:spPr>
          <a:xfrm>
            <a:off x="410538" y="1020658"/>
            <a:ext cx="8581062" cy="572909"/>
          </a:xfrm>
          <a:prstGeom prst="rect">
            <a:avLst/>
          </a:prstGeom>
          <a:noFill/>
          <a:ln>
            <a:noFill/>
          </a:ln>
        </p:spPr>
        <p:txBody>
          <a:bodyPr spcFirstLastPara="1" wrap="square" lIns="0" tIns="45700" rIns="0" bIns="45700" anchor="t" anchorCtr="0">
            <a:noAutofit/>
          </a:bodyPr>
          <a:lstStyle/>
          <a:p>
            <a:pPr lvl="0">
              <a:lnSpc>
                <a:spcPct val="90000"/>
              </a:lnSpc>
              <a:buClr>
                <a:schemeClr val="dk1"/>
              </a:buClr>
              <a:buSzPts val="2800"/>
            </a:pPr>
            <a:r>
              <a:rPr lang="en-US" sz="2800" b="1" dirty="0">
                <a:solidFill>
                  <a:schemeClr val="tx1"/>
                </a:solidFill>
                <a:latin typeface="Avenir"/>
                <a:ea typeface="Avenir"/>
                <a:cs typeface="Avenir"/>
                <a:sym typeface="Avenir"/>
              </a:rPr>
              <a:t>Contracting Process and Control Mechanism	 </a:t>
            </a:r>
            <a:endParaRPr sz="1400" b="0" i="0" u="none" strike="noStrike" cap="none" dirty="0">
              <a:solidFill>
                <a:schemeClr val="tx1"/>
              </a:solidFill>
              <a:sym typeface="Arial"/>
            </a:endParaRPr>
          </a:p>
        </p:txBody>
      </p:sp>
      <p:sp>
        <p:nvSpPr>
          <p:cNvPr id="154" name="Google Shape;154;p3"/>
          <p:cNvSpPr txBox="1"/>
          <p:nvPr/>
        </p:nvSpPr>
        <p:spPr>
          <a:xfrm>
            <a:off x="410538" y="2114103"/>
            <a:ext cx="6442325" cy="4146897"/>
          </a:xfrm>
          <a:prstGeom prst="rect">
            <a:avLst/>
          </a:prstGeom>
          <a:noFill/>
          <a:ln>
            <a:noFill/>
          </a:ln>
        </p:spPr>
        <p:txBody>
          <a:bodyPr spcFirstLastPara="1" wrap="square" lIns="91425" tIns="45700" rIns="91425" bIns="45700" anchor="t" anchorCtr="0">
            <a:normAutofit/>
          </a:bodyPr>
          <a:lstStyle/>
          <a:p>
            <a:pPr marL="228600" indent="-228600" algn="justLow">
              <a:buClr>
                <a:schemeClr val="dk1"/>
              </a:buClr>
              <a:buSzPts val="1600"/>
              <a:buFont typeface="Arial"/>
              <a:buChar char="•"/>
            </a:pPr>
            <a:r>
              <a:rPr lang="en-US" sz="1800" dirty="0">
                <a:solidFill>
                  <a:schemeClr val="dk1"/>
                </a:solidFill>
                <a:latin typeface="Avenir"/>
                <a:sym typeface="Avenir"/>
              </a:rPr>
              <a:t>Once the supplier has been awarded, the Procurement Team works closely in collaboration with the Requesting and the Legal Team to create the contract and send it across to the awarded supplier(s) for signature. The supplier then signs the contract.</a:t>
            </a:r>
          </a:p>
          <a:p>
            <a:pPr algn="justLow">
              <a:buClr>
                <a:schemeClr val="dk1"/>
              </a:buClr>
              <a:buSzPts val="1600"/>
            </a:pPr>
            <a:endParaRPr lang="en-US" sz="1800" dirty="0">
              <a:solidFill>
                <a:schemeClr val="dk1"/>
              </a:solidFill>
              <a:latin typeface="Avenir"/>
              <a:sym typeface="Avenir"/>
            </a:endParaRPr>
          </a:p>
          <a:p>
            <a:pPr marL="228600" indent="-228600" algn="justLow">
              <a:buClr>
                <a:schemeClr val="dk1"/>
              </a:buClr>
              <a:buSzPts val="1600"/>
              <a:buFont typeface="Arial"/>
              <a:buChar char="•"/>
            </a:pPr>
            <a:r>
              <a:rPr lang="en-US" sz="1800" dirty="0">
                <a:solidFill>
                  <a:schemeClr val="dk1"/>
                </a:solidFill>
                <a:latin typeface="Avenir"/>
                <a:sym typeface="Avenir"/>
              </a:rPr>
              <a:t>End-to-end process of creating the contract is done digitally, with all its inclusions, on the procurement system</a:t>
            </a:r>
          </a:p>
          <a:p>
            <a:pPr marL="228600" lvl="0" indent="-228600" algn="just">
              <a:lnSpc>
                <a:spcPct val="90000"/>
              </a:lnSpc>
              <a:buClr>
                <a:srgbClr val="0E101A"/>
              </a:buClr>
              <a:buSzPts val="1600"/>
              <a:buFont typeface="Arial"/>
              <a:buChar char="•"/>
            </a:pPr>
            <a:endParaRPr lang="en-US" sz="1600" dirty="0">
              <a:solidFill>
                <a:srgbClr val="0E101A"/>
              </a:solidFill>
              <a:latin typeface="Avenir"/>
              <a:ea typeface="Avenir"/>
              <a:cs typeface="Avenir"/>
              <a:sym typeface="Avenir"/>
            </a:endParaRPr>
          </a:p>
        </p:txBody>
      </p:sp>
      <p:pic>
        <p:nvPicPr>
          <p:cNvPr id="9" name="Picture 8" descr="A picture containing wall, indoor, person, room&#10;&#10;Description automatically generated">
            <a:extLst>
              <a:ext uri="{FF2B5EF4-FFF2-40B4-BE49-F238E27FC236}">
                <a16:creationId xmlns:a16="http://schemas.microsoft.com/office/drawing/2014/main" id="{1F132862-E7E0-4156-9349-619FAA1EBEF3}"/>
              </a:ext>
            </a:extLst>
          </p:cNvPr>
          <p:cNvPicPr>
            <a:picLocks noChangeAspect="1"/>
          </p:cNvPicPr>
          <p:nvPr/>
        </p:nvPicPr>
        <p:blipFill>
          <a:blip r:embed="rId3"/>
          <a:stretch>
            <a:fillRect/>
          </a:stretch>
        </p:blipFill>
        <p:spPr>
          <a:xfrm>
            <a:off x="7315199" y="2059129"/>
            <a:ext cx="4466261" cy="4347651"/>
          </a:xfrm>
          <a:prstGeom prst="rect">
            <a:avLst/>
          </a:prstGeom>
          <a:ln>
            <a:noFill/>
          </a:ln>
          <a:effectLst>
            <a:outerShdw blurRad="292100" dist="139700" dir="2700000" algn="tl" rotWithShape="0">
              <a:srgbClr val="333333">
                <a:alpha val="65000"/>
              </a:srgbClr>
            </a:outerShdw>
          </a:effectLst>
        </p:spPr>
      </p:pic>
      <p:sp>
        <p:nvSpPr>
          <p:cNvPr id="10" name="Google Shape;502;p90">
            <a:extLst>
              <a:ext uri="{FF2B5EF4-FFF2-40B4-BE49-F238E27FC236}">
                <a16:creationId xmlns:a16="http://schemas.microsoft.com/office/drawing/2014/main" id="{DA9282AD-0FA6-4DA4-AA1D-A7D78B0830CF}"/>
              </a:ext>
            </a:extLst>
          </p:cNvPr>
          <p:cNvSpPr/>
          <p:nvPr/>
        </p:nvSpPr>
        <p:spPr>
          <a:xfrm>
            <a:off x="7315198" y="2059129"/>
            <a:ext cx="4466261" cy="4347651"/>
          </a:xfrm>
          <a:prstGeom prst="rect">
            <a:avLst/>
          </a:prstGeom>
          <a:solidFill>
            <a:srgbClr val="27282D">
              <a:alpha val="20000"/>
            </a:srgbClr>
          </a:solidFill>
          <a:ln>
            <a:noFill/>
          </a:ln>
        </p:spPr>
        <p:txBody>
          <a:bodyPr spcFirstLastPara="1" wrap="square" lIns="17150" tIns="17150" rIns="17150" bIns="17150" anchor="t" anchorCtr="0">
            <a:noAutofit/>
          </a:bodyPr>
          <a:lstStyle/>
          <a:p>
            <a:pPr marL="0" marR="0" lvl="0" indent="0" algn="ctr" rtl="0">
              <a:lnSpc>
                <a:spcPct val="100000"/>
              </a:lnSpc>
              <a:spcBef>
                <a:spcPts val="0"/>
              </a:spcBef>
              <a:spcAft>
                <a:spcPts val="0"/>
              </a:spcAft>
              <a:buClr>
                <a:srgbClr val="27282D"/>
              </a:buClr>
              <a:buSzPts val="1800"/>
              <a:buFont typeface="Calibri"/>
              <a:buNone/>
            </a:pPr>
            <a:endParaRPr sz="1800" b="0" i="0" u="none" strike="noStrike" cap="none">
              <a:solidFill>
                <a:srgbClr val="27282D"/>
              </a:solidFill>
              <a:latin typeface="Calibri"/>
              <a:ea typeface="Calibri"/>
              <a:cs typeface="Calibri"/>
              <a:sym typeface="Calibri"/>
            </a:endParaRPr>
          </a:p>
        </p:txBody>
      </p:sp>
    </p:spTree>
    <p:extLst>
      <p:ext uri="{BB962C8B-B14F-4D97-AF65-F5344CB8AC3E}">
        <p14:creationId xmlns:p14="http://schemas.microsoft.com/office/powerpoint/2010/main" val="2492333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F75A7A0-962E-4479-9626-9EDD9461CCFE}"/>
              </a:ext>
            </a:extLst>
          </p:cNvPr>
          <p:cNvPicPr>
            <a:picLocks noChangeAspect="1"/>
          </p:cNvPicPr>
          <p:nvPr/>
        </p:nvPicPr>
        <p:blipFill>
          <a:blip r:embed="rId3"/>
          <a:stretch>
            <a:fillRect/>
          </a:stretch>
        </p:blipFill>
        <p:spPr>
          <a:xfrm>
            <a:off x="7315198" y="2059129"/>
            <a:ext cx="4466260" cy="4347650"/>
          </a:xfrm>
          <a:prstGeom prst="rect">
            <a:avLst/>
          </a:prstGeom>
        </p:spPr>
      </p:pic>
      <p:cxnSp>
        <p:nvCxnSpPr>
          <p:cNvPr id="152" name="Google Shape;152;p3"/>
          <p:cNvCxnSpPr/>
          <p:nvPr/>
        </p:nvCxnSpPr>
        <p:spPr>
          <a:xfrm>
            <a:off x="0" y="1676400"/>
            <a:ext cx="12192000" cy="0"/>
          </a:xfrm>
          <a:prstGeom prst="straightConnector1">
            <a:avLst/>
          </a:prstGeom>
          <a:noFill/>
          <a:ln w="28575" cap="flat" cmpd="sng">
            <a:solidFill>
              <a:srgbClr val="D0AB74"/>
            </a:solidFill>
            <a:prstDash val="solid"/>
            <a:miter lim="800000"/>
            <a:headEnd type="none" w="sm" len="sm"/>
            <a:tailEnd type="none" w="sm" len="sm"/>
          </a:ln>
        </p:spPr>
      </p:cxnSp>
      <p:sp>
        <p:nvSpPr>
          <p:cNvPr id="153" name="Google Shape;153;p3"/>
          <p:cNvSpPr txBox="1"/>
          <p:nvPr/>
        </p:nvSpPr>
        <p:spPr>
          <a:xfrm>
            <a:off x="410538" y="1020658"/>
            <a:ext cx="8581062" cy="572909"/>
          </a:xfrm>
          <a:prstGeom prst="rect">
            <a:avLst/>
          </a:prstGeom>
          <a:noFill/>
          <a:ln>
            <a:noFill/>
          </a:ln>
        </p:spPr>
        <p:txBody>
          <a:bodyPr spcFirstLastPara="1" wrap="square" lIns="0" tIns="45700" rIns="0" bIns="45700" anchor="t" anchorCtr="0">
            <a:noAutofit/>
          </a:bodyPr>
          <a:lstStyle/>
          <a:p>
            <a:pPr lvl="0">
              <a:lnSpc>
                <a:spcPct val="90000"/>
              </a:lnSpc>
              <a:buClr>
                <a:schemeClr val="dk1"/>
              </a:buClr>
              <a:buSzPts val="2800"/>
            </a:pPr>
            <a:r>
              <a:rPr lang="en-US" sz="2800" b="1" dirty="0">
                <a:solidFill>
                  <a:schemeClr val="tx1"/>
                </a:solidFill>
                <a:latin typeface="Avenir"/>
                <a:ea typeface="Avenir"/>
                <a:cs typeface="Avenir"/>
                <a:sym typeface="Avenir"/>
              </a:rPr>
              <a:t>Monitoring Through Reporting</a:t>
            </a:r>
            <a:endParaRPr sz="1400" b="0" i="0" u="none" strike="noStrike" cap="none" dirty="0">
              <a:solidFill>
                <a:schemeClr val="tx1"/>
              </a:solidFill>
              <a:sym typeface="Arial"/>
            </a:endParaRPr>
          </a:p>
        </p:txBody>
      </p:sp>
      <p:sp>
        <p:nvSpPr>
          <p:cNvPr id="154" name="Google Shape;154;p3"/>
          <p:cNvSpPr txBox="1"/>
          <p:nvPr/>
        </p:nvSpPr>
        <p:spPr>
          <a:xfrm>
            <a:off x="410538" y="2114103"/>
            <a:ext cx="6442325" cy="4146897"/>
          </a:xfrm>
          <a:prstGeom prst="rect">
            <a:avLst/>
          </a:prstGeom>
          <a:noFill/>
          <a:ln>
            <a:noFill/>
          </a:ln>
        </p:spPr>
        <p:txBody>
          <a:bodyPr spcFirstLastPara="1" wrap="square" lIns="91425" tIns="45700" rIns="91425" bIns="45700" anchor="t" anchorCtr="0">
            <a:normAutofit/>
          </a:bodyPr>
          <a:lstStyle/>
          <a:p>
            <a:pPr marL="228600" indent="-228600" algn="justLow">
              <a:buClr>
                <a:schemeClr val="dk1"/>
              </a:buClr>
              <a:buSzPts val="1600"/>
              <a:buFont typeface="Arial"/>
              <a:buChar char="•"/>
            </a:pPr>
            <a:r>
              <a:rPr lang="en-US" sz="1800" dirty="0">
                <a:solidFill>
                  <a:schemeClr val="dk1"/>
                </a:solidFill>
                <a:latin typeface="Avenir"/>
                <a:sym typeface="Avenir"/>
              </a:rPr>
              <a:t>The key Procure to Pay/Order to Cash process in DPP can be monitored through reports and dashboards which are inbuilt in the tool.</a:t>
            </a:r>
          </a:p>
          <a:p>
            <a:pPr marL="228600" indent="-228600" algn="justLow">
              <a:buClr>
                <a:schemeClr val="dk1"/>
              </a:buClr>
              <a:buSzPts val="1600"/>
              <a:buFont typeface="Arial"/>
              <a:buChar char="•"/>
            </a:pPr>
            <a:endParaRPr lang="en-US" sz="1800" dirty="0">
              <a:solidFill>
                <a:schemeClr val="dk1"/>
              </a:solidFill>
              <a:latin typeface="Avenir"/>
              <a:sym typeface="Avenir"/>
            </a:endParaRPr>
          </a:p>
          <a:p>
            <a:pPr marL="228600" indent="-228600" algn="justLow">
              <a:buClr>
                <a:schemeClr val="dk1"/>
              </a:buClr>
              <a:buSzPts val="1600"/>
              <a:buFont typeface="Arial"/>
              <a:buChar char="•"/>
            </a:pPr>
            <a:r>
              <a:rPr lang="en-US" sz="1800" dirty="0">
                <a:solidFill>
                  <a:schemeClr val="dk1"/>
                </a:solidFill>
                <a:latin typeface="Avenir"/>
                <a:sym typeface="Avenir"/>
              </a:rPr>
              <a:t>There are other reports which are configured in the system as per the requirements of the entities which are used to monitor effectively the process and performance of the procurement processes and activities.</a:t>
            </a:r>
          </a:p>
          <a:p>
            <a:pPr lvl="0" algn="just">
              <a:lnSpc>
                <a:spcPct val="90000"/>
              </a:lnSpc>
              <a:buClr>
                <a:srgbClr val="0E101A"/>
              </a:buClr>
              <a:buSzPts val="1600"/>
            </a:pPr>
            <a:endParaRPr lang="en-US" sz="1600" dirty="0">
              <a:solidFill>
                <a:srgbClr val="0E101A"/>
              </a:solidFill>
              <a:latin typeface="Avenir"/>
              <a:ea typeface="Avenir"/>
              <a:cs typeface="Avenir"/>
              <a:sym typeface="Avenir"/>
            </a:endParaRPr>
          </a:p>
        </p:txBody>
      </p:sp>
      <p:sp>
        <p:nvSpPr>
          <p:cNvPr id="5" name="Google Shape;502;p90">
            <a:extLst>
              <a:ext uri="{FF2B5EF4-FFF2-40B4-BE49-F238E27FC236}">
                <a16:creationId xmlns:a16="http://schemas.microsoft.com/office/drawing/2014/main" id="{A6294D61-BD34-450F-AFCC-09FFC54D9734}"/>
              </a:ext>
            </a:extLst>
          </p:cNvPr>
          <p:cNvSpPr/>
          <p:nvPr/>
        </p:nvSpPr>
        <p:spPr>
          <a:xfrm>
            <a:off x="7315198" y="2059129"/>
            <a:ext cx="4466261" cy="4347651"/>
          </a:xfrm>
          <a:prstGeom prst="rect">
            <a:avLst/>
          </a:prstGeom>
          <a:solidFill>
            <a:srgbClr val="27282D">
              <a:alpha val="20000"/>
            </a:srgbClr>
          </a:solidFill>
          <a:ln>
            <a:noFill/>
          </a:ln>
        </p:spPr>
        <p:txBody>
          <a:bodyPr spcFirstLastPara="1" wrap="square" lIns="17150" tIns="17150" rIns="17150" bIns="17150" anchor="t" anchorCtr="0">
            <a:noAutofit/>
          </a:bodyPr>
          <a:lstStyle/>
          <a:p>
            <a:pPr marL="0" marR="0" lvl="0" indent="0" algn="ctr" rtl="0">
              <a:lnSpc>
                <a:spcPct val="100000"/>
              </a:lnSpc>
              <a:spcBef>
                <a:spcPts val="0"/>
              </a:spcBef>
              <a:spcAft>
                <a:spcPts val="0"/>
              </a:spcAft>
              <a:buClr>
                <a:srgbClr val="27282D"/>
              </a:buClr>
              <a:buSzPts val="1800"/>
              <a:buFont typeface="Calibri"/>
              <a:buNone/>
            </a:pPr>
            <a:endParaRPr sz="1800" b="0" i="0" u="none" strike="noStrike" cap="none">
              <a:solidFill>
                <a:srgbClr val="27282D"/>
              </a:solidFill>
              <a:latin typeface="Calibri"/>
              <a:ea typeface="Calibri"/>
              <a:cs typeface="Calibri"/>
              <a:sym typeface="Calibri"/>
            </a:endParaRPr>
          </a:p>
        </p:txBody>
      </p:sp>
      <p:sp>
        <p:nvSpPr>
          <p:cNvPr id="4" name="Rectangle 3">
            <a:extLst>
              <a:ext uri="{FF2B5EF4-FFF2-40B4-BE49-F238E27FC236}">
                <a16:creationId xmlns:a16="http://schemas.microsoft.com/office/drawing/2014/main" id="{4146A84C-9936-4794-9165-844131E023DC}"/>
              </a:ext>
            </a:extLst>
          </p:cNvPr>
          <p:cNvSpPr/>
          <p:nvPr/>
        </p:nvSpPr>
        <p:spPr>
          <a:xfrm>
            <a:off x="9585789" y="6113124"/>
            <a:ext cx="2175121" cy="1478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939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cxnSp>
        <p:nvCxnSpPr>
          <p:cNvPr id="152" name="Google Shape;152;p3"/>
          <p:cNvCxnSpPr/>
          <p:nvPr/>
        </p:nvCxnSpPr>
        <p:spPr>
          <a:xfrm>
            <a:off x="0" y="1676400"/>
            <a:ext cx="12192000" cy="0"/>
          </a:xfrm>
          <a:prstGeom prst="straightConnector1">
            <a:avLst/>
          </a:prstGeom>
          <a:noFill/>
          <a:ln w="28575" cap="flat" cmpd="sng">
            <a:solidFill>
              <a:srgbClr val="D0AB74"/>
            </a:solidFill>
            <a:prstDash val="solid"/>
            <a:miter lim="800000"/>
            <a:headEnd type="none" w="sm" len="sm"/>
            <a:tailEnd type="none" w="sm" len="sm"/>
          </a:ln>
        </p:spPr>
      </p:cxnSp>
      <p:sp>
        <p:nvSpPr>
          <p:cNvPr id="153" name="Google Shape;153;p3"/>
          <p:cNvSpPr txBox="1"/>
          <p:nvPr/>
        </p:nvSpPr>
        <p:spPr>
          <a:xfrm>
            <a:off x="410538" y="735522"/>
            <a:ext cx="9771152" cy="572909"/>
          </a:xfrm>
          <a:prstGeom prst="rect">
            <a:avLst/>
          </a:prstGeom>
          <a:noFill/>
          <a:ln>
            <a:noFill/>
          </a:ln>
        </p:spPr>
        <p:txBody>
          <a:bodyPr spcFirstLastPara="1" wrap="square" lIns="0" tIns="45700" rIns="0" bIns="45700" anchor="t" anchorCtr="0">
            <a:noAutofit/>
          </a:bodyPr>
          <a:lstStyle/>
          <a:p>
            <a:pPr lvl="0">
              <a:lnSpc>
                <a:spcPct val="90000"/>
              </a:lnSpc>
              <a:buClr>
                <a:schemeClr val="dk1"/>
              </a:buClr>
              <a:buSzPts val="2800"/>
            </a:pPr>
            <a:r>
              <a:rPr lang="en-US" sz="2800" b="1" dirty="0">
                <a:solidFill>
                  <a:schemeClr val="tx1"/>
                </a:solidFill>
                <a:latin typeface="Avenir"/>
                <a:ea typeface="Avenir"/>
                <a:cs typeface="Avenir"/>
                <a:sym typeface="Avenir"/>
              </a:rPr>
              <a:t>Monitoring through reporting Catalogue consumption report 	</a:t>
            </a:r>
            <a:br>
              <a:rPr lang="en-US" sz="2800" b="1" dirty="0">
                <a:solidFill>
                  <a:schemeClr val="tx1"/>
                </a:solidFill>
                <a:latin typeface="Avenir"/>
                <a:ea typeface="Avenir"/>
                <a:cs typeface="Avenir"/>
                <a:sym typeface="Avenir"/>
              </a:rPr>
            </a:br>
            <a:endParaRPr sz="1400" b="0" i="0" u="none" strike="noStrike" cap="none" dirty="0">
              <a:solidFill>
                <a:schemeClr val="tx1"/>
              </a:solidFill>
              <a:sym typeface="Arial"/>
            </a:endParaRPr>
          </a:p>
        </p:txBody>
      </p:sp>
      <p:grpSp>
        <p:nvGrpSpPr>
          <p:cNvPr id="7" name="Group 6">
            <a:extLst>
              <a:ext uri="{FF2B5EF4-FFF2-40B4-BE49-F238E27FC236}">
                <a16:creationId xmlns:a16="http://schemas.microsoft.com/office/drawing/2014/main" id="{5CB0EB10-9E4F-41D9-A0BB-9A09B7D3C1E6}"/>
              </a:ext>
            </a:extLst>
          </p:cNvPr>
          <p:cNvGrpSpPr/>
          <p:nvPr/>
        </p:nvGrpSpPr>
        <p:grpSpPr>
          <a:xfrm>
            <a:off x="1155444" y="1914077"/>
            <a:ext cx="9741942" cy="4604597"/>
            <a:chOff x="1296955" y="897409"/>
            <a:chExt cx="7901483" cy="5860048"/>
          </a:xfrm>
        </p:grpSpPr>
        <p:pic>
          <p:nvPicPr>
            <p:cNvPr id="8" name="Picture 7">
              <a:extLst>
                <a:ext uri="{FF2B5EF4-FFF2-40B4-BE49-F238E27FC236}">
                  <a16:creationId xmlns:a16="http://schemas.microsoft.com/office/drawing/2014/main" id="{A04120A6-34EE-4638-8CEB-6EC5BE8B6F10}"/>
                </a:ext>
              </a:extLst>
            </p:cNvPr>
            <p:cNvPicPr>
              <a:picLocks noChangeAspect="1"/>
            </p:cNvPicPr>
            <p:nvPr/>
          </p:nvPicPr>
          <p:blipFill>
            <a:blip r:embed="rId3"/>
            <a:stretch>
              <a:fillRect/>
            </a:stretch>
          </p:blipFill>
          <p:spPr>
            <a:xfrm>
              <a:off x="1296955" y="897409"/>
              <a:ext cx="7901483" cy="2694877"/>
            </a:xfrm>
            <a:prstGeom prst="rect">
              <a:avLst/>
            </a:prstGeom>
          </p:spPr>
        </p:pic>
        <p:pic>
          <p:nvPicPr>
            <p:cNvPr id="9" name="Picture 8">
              <a:extLst>
                <a:ext uri="{FF2B5EF4-FFF2-40B4-BE49-F238E27FC236}">
                  <a16:creationId xmlns:a16="http://schemas.microsoft.com/office/drawing/2014/main" id="{3FB4751A-FE8B-43C8-88FB-DFF3B552D7EE}"/>
                </a:ext>
              </a:extLst>
            </p:cNvPr>
            <p:cNvPicPr>
              <a:picLocks noChangeAspect="1"/>
            </p:cNvPicPr>
            <p:nvPr/>
          </p:nvPicPr>
          <p:blipFill>
            <a:blip r:embed="rId4"/>
            <a:stretch>
              <a:fillRect/>
            </a:stretch>
          </p:blipFill>
          <p:spPr>
            <a:xfrm>
              <a:off x="1317868" y="3574530"/>
              <a:ext cx="7880570" cy="3182927"/>
            </a:xfrm>
            <a:prstGeom prst="rect">
              <a:avLst/>
            </a:prstGeom>
          </p:spPr>
        </p:pic>
      </p:grpSp>
    </p:spTree>
    <p:extLst>
      <p:ext uri="{BB962C8B-B14F-4D97-AF65-F5344CB8AC3E}">
        <p14:creationId xmlns:p14="http://schemas.microsoft.com/office/powerpoint/2010/main" val="4043446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cxnSp>
        <p:nvCxnSpPr>
          <p:cNvPr id="152" name="Google Shape;152;p3"/>
          <p:cNvCxnSpPr/>
          <p:nvPr/>
        </p:nvCxnSpPr>
        <p:spPr>
          <a:xfrm>
            <a:off x="0" y="1635304"/>
            <a:ext cx="12192000" cy="0"/>
          </a:xfrm>
          <a:prstGeom prst="straightConnector1">
            <a:avLst/>
          </a:prstGeom>
          <a:noFill/>
          <a:ln w="28575" cap="flat" cmpd="sng">
            <a:solidFill>
              <a:srgbClr val="D0AB74"/>
            </a:solidFill>
            <a:prstDash val="solid"/>
            <a:miter lim="800000"/>
            <a:headEnd type="none" w="sm" len="sm"/>
            <a:tailEnd type="none" w="sm" len="sm"/>
          </a:ln>
        </p:spPr>
      </p:cxnSp>
      <p:sp>
        <p:nvSpPr>
          <p:cNvPr id="153" name="Google Shape;153;p3"/>
          <p:cNvSpPr txBox="1"/>
          <p:nvPr/>
        </p:nvSpPr>
        <p:spPr>
          <a:xfrm>
            <a:off x="410538" y="1000110"/>
            <a:ext cx="9771152" cy="572909"/>
          </a:xfrm>
          <a:prstGeom prst="rect">
            <a:avLst/>
          </a:prstGeom>
          <a:noFill/>
          <a:ln>
            <a:noFill/>
          </a:ln>
        </p:spPr>
        <p:txBody>
          <a:bodyPr spcFirstLastPara="1" wrap="square" lIns="0" tIns="45700" rIns="0" bIns="45700" anchor="t" anchorCtr="0">
            <a:noAutofit/>
          </a:bodyPr>
          <a:lstStyle/>
          <a:p>
            <a:pPr lvl="0">
              <a:lnSpc>
                <a:spcPct val="90000"/>
              </a:lnSpc>
              <a:buClr>
                <a:schemeClr val="dk1"/>
              </a:buClr>
              <a:buSzPts val="2800"/>
            </a:pPr>
            <a:r>
              <a:rPr lang="en-US" sz="2800" b="1" dirty="0">
                <a:solidFill>
                  <a:schemeClr val="tx1"/>
                </a:solidFill>
                <a:latin typeface="Avenir"/>
                <a:ea typeface="Avenir"/>
                <a:cs typeface="Avenir"/>
                <a:sym typeface="Avenir"/>
              </a:rPr>
              <a:t>Monitoring through reporting: PR, PO and Invoices</a:t>
            </a:r>
            <a:endParaRPr sz="1400" b="0" i="0" u="none" strike="noStrike" cap="none" dirty="0">
              <a:solidFill>
                <a:schemeClr val="tx1"/>
              </a:solidFill>
              <a:sym typeface="Arial"/>
            </a:endParaRPr>
          </a:p>
        </p:txBody>
      </p:sp>
      <p:pic>
        <p:nvPicPr>
          <p:cNvPr id="5" name="Picture 4">
            <a:extLst>
              <a:ext uri="{FF2B5EF4-FFF2-40B4-BE49-F238E27FC236}">
                <a16:creationId xmlns:a16="http://schemas.microsoft.com/office/drawing/2014/main" id="{36E2BE12-4093-41CE-B0FD-DE575F7BC2B6}"/>
              </a:ext>
            </a:extLst>
          </p:cNvPr>
          <p:cNvPicPr>
            <a:picLocks noChangeAspect="1"/>
          </p:cNvPicPr>
          <p:nvPr/>
        </p:nvPicPr>
        <p:blipFill>
          <a:blip r:embed="rId3"/>
          <a:stretch>
            <a:fillRect/>
          </a:stretch>
        </p:blipFill>
        <p:spPr>
          <a:xfrm>
            <a:off x="1081302" y="1791093"/>
            <a:ext cx="9655828" cy="4810077"/>
          </a:xfrm>
          <a:prstGeom prst="rect">
            <a:avLst/>
          </a:prstGeom>
        </p:spPr>
      </p:pic>
    </p:spTree>
    <p:extLst>
      <p:ext uri="{BB962C8B-B14F-4D97-AF65-F5344CB8AC3E}">
        <p14:creationId xmlns:p14="http://schemas.microsoft.com/office/powerpoint/2010/main" val="3447339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cxnSp>
        <p:nvCxnSpPr>
          <p:cNvPr id="152" name="Google Shape;152;p3"/>
          <p:cNvCxnSpPr/>
          <p:nvPr/>
        </p:nvCxnSpPr>
        <p:spPr>
          <a:xfrm>
            <a:off x="0" y="1676400"/>
            <a:ext cx="12192000" cy="0"/>
          </a:xfrm>
          <a:prstGeom prst="straightConnector1">
            <a:avLst/>
          </a:prstGeom>
          <a:noFill/>
          <a:ln w="28575" cap="flat" cmpd="sng">
            <a:solidFill>
              <a:srgbClr val="D0AB74"/>
            </a:solidFill>
            <a:prstDash val="solid"/>
            <a:miter lim="800000"/>
            <a:headEnd type="none" w="sm" len="sm"/>
            <a:tailEnd type="none" w="sm" len="sm"/>
          </a:ln>
        </p:spPr>
      </p:cxnSp>
      <p:sp>
        <p:nvSpPr>
          <p:cNvPr id="153" name="Google Shape;153;p3"/>
          <p:cNvSpPr txBox="1"/>
          <p:nvPr/>
        </p:nvSpPr>
        <p:spPr>
          <a:xfrm>
            <a:off x="410538" y="1020658"/>
            <a:ext cx="9771152" cy="572909"/>
          </a:xfrm>
          <a:prstGeom prst="rect">
            <a:avLst/>
          </a:prstGeom>
          <a:noFill/>
          <a:ln>
            <a:noFill/>
          </a:ln>
        </p:spPr>
        <p:txBody>
          <a:bodyPr spcFirstLastPara="1" wrap="square" lIns="0" tIns="45700" rIns="0" bIns="45700" anchor="t" anchorCtr="0">
            <a:noAutofit/>
          </a:bodyPr>
          <a:lstStyle/>
          <a:p>
            <a:pPr lvl="0">
              <a:lnSpc>
                <a:spcPct val="90000"/>
              </a:lnSpc>
              <a:buClr>
                <a:schemeClr val="dk1"/>
              </a:buClr>
              <a:buSzPts val="2800"/>
            </a:pPr>
            <a:r>
              <a:rPr lang="en-US" sz="2800" b="1" dirty="0">
                <a:solidFill>
                  <a:schemeClr val="tx1"/>
                </a:solidFill>
                <a:latin typeface="Avenir"/>
                <a:ea typeface="Avenir"/>
                <a:cs typeface="Avenir"/>
                <a:sym typeface="Avenir"/>
              </a:rPr>
              <a:t>Monitoring through reporting: PR/POs by Suppliers</a:t>
            </a:r>
            <a:endParaRPr sz="1400" b="0" i="0" u="none" strike="noStrike" cap="none" dirty="0">
              <a:solidFill>
                <a:schemeClr val="tx1"/>
              </a:solidFill>
              <a:sym typeface="Arial"/>
            </a:endParaRPr>
          </a:p>
        </p:txBody>
      </p:sp>
      <p:grpSp>
        <p:nvGrpSpPr>
          <p:cNvPr id="7" name="Group 6">
            <a:extLst>
              <a:ext uri="{FF2B5EF4-FFF2-40B4-BE49-F238E27FC236}">
                <a16:creationId xmlns:a16="http://schemas.microsoft.com/office/drawing/2014/main" id="{81FFF75B-A2CD-4DF8-BA67-5D53017AD759}"/>
              </a:ext>
            </a:extLst>
          </p:cNvPr>
          <p:cNvGrpSpPr/>
          <p:nvPr/>
        </p:nvGrpSpPr>
        <p:grpSpPr>
          <a:xfrm>
            <a:off x="1216058" y="1904215"/>
            <a:ext cx="9634194" cy="4512534"/>
            <a:chOff x="1489514" y="235729"/>
            <a:chExt cx="7978950" cy="6164288"/>
          </a:xfrm>
        </p:grpSpPr>
        <p:pic>
          <p:nvPicPr>
            <p:cNvPr id="8" name="Picture 7">
              <a:extLst>
                <a:ext uri="{FF2B5EF4-FFF2-40B4-BE49-F238E27FC236}">
                  <a16:creationId xmlns:a16="http://schemas.microsoft.com/office/drawing/2014/main" id="{3AE5440B-8163-4006-B2B6-D3F00705D19E}"/>
                </a:ext>
              </a:extLst>
            </p:cNvPr>
            <p:cNvPicPr>
              <a:picLocks noChangeAspect="1"/>
            </p:cNvPicPr>
            <p:nvPr/>
          </p:nvPicPr>
          <p:blipFill>
            <a:blip r:embed="rId3"/>
            <a:stretch>
              <a:fillRect/>
            </a:stretch>
          </p:blipFill>
          <p:spPr>
            <a:xfrm>
              <a:off x="1489514" y="235729"/>
              <a:ext cx="7978950" cy="2692648"/>
            </a:xfrm>
            <a:prstGeom prst="rect">
              <a:avLst/>
            </a:prstGeom>
          </p:spPr>
        </p:pic>
        <p:pic>
          <p:nvPicPr>
            <p:cNvPr id="9" name="Picture 8">
              <a:extLst>
                <a:ext uri="{FF2B5EF4-FFF2-40B4-BE49-F238E27FC236}">
                  <a16:creationId xmlns:a16="http://schemas.microsoft.com/office/drawing/2014/main" id="{33CC7919-15B6-4F51-A557-D1D824B46B32}"/>
                </a:ext>
              </a:extLst>
            </p:cNvPr>
            <p:cNvPicPr>
              <a:picLocks noChangeAspect="1"/>
            </p:cNvPicPr>
            <p:nvPr/>
          </p:nvPicPr>
          <p:blipFill>
            <a:blip r:embed="rId4"/>
            <a:stretch>
              <a:fillRect/>
            </a:stretch>
          </p:blipFill>
          <p:spPr>
            <a:xfrm>
              <a:off x="1489514" y="2928377"/>
              <a:ext cx="7978950" cy="3471640"/>
            </a:xfrm>
            <a:prstGeom prst="rect">
              <a:avLst/>
            </a:prstGeom>
          </p:spPr>
        </p:pic>
      </p:grpSp>
    </p:spTree>
    <p:extLst>
      <p:ext uri="{BB962C8B-B14F-4D97-AF65-F5344CB8AC3E}">
        <p14:creationId xmlns:p14="http://schemas.microsoft.com/office/powerpoint/2010/main" val="2091607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cxnSp>
        <p:nvCxnSpPr>
          <p:cNvPr id="152" name="Google Shape;152;p3"/>
          <p:cNvCxnSpPr/>
          <p:nvPr/>
        </p:nvCxnSpPr>
        <p:spPr>
          <a:xfrm>
            <a:off x="0" y="1676400"/>
            <a:ext cx="12192000" cy="0"/>
          </a:xfrm>
          <a:prstGeom prst="straightConnector1">
            <a:avLst/>
          </a:prstGeom>
          <a:noFill/>
          <a:ln w="28575" cap="flat" cmpd="sng">
            <a:solidFill>
              <a:srgbClr val="D0AB74"/>
            </a:solidFill>
            <a:prstDash val="solid"/>
            <a:miter lim="800000"/>
            <a:headEnd type="none" w="sm" len="sm"/>
            <a:tailEnd type="none" w="sm" len="sm"/>
          </a:ln>
        </p:spPr>
      </p:cxnSp>
      <p:sp>
        <p:nvSpPr>
          <p:cNvPr id="153" name="Google Shape;153;p3"/>
          <p:cNvSpPr txBox="1"/>
          <p:nvPr/>
        </p:nvSpPr>
        <p:spPr>
          <a:xfrm>
            <a:off x="410538" y="1020658"/>
            <a:ext cx="9771152" cy="572909"/>
          </a:xfrm>
          <a:prstGeom prst="rect">
            <a:avLst/>
          </a:prstGeom>
          <a:noFill/>
          <a:ln>
            <a:noFill/>
          </a:ln>
        </p:spPr>
        <p:txBody>
          <a:bodyPr spcFirstLastPara="1" wrap="square" lIns="0" tIns="45700" rIns="0" bIns="45700" anchor="t" anchorCtr="0">
            <a:noAutofit/>
          </a:bodyPr>
          <a:lstStyle/>
          <a:p>
            <a:pPr lvl="0">
              <a:lnSpc>
                <a:spcPct val="90000"/>
              </a:lnSpc>
              <a:buClr>
                <a:schemeClr val="dk1"/>
              </a:buClr>
              <a:buSzPts val="2800"/>
            </a:pPr>
            <a:r>
              <a:rPr lang="en-US" sz="2800" b="1" dirty="0">
                <a:solidFill>
                  <a:schemeClr val="tx1"/>
                </a:solidFill>
                <a:latin typeface="Avenir"/>
                <a:ea typeface="Avenir"/>
                <a:cs typeface="Avenir"/>
                <a:sym typeface="Avenir"/>
              </a:rPr>
              <a:t>Monitoring through reporting: Contract KPIs</a:t>
            </a:r>
            <a:endParaRPr sz="1400" b="0" i="0" u="none" strike="noStrike" cap="none" dirty="0">
              <a:solidFill>
                <a:schemeClr val="tx1"/>
              </a:solidFill>
              <a:sym typeface="Arial"/>
            </a:endParaRPr>
          </a:p>
        </p:txBody>
      </p:sp>
      <p:pic>
        <p:nvPicPr>
          <p:cNvPr id="6" name="Picture 5">
            <a:extLst>
              <a:ext uri="{FF2B5EF4-FFF2-40B4-BE49-F238E27FC236}">
                <a16:creationId xmlns:a16="http://schemas.microsoft.com/office/drawing/2014/main" id="{87E56B4A-12F6-4808-BCCE-DA6AD6CD642E}"/>
              </a:ext>
            </a:extLst>
          </p:cNvPr>
          <p:cNvPicPr>
            <a:picLocks noChangeAspect="1"/>
          </p:cNvPicPr>
          <p:nvPr/>
        </p:nvPicPr>
        <p:blipFill>
          <a:blip r:embed="rId3"/>
          <a:stretch>
            <a:fillRect/>
          </a:stretch>
        </p:blipFill>
        <p:spPr>
          <a:xfrm>
            <a:off x="996593" y="1796652"/>
            <a:ext cx="10083069" cy="4880553"/>
          </a:xfrm>
          <a:prstGeom prst="rect">
            <a:avLst/>
          </a:prstGeom>
          <a:ln>
            <a:noFill/>
          </a:ln>
        </p:spPr>
      </p:pic>
    </p:spTree>
    <p:extLst>
      <p:ext uri="{BB962C8B-B14F-4D97-AF65-F5344CB8AC3E}">
        <p14:creationId xmlns:p14="http://schemas.microsoft.com/office/powerpoint/2010/main" val="907766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cxnSp>
        <p:nvCxnSpPr>
          <p:cNvPr id="152" name="Google Shape;152;p3"/>
          <p:cNvCxnSpPr/>
          <p:nvPr/>
        </p:nvCxnSpPr>
        <p:spPr>
          <a:xfrm>
            <a:off x="0" y="1676400"/>
            <a:ext cx="12192000" cy="0"/>
          </a:xfrm>
          <a:prstGeom prst="straightConnector1">
            <a:avLst/>
          </a:prstGeom>
          <a:noFill/>
          <a:ln w="28575" cap="flat" cmpd="sng">
            <a:solidFill>
              <a:srgbClr val="D0AB74"/>
            </a:solidFill>
            <a:prstDash val="solid"/>
            <a:miter lim="800000"/>
            <a:headEnd type="none" w="sm" len="sm"/>
            <a:tailEnd type="none" w="sm" len="sm"/>
          </a:ln>
        </p:spPr>
      </p:cxnSp>
      <p:sp>
        <p:nvSpPr>
          <p:cNvPr id="153" name="Google Shape;153;p3"/>
          <p:cNvSpPr txBox="1"/>
          <p:nvPr/>
        </p:nvSpPr>
        <p:spPr>
          <a:xfrm>
            <a:off x="410538" y="737078"/>
            <a:ext cx="10007458" cy="896514"/>
          </a:xfrm>
          <a:prstGeom prst="rect">
            <a:avLst/>
          </a:prstGeom>
          <a:noFill/>
          <a:ln>
            <a:noFill/>
          </a:ln>
        </p:spPr>
        <p:txBody>
          <a:bodyPr spcFirstLastPara="1" wrap="square" lIns="0" tIns="45700" rIns="0" bIns="45700" anchor="t" anchorCtr="0">
            <a:noAutofit/>
          </a:bodyPr>
          <a:lstStyle/>
          <a:p>
            <a:pPr lvl="0">
              <a:lnSpc>
                <a:spcPct val="90000"/>
              </a:lnSpc>
              <a:buClr>
                <a:schemeClr val="dk1"/>
              </a:buClr>
              <a:buSzPts val="2800"/>
            </a:pPr>
            <a:r>
              <a:rPr lang="en-US" sz="2800" b="1" dirty="0">
                <a:solidFill>
                  <a:schemeClr val="tx1"/>
                </a:solidFill>
                <a:latin typeface="Avenir"/>
                <a:ea typeface="Avenir"/>
                <a:cs typeface="Avenir"/>
                <a:sym typeface="Avenir"/>
              </a:rPr>
              <a:t>Accelerating digital transformation of government procurement process</a:t>
            </a:r>
            <a:endParaRPr sz="1400" b="0" i="0" u="none" strike="noStrike" cap="none" dirty="0">
              <a:solidFill>
                <a:schemeClr val="tx1"/>
              </a:solidFill>
              <a:sym typeface="Arial"/>
            </a:endParaRPr>
          </a:p>
        </p:txBody>
      </p:sp>
      <p:sp>
        <p:nvSpPr>
          <p:cNvPr id="154" name="Google Shape;154;p3"/>
          <p:cNvSpPr txBox="1"/>
          <p:nvPr/>
        </p:nvSpPr>
        <p:spPr>
          <a:xfrm>
            <a:off x="410538" y="2114103"/>
            <a:ext cx="6442325" cy="4146897"/>
          </a:xfrm>
          <a:prstGeom prst="rect">
            <a:avLst/>
          </a:prstGeom>
          <a:noFill/>
          <a:ln>
            <a:noFill/>
          </a:ln>
        </p:spPr>
        <p:txBody>
          <a:bodyPr spcFirstLastPara="1" wrap="square" lIns="91425" tIns="45700" rIns="91425" bIns="45700" anchor="t" anchorCtr="0">
            <a:normAutofit/>
          </a:bodyPr>
          <a:lstStyle/>
          <a:p>
            <a:pPr marL="285750" indent="-285750" algn="justLow">
              <a:buClr>
                <a:schemeClr val="dk1"/>
              </a:buClr>
              <a:buSzPts val="1600"/>
              <a:buFont typeface="Arial" panose="020B0604020202020204" pitchFamily="34" charset="0"/>
              <a:buChar char="•"/>
            </a:pPr>
            <a:r>
              <a:rPr lang="en-US" sz="1800" dirty="0">
                <a:solidFill>
                  <a:schemeClr val="dk1"/>
                </a:solidFill>
                <a:latin typeface="Avenir"/>
                <a:sym typeface="Avenir"/>
              </a:rPr>
              <a:t>The Digital Procurement Platform (DPP) is a comprehensive system that digitalises the procurement process across the UAE federal entities.</a:t>
            </a:r>
          </a:p>
          <a:p>
            <a:pPr marL="285750" indent="-285750" algn="justLow">
              <a:buClr>
                <a:schemeClr val="dk1"/>
              </a:buClr>
              <a:buSzPts val="1600"/>
              <a:buFont typeface="Arial" panose="020B0604020202020204" pitchFamily="34" charset="0"/>
              <a:buChar char="•"/>
            </a:pPr>
            <a:endParaRPr lang="en-US" sz="1800" dirty="0">
              <a:solidFill>
                <a:schemeClr val="dk1"/>
              </a:solidFill>
              <a:latin typeface="Avenir"/>
              <a:sym typeface="Avenir"/>
            </a:endParaRPr>
          </a:p>
          <a:p>
            <a:pPr marL="285750" indent="-285750" algn="justLow">
              <a:buClr>
                <a:schemeClr val="dk1"/>
              </a:buClr>
              <a:buSzPts val="1600"/>
              <a:buFont typeface="Arial" panose="020B0604020202020204" pitchFamily="34" charset="0"/>
              <a:buChar char="•"/>
            </a:pPr>
            <a:r>
              <a:rPr lang="en-US" sz="1800" dirty="0">
                <a:solidFill>
                  <a:schemeClr val="dk1"/>
                </a:solidFill>
                <a:latin typeface="Avenir"/>
                <a:sym typeface="Avenir"/>
              </a:rPr>
              <a:t>Developed by the Ministry of Finance, which brings together the federal entities and registered suppliers on a single platform, and all the stages of the procurement process including announcement, bidding and following up on tenders, placing purchase orders, and generating invoices, can be completed online. </a:t>
            </a:r>
          </a:p>
          <a:p>
            <a:pPr marL="285750" indent="-285750" algn="justLow">
              <a:buClr>
                <a:schemeClr val="dk1"/>
              </a:buClr>
              <a:buSzPts val="1600"/>
              <a:buFont typeface="Arial" panose="020B0604020202020204" pitchFamily="34" charset="0"/>
              <a:buChar char="•"/>
            </a:pPr>
            <a:endParaRPr lang="en-US" sz="1800" dirty="0">
              <a:solidFill>
                <a:schemeClr val="dk1"/>
              </a:solidFill>
              <a:latin typeface="Avenir"/>
              <a:sym typeface="Avenir"/>
            </a:endParaRPr>
          </a:p>
          <a:p>
            <a:pPr marL="285750" indent="-285750" algn="justLow">
              <a:buClr>
                <a:schemeClr val="dk1"/>
              </a:buClr>
              <a:buSzPts val="1600"/>
              <a:buFont typeface="Arial" panose="020B0604020202020204" pitchFamily="34" charset="0"/>
              <a:buChar char="•"/>
            </a:pPr>
            <a:r>
              <a:rPr lang="en-US" sz="1800" dirty="0">
                <a:solidFill>
                  <a:schemeClr val="dk1"/>
                </a:solidFill>
                <a:latin typeface="Avenir"/>
                <a:sym typeface="Avenir"/>
              </a:rPr>
              <a:t>The platform is part of the UAE leadership’s vision to support the digital transformation of procurement across the federal entities.</a:t>
            </a:r>
            <a:endParaRPr lang="en-US" sz="1600" dirty="0">
              <a:solidFill>
                <a:srgbClr val="0E101A"/>
              </a:solidFill>
              <a:latin typeface="Avenir"/>
              <a:ea typeface="Avenir"/>
              <a:cs typeface="Avenir"/>
              <a:sym typeface="Avenir"/>
            </a:endParaRPr>
          </a:p>
        </p:txBody>
      </p:sp>
      <p:pic>
        <p:nvPicPr>
          <p:cNvPr id="155" name="Google Shape;155;p3"/>
          <p:cNvPicPr preferRelativeResize="0"/>
          <p:nvPr/>
        </p:nvPicPr>
        <p:blipFill rotWithShape="1">
          <a:blip r:embed="rId3">
            <a:alphaModFix/>
          </a:blip>
          <a:srcRect l="23104" r="-2"/>
          <a:stretch/>
        </p:blipFill>
        <p:spPr>
          <a:xfrm>
            <a:off x="7315200" y="1905000"/>
            <a:ext cx="4466262" cy="4356000"/>
          </a:xfrm>
          <a:prstGeom prst="rect">
            <a:avLst/>
          </a:prstGeom>
          <a:noFill/>
          <a:ln>
            <a:noFill/>
          </a:ln>
        </p:spPr>
      </p:pic>
      <p:sp>
        <p:nvSpPr>
          <p:cNvPr id="8" name="Google Shape;502;p90">
            <a:extLst>
              <a:ext uri="{FF2B5EF4-FFF2-40B4-BE49-F238E27FC236}">
                <a16:creationId xmlns:a16="http://schemas.microsoft.com/office/drawing/2014/main" id="{DE415920-DEBD-4E7C-B2D0-9819518D98DE}"/>
              </a:ext>
            </a:extLst>
          </p:cNvPr>
          <p:cNvSpPr/>
          <p:nvPr/>
        </p:nvSpPr>
        <p:spPr>
          <a:xfrm>
            <a:off x="7315201" y="1913349"/>
            <a:ext cx="4466261" cy="4347651"/>
          </a:xfrm>
          <a:prstGeom prst="rect">
            <a:avLst/>
          </a:prstGeom>
          <a:solidFill>
            <a:srgbClr val="27282D">
              <a:alpha val="20000"/>
            </a:srgbClr>
          </a:solidFill>
          <a:ln>
            <a:noFill/>
          </a:ln>
        </p:spPr>
        <p:txBody>
          <a:bodyPr spcFirstLastPara="1" wrap="square" lIns="17150" tIns="17150" rIns="17150" bIns="17150" anchor="t" anchorCtr="0">
            <a:noAutofit/>
          </a:bodyPr>
          <a:lstStyle/>
          <a:p>
            <a:pPr marL="0" marR="0" lvl="0" indent="0" algn="ctr" rtl="0">
              <a:lnSpc>
                <a:spcPct val="100000"/>
              </a:lnSpc>
              <a:spcBef>
                <a:spcPts val="0"/>
              </a:spcBef>
              <a:spcAft>
                <a:spcPts val="0"/>
              </a:spcAft>
              <a:buClr>
                <a:srgbClr val="27282D"/>
              </a:buClr>
              <a:buSzPts val="1800"/>
              <a:buFont typeface="Calibri"/>
              <a:buNone/>
            </a:pPr>
            <a:endParaRPr sz="1800" b="0" i="0" u="none" strike="noStrike" cap="none">
              <a:solidFill>
                <a:srgbClr val="27282D"/>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52"/>
          <p:cNvSpPr/>
          <p:nvPr/>
        </p:nvSpPr>
        <p:spPr>
          <a:xfrm>
            <a:off x="0" y="0"/>
            <a:ext cx="12192000" cy="6858000"/>
          </a:xfrm>
          <a:prstGeom prst="rect">
            <a:avLst/>
          </a:prstGeom>
          <a:solidFill>
            <a:srgbClr val="474747"/>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Light"/>
              <a:ea typeface="Open Sans Light"/>
              <a:cs typeface="Open Sans Light"/>
              <a:sym typeface="Open Sans Light"/>
            </a:endParaRPr>
          </a:p>
        </p:txBody>
      </p:sp>
      <p:sp>
        <p:nvSpPr>
          <p:cNvPr id="691" name="Google Shape;691;p52"/>
          <p:cNvSpPr/>
          <p:nvPr/>
        </p:nvSpPr>
        <p:spPr>
          <a:xfrm>
            <a:off x="2328658" y="5678046"/>
            <a:ext cx="316782" cy="316782"/>
          </a:xfrm>
          <a:prstGeom prst="ellipse">
            <a:avLst/>
          </a:prstGeom>
          <a:solidFill>
            <a:srgbClr val="B68A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Calibri"/>
              <a:ea typeface="Calibri"/>
              <a:cs typeface="Calibri"/>
              <a:sym typeface="Calibri"/>
            </a:endParaRPr>
          </a:p>
        </p:txBody>
      </p:sp>
      <p:sp>
        <p:nvSpPr>
          <p:cNvPr id="692" name="Google Shape;692;p52"/>
          <p:cNvSpPr/>
          <p:nvPr/>
        </p:nvSpPr>
        <p:spPr>
          <a:xfrm>
            <a:off x="1139993" y="5677373"/>
            <a:ext cx="316782" cy="316782"/>
          </a:xfrm>
          <a:prstGeom prst="ellipse">
            <a:avLst/>
          </a:prstGeom>
          <a:solidFill>
            <a:srgbClr val="B68A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Calibri"/>
              <a:ea typeface="Calibri"/>
              <a:cs typeface="Calibri"/>
              <a:sym typeface="Calibri"/>
            </a:endParaRPr>
          </a:p>
        </p:txBody>
      </p:sp>
      <p:pic>
        <p:nvPicPr>
          <p:cNvPr id="693" name="Google Shape;693;p52"/>
          <p:cNvPicPr preferRelativeResize="0"/>
          <p:nvPr/>
        </p:nvPicPr>
        <p:blipFill rotWithShape="1">
          <a:blip r:embed="rId3">
            <a:alphaModFix/>
          </a:blip>
          <a:srcRect/>
          <a:stretch/>
        </p:blipFill>
        <p:spPr>
          <a:xfrm>
            <a:off x="1252679" y="5744355"/>
            <a:ext cx="91410" cy="182819"/>
          </a:xfrm>
          <a:prstGeom prst="rect">
            <a:avLst/>
          </a:prstGeom>
          <a:noFill/>
          <a:ln>
            <a:noFill/>
          </a:ln>
        </p:spPr>
      </p:pic>
      <p:sp>
        <p:nvSpPr>
          <p:cNvPr id="694" name="Google Shape;694;p52"/>
          <p:cNvSpPr/>
          <p:nvPr/>
        </p:nvSpPr>
        <p:spPr>
          <a:xfrm>
            <a:off x="1937159" y="5677373"/>
            <a:ext cx="316782" cy="316782"/>
          </a:xfrm>
          <a:prstGeom prst="ellipse">
            <a:avLst/>
          </a:prstGeom>
          <a:solidFill>
            <a:srgbClr val="B68A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Calibri"/>
              <a:ea typeface="Calibri"/>
              <a:cs typeface="Calibri"/>
              <a:sym typeface="Calibri"/>
            </a:endParaRPr>
          </a:p>
        </p:txBody>
      </p:sp>
      <p:pic>
        <p:nvPicPr>
          <p:cNvPr id="695" name="Google Shape;695;p52"/>
          <p:cNvPicPr preferRelativeResize="0"/>
          <p:nvPr/>
        </p:nvPicPr>
        <p:blipFill rotWithShape="1">
          <a:blip r:embed="rId4">
            <a:alphaModFix/>
          </a:blip>
          <a:srcRect/>
          <a:stretch/>
        </p:blipFill>
        <p:spPr>
          <a:xfrm>
            <a:off x="2009440" y="5749654"/>
            <a:ext cx="172220" cy="172220"/>
          </a:xfrm>
          <a:prstGeom prst="rect">
            <a:avLst/>
          </a:prstGeom>
          <a:noFill/>
          <a:ln>
            <a:noFill/>
          </a:ln>
        </p:spPr>
      </p:pic>
      <p:sp>
        <p:nvSpPr>
          <p:cNvPr id="696" name="Google Shape;696;p52"/>
          <p:cNvSpPr/>
          <p:nvPr/>
        </p:nvSpPr>
        <p:spPr>
          <a:xfrm>
            <a:off x="1544685" y="5677373"/>
            <a:ext cx="316782" cy="316782"/>
          </a:xfrm>
          <a:prstGeom prst="ellipse">
            <a:avLst/>
          </a:prstGeom>
          <a:solidFill>
            <a:srgbClr val="B68A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Calibri"/>
              <a:ea typeface="Calibri"/>
              <a:cs typeface="Calibri"/>
              <a:sym typeface="Calibri"/>
            </a:endParaRPr>
          </a:p>
        </p:txBody>
      </p:sp>
      <p:pic>
        <p:nvPicPr>
          <p:cNvPr id="697" name="Google Shape;697;p52"/>
          <p:cNvPicPr preferRelativeResize="0"/>
          <p:nvPr/>
        </p:nvPicPr>
        <p:blipFill rotWithShape="1">
          <a:blip r:embed="rId5">
            <a:alphaModFix/>
          </a:blip>
          <a:srcRect/>
          <a:stretch/>
        </p:blipFill>
        <p:spPr>
          <a:xfrm>
            <a:off x="1616816" y="5765678"/>
            <a:ext cx="172521" cy="140173"/>
          </a:xfrm>
          <a:prstGeom prst="rect">
            <a:avLst/>
          </a:prstGeom>
          <a:noFill/>
          <a:ln>
            <a:noFill/>
          </a:ln>
        </p:spPr>
      </p:pic>
      <p:sp>
        <p:nvSpPr>
          <p:cNvPr id="698" name="Google Shape;698;p52"/>
          <p:cNvSpPr txBox="1"/>
          <p:nvPr/>
        </p:nvSpPr>
        <p:spPr>
          <a:xfrm>
            <a:off x="2686752" y="5724164"/>
            <a:ext cx="3409248" cy="29563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ct val="100000"/>
              <a:buFont typeface="Arial"/>
              <a:buNone/>
            </a:pPr>
            <a:r>
              <a:rPr lang="en-US" sz="1700" b="0" i="0" u="none" strike="noStrike" cap="none" dirty="0">
                <a:solidFill>
                  <a:srgbClr val="FFFFFF"/>
                </a:solidFill>
                <a:latin typeface="Calibri"/>
                <a:ea typeface="Calibri"/>
                <a:cs typeface="Calibri"/>
                <a:sym typeface="Calibri"/>
              </a:rPr>
              <a:t>@MOFUAE</a:t>
            </a:r>
            <a:endParaRPr sz="1700" b="0" i="0" u="none" strike="noStrike" cap="none" dirty="0">
              <a:solidFill>
                <a:srgbClr val="000000"/>
              </a:solidFill>
              <a:latin typeface="Arial"/>
              <a:ea typeface="Arial"/>
              <a:cs typeface="Arial"/>
              <a:sym typeface="Arial"/>
            </a:endParaRPr>
          </a:p>
        </p:txBody>
      </p:sp>
      <p:sp>
        <p:nvSpPr>
          <p:cNvPr id="699" name="Google Shape;699;p52"/>
          <p:cNvSpPr/>
          <p:nvPr/>
        </p:nvSpPr>
        <p:spPr>
          <a:xfrm>
            <a:off x="1139993" y="5295900"/>
            <a:ext cx="316782" cy="316782"/>
          </a:xfrm>
          <a:prstGeom prst="ellipse">
            <a:avLst/>
          </a:prstGeom>
          <a:solidFill>
            <a:srgbClr val="B68A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Calibri"/>
              <a:ea typeface="Calibri"/>
              <a:cs typeface="Calibri"/>
              <a:sym typeface="Calibri"/>
            </a:endParaRPr>
          </a:p>
        </p:txBody>
      </p:sp>
      <p:pic>
        <p:nvPicPr>
          <p:cNvPr id="700" name="Google Shape;700;p52"/>
          <p:cNvPicPr preferRelativeResize="0"/>
          <p:nvPr/>
        </p:nvPicPr>
        <p:blipFill rotWithShape="1">
          <a:blip r:embed="rId6">
            <a:alphaModFix/>
          </a:blip>
          <a:srcRect/>
          <a:stretch/>
        </p:blipFill>
        <p:spPr>
          <a:xfrm>
            <a:off x="1208537" y="5364445"/>
            <a:ext cx="179693" cy="179693"/>
          </a:xfrm>
          <a:prstGeom prst="rect">
            <a:avLst/>
          </a:prstGeom>
          <a:noFill/>
          <a:ln>
            <a:noFill/>
          </a:ln>
        </p:spPr>
      </p:pic>
      <p:sp>
        <p:nvSpPr>
          <p:cNvPr id="701" name="Google Shape;701;p52"/>
          <p:cNvSpPr txBox="1"/>
          <p:nvPr/>
        </p:nvSpPr>
        <p:spPr>
          <a:xfrm>
            <a:off x="1491848" y="5306473"/>
            <a:ext cx="3409248" cy="295636"/>
          </a:xfrm>
          <a:prstGeom prst="rect">
            <a:avLst/>
          </a:prstGeom>
          <a:noFill/>
          <a:ln>
            <a:noFill/>
          </a:ln>
        </p:spPr>
        <p:txBody>
          <a:bodyPr spcFirstLastPara="1" wrap="square" lIns="91425" tIns="45700" rIns="91425" bIns="45700" anchor="ctr" anchorCtr="0">
            <a:normAutofit fontScale="92500" lnSpcReduction="10000"/>
          </a:bodyPr>
          <a:lstStyle/>
          <a:p>
            <a:pPr>
              <a:lnSpc>
                <a:spcPct val="80000"/>
              </a:lnSpc>
              <a:buClr>
                <a:srgbClr val="FFFFFF"/>
              </a:buClr>
              <a:buSzPct val="100000"/>
            </a:pPr>
            <a:r>
              <a:rPr lang="en-US" sz="1800" dirty="0">
                <a:solidFill>
                  <a:srgbClr val="FFFFFF"/>
                </a:solidFill>
                <a:latin typeface="Calibri"/>
                <a:cs typeface="Calibri"/>
                <a:sym typeface="Calibri"/>
              </a:rPr>
              <a:t>www.mof.gov.ae</a:t>
            </a:r>
            <a:endParaRPr sz="1800" dirty="0">
              <a:solidFill>
                <a:srgbClr val="FFFFFF"/>
              </a:solidFill>
              <a:latin typeface="Calibri"/>
              <a:cs typeface="Calibri"/>
            </a:endParaRPr>
          </a:p>
        </p:txBody>
      </p:sp>
      <p:sp>
        <p:nvSpPr>
          <p:cNvPr id="702" name="Google Shape;702;p52"/>
          <p:cNvSpPr txBox="1"/>
          <p:nvPr/>
        </p:nvSpPr>
        <p:spPr>
          <a:xfrm>
            <a:off x="1298383" y="4638314"/>
            <a:ext cx="2590800" cy="495300"/>
          </a:xfrm>
          <a:prstGeom prst="rect">
            <a:avLst/>
          </a:prstGeom>
          <a:noFill/>
          <a:ln>
            <a:noFill/>
          </a:ln>
        </p:spPr>
        <p:txBody>
          <a:bodyPr spcFirstLastPara="1" wrap="square" lIns="0" tIns="0" rIns="0" bIns="0" anchor="ctr" anchorCtr="0">
            <a:noAutofit/>
          </a:bodyPr>
          <a:lstStyle/>
          <a:p>
            <a:pPr marL="0" marR="0" lvl="0" indent="0" algn="l" rtl="1">
              <a:lnSpc>
                <a:spcPct val="90000"/>
              </a:lnSpc>
              <a:spcBef>
                <a:spcPts val="0"/>
              </a:spcBef>
              <a:spcAft>
                <a:spcPts val="0"/>
              </a:spcAft>
              <a:buClr>
                <a:schemeClr val="lt1"/>
              </a:buClr>
              <a:buSzPts val="3200"/>
              <a:buFont typeface="Open Sans"/>
              <a:buNone/>
            </a:pPr>
            <a:r>
              <a:rPr lang="en-US" sz="3200" b="0" i="0" u="none" strike="noStrike" cap="none" dirty="0">
                <a:solidFill>
                  <a:schemeClr val="lt1"/>
                </a:solidFill>
                <a:latin typeface="Open Sans"/>
                <a:ea typeface="Open Sans"/>
                <a:cs typeface="Open Sans"/>
                <a:sym typeface="Open Sans"/>
              </a:rPr>
              <a:t>Thank you</a:t>
            </a:r>
            <a:endParaRPr sz="3200" b="0" i="0" u="none" strike="noStrike" cap="none" dirty="0">
              <a:solidFill>
                <a:schemeClr val="lt1"/>
              </a:solidFill>
              <a:latin typeface="Open Sans"/>
              <a:ea typeface="Open Sans"/>
              <a:cs typeface="Open Sans"/>
              <a:sym typeface="Open Sans"/>
            </a:endParaRPr>
          </a:p>
        </p:txBody>
      </p:sp>
      <p:pic>
        <p:nvPicPr>
          <p:cNvPr id="703" name="Google Shape;703;p52"/>
          <p:cNvPicPr preferRelativeResize="0"/>
          <p:nvPr/>
        </p:nvPicPr>
        <p:blipFill rotWithShape="1">
          <a:blip r:embed="rId7">
            <a:alphaModFix/>
          </a:blip>
          <a:srcRect/>
          <a:stretch/>
        </p:blipFill>
        <p:spPr>
          <a:xfrm>
            <a:off x="2365241" y="5743883"/>
            <a:ext cx="223838" cy="1932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cxnSp>
        <p:nvCxnSpPr>
          <p:cNvPr id="145" name="Google Shape;145;p2"/>
          <p:cNvCxnSpPr/>
          <p:nvPr/>
        </p:nvCxnSpPr>
        <p:spPr>
          <a:xfrm>
            <a:off x="0" y="1676400"/>
            <a:ext cx="12192000" cy="0"/>
          </a:xfrm>
          <a:prstGeom prst="straightConnector1">
            <a:avLst/>
          </a:prstGeom>
          <a:noFill/>
          <a:ln w="28575" cap="flat" cmpd="sng">
            <a:solidFill>
              <a:srgbClr val="D0AB74"/>
            </a:solidFill>
            <a:prstDash val="solid"/>
            <a:miter lim="800000"/>
            <a:headEnd type="none" w="sm" len="sm"/>
            <a:tailEnd type="none" w="sm" len="sm"/>
          </a:ln>
        </p:spPr>
      </p:cxnSp>
      <p:sp>
        <p:nvSpPr>
          <p:cNvPr id="146" name="Google Shape;146;p2"/>
          <p:cNvSpPr txBox="1"/>
          <p:nvPr/>
        </p:nvSpPr>
        <p:spPr>
          <a:xfrm>
            <a:off x="410538" y="794630"/>
            <a:ext cx="11370924" cy="840665"/>
          </a:xfrm>
          <a:prstGeom prst="rect">
            <a:avLst/>
          </a:prstGeom>
          <a:noFill/>
          <a:ln>
            <a:noFill/>
          </a:ln>
        </p:spPr>
        <p:txBody>
          <a:bodyPr spcFirstLastPara="1" wrap="square" lIns="0" tIns="45700" rIns="0" bIns="45700" anchor="t" anchorCtr="0">
            <a:noAutofit/>
          </a:bodyPr>
          <a:lstStyle/>
          <a:p>
            <a:pPr lvl="0">
              <a:lnSpc>
                <a:spcPct val="90000"/>
              </a:lnSpc>
              <a:buClr>
                <a:schemeClr val="dk1"/>
              </a:buClr>
              <a:buSzPts val="2800"/>
            </a:pPr>
            <a:r>
              <a:rPr lang="en-US" sz="2800" b="1" dirty="0">
                <a:solidFill>
                  <a:schemeClr val="dk1"/>
                </a:solidFill>
                <a:latin typeface="Avenir"/>
                <a:ea typeface="Avenir"/>
                <a:cs typeface="Avenir"/>
                <a:sym typeface="Avenir"/>
              </a:rPr>
              <a:t>Leading design principles have been leveraged to develop the digitally enabled modern procurement policy</a:t>
            </a:r>
            <a:endParaRPr sz="1400" b="0" i="0" u="none" strike="noStrike" cap="none" dirty="0">
              <a:solidFill>
                <a:srgbClr val="000000"/>
              </a:solidFill>
              <a:latin typeface="Arial"/>
              <a:ea typeface="Arial"/>
              <a:cs typeface="Arial"/>
              <a:sym typeface="Arial"/>
            </a:endParaRPr>
          </a:p>
        </p:txBody>
      </p:sp>
      <p:sp>
        <p:nvSpPr>
          <p:cNvPr id="69" name="Hexagon 8">
            <a:extLst>
              <a:ext uri="{FF2B5EF4-FFF2-40B4-BE49-F238E27FC236}">
                <a16:creationId xmlns:a16="http://schemas.microsoft.com/office/drawing/2014/main" id="{8A0B63AA-498E-46EA-9882-62145C5EFE8F}"/>
              </a:ext>
            </a:extLst>
          </p:cNvPr>
          <p:cNvSpPr/>
          <p:nvPr/>
        </p:nvSpPr>
        <p:spPr bwMode="auto">
          <a:xfrm rot="16200000">
            <a:off x="5506817" y="2154831"/>
            <a:ext cx="894584" cy="790108"/>
          </a:xfrm>
          <a:prstGeom prst="hexagon">
            <a:avLst>
              <a:gd name="adj" fmla="val 27646"/>
              <a:gd name="vf" fmla="val 11547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70" name="Oval 9">
            <a:extLst>
              <a:ext uri="{FF2B5EF4-FFF2-40B4-BE49-F238E27FC236}">
                <a16:creationId xmlns:a16="http://schemas.microsoft.com/office/drawing/2014/main" id="{8EB92351-D659-4D9C-BF93-D04CB0B86F59}"/>
              </a:ext>
            </a:extLst>
          </p:cNvPr>
          <p:cNvSpPr>
            <a:spLocks/>
          </p:cNvSpPr>
          <p:nvPr/>
        </p:nvSpPr>
        <p:spPr bwMode="auto">
          <a:xfrm>
            <a:off x="5634887" y="2243373"/>
            <a:ext cx="638445" cy="613023"/>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71" name="Hexagon 5">
            <a:extLst>
              <a:ext uri="{FF2B5EF4-FFF2-40B4-BE49-F238E27FC236}">
                <a16:creationId xmlns:a16="http://schemas.microsoft.com/office/drawing/2014/main" id="{9C2A691F-2A0A-42A9-9571-D574D805D8E4}"/>
              </a:ext>
            </a:extLst>
          </p:cNvPr>
          <p:cNvSpPr/>
          <p:nvPr/>
        </p:nvSpPr>
        <p:spPr bwMode="auto">
          <a:xfrm rot="16200000">
            <a:off x="5479565" y="5026920"/>
            <a:ext cx="949087" cy="838244"/>
          </a:xfrm>
          <a:prstGeom prst="hexagon">
            <a:avLst>
              <a:gd name="adj" fmla="val 27646"/>
              <a:gd name="vf" fmla="val 11547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72" name="Oval 6">
            <a:extLst>
              <a:ext uri="{FF2B5EF4-FFF2-40B4-BE49-F238E27FC236}">
                <a16:creationId xmlns:a16="http://schemas.microsoft.com/office/drawing/2014/main" id="{E6A28C9A-F09E-433B-94F3-7720FD696466}"/>
              </a:ext>
            </a:extLst>
          </p:cNvPr>
          <p:cNvSpPr>
            <a:spLocks/>
          </p:cNvSpPr>
          <p:nvPr/>
        </p:nvSpPr>
        <p:spPr bwMode="auto">
          <a:xfrm>
            <a:off x="5634885" y="5139530"/>
            <a:ext cx="638445" cy="613024"/>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73" name="Hexagon 11">
            <a:extLst>
              <a:ext uri="{FF2B5EF4-FFF2-40B4-BE49-F238E27FC236}">
                <a16:creationId xmlns:a16="http://schemas.microsoft.com/office/drawing/2014/main" id="{FC80EF31-6E81-4E68-A808-3FFAAE10B5DC}"/>
              </a:ext>
            </a:extLst>
          </p:cNvPr>
          <p:cNvSpPr/>
          <p:nvPr/>
        </p:nvSpPr>
        <p:spPr bwMode="auto">
          <a:xfrm rot="16200000">
            <a:off x="5506816" y="3589283"/>
            <a:ext cx="894584" cy="790108"/>
          </a:xfrm>
          <a:prstGeom prst="hexagon">
            <a:avLst>
              <a:gd name="adj" fmla="val 27646"/>
              <a:gd name="vf" fmla="val 11547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74" name="Oval 12">
            <a:extLst>
              <a:ext uri="{FF2B5EF4-FFF2-40B4-BE49-F238E27FC236}">
                <a16:creationId xmlns:a16="http://schemas.microsoft.com/office/drawing/2014/main" id="{E28779D7-6749-415B-903A-9990DF1FFC1A}"/>
              </a:ext>
            </a:extLst>
          </p:cNvPr>
          <p:cNvSpPr>
            <a:spLocks/>
          </p:cNvSpPr>
          <p:nvPr/>
        </p:nvSpPr>
        <p:spPr bwMode="auto">
          <a:xfrm>
            <a:off x="5634886" y="3677825"/>
            <a:ext cx="638445" cy="613023"/>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75" name="Hexagon 2">
            <a:extLst>
              <a:ext uri="{FF2B5EF4-FFF2-40B4-BE49-F238E27FC236}">
                <a16:creationId xmlns:a16="http://schemas.microsoft.com/office/drawing/2014/main" id="{C9E9D92D-DD61-4FC2-928E-2160502B8349}"/>
              </a:ext>
            </a:extLst>
          </p:cNvPr>
          <p:cNvSpPr/>
          <p:nvPr/>
        </p:nvSpPr>
        <p:spPr bwMode="auto">
          <a:xfrm rot="16200000">
            <a:off x="5927749" y="5795468"/>
            <a:ext cx="894584" cy="790108"/>
          </a:xfrm>
          <a:prstGeom prst="hexagon">
            <a:avLst>
              <a:gd name="adj" fmla="val 27646"/>
              <a:gd name="vf" fmla="val 11547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76" name="Oval 3">
            <a:extLst>
              <a:ext uri="{FF2B5EF4-FFF2-40B4-BE49-F238E27FC236}">
                <a16:creationId xmlns:a16="http://schemas.microsoft.com/office/drawing/2014/main" id="{E54D23FB-BAD6-4584-8C95-A0F8D0D42301}"/>
              </a:ext>
            </a:extLst>
          </p:cNvPr>
          <p:cNvSpPr>
            <a:spLocks/>
          </p:cNvSpPr>
          <p:nvPr/>
        </p:nvSpPr>
        <p:spPr bwMode="auto">
          <a:xfrm>
            <a:off x="6055819" y="5884010"/>
            <a:ext cx="638445" cy="613023"/>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77" name="Hexagon 17">
            <a:extLst>
              <a:ext uri="{FF2B5EF4-FFF2-40B4-BE49-F238E27FC236}">
                <a16:creationId xmlns:a16="http://schemas.microsoft.com/office/drawing/2014/main" id="{08838499-05B2-4CA4-8EF3-6B091F5F878B}"/>
              </a:ext>
            </a:extLst>
          </p:cNvPr>
          <p:cNvSpPr/>
          <p:nvPr/>
        </p:nvSpPr>
        <p:spPr bwMode="auto">
          <a:xfrm rot="16200000">
            <a:off x="5927749" y="2872056"/>
            <a:ext cx="894584" cy="790108"/>
          </a:xfrm>
          <a:prstGeom prst="hexagon">
            <a:avLst>
              <a:gd name="adj" fmla="val 27646"/>
              <a:gd name="vf" fmla="val 11547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78" name="Oval 18">
            <a:extLst>
              <a:ext uri="{FF2B5EF4-FFF2-40B4-BE49-F238E27FC236}">
                <a16:creationId xmlns:a16="http://schemas.microsoft.com/office/drawing/2014/main" id="{7A1ABE6B-9B2E-4AB8-9F39-38737D063E67}"/>
              </a:ext>
            </a:extLst>
          </p:cNvPr>
          <p:cNvSpPr>
            <a:spLocks/>
          </p:cNvSpPr>
          <p:nvPr/>
        </p:nvSpPr>
        <p:spPr bwMode="auto">
          <a:xfrm>
            <a:off x="6055819" y="2960598"/>
            <a:ext cx="638445" cy="613023"/>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grpSp>
        <p:nvGrpSpPr>
          <p:cNvPr id="79" name="Group 117">
            <a:extLst>
              <a:ext uri="{FF2B5EF4-FFF2-40B4-BE49-F238E27FC236}">
                <a16:creationId xmlns:a16="http://schemas.microsoft.com/office/drawing/2014/main" id="{3727424B-6A09-445C-98E5-1A73CA2C32E1}"/>
              </a:ext>
            </a:extLst>
          </p:cNvPr>
          <p:cNvGrpSpPr>
            <a:grpSpLocks/>
          </p:cNvGrpSpPr>
          <p:nvPr/>
        </p:nvGrpSpPr>
        <p:grpSpPr>
          <a:xfrm>
            <a:off x="6193659" y="6057144"/>
            <a:ext cx="339393" cy="266753"/>
            <a:chOff x="-8695826" y="-6701681"/>
            <a:chExt cx="25235370" cy="20656790"/>
          </a:xfrm>
          <a:solidFill>
            <a:schemeClr val="bg1"/>
          </a:solidFill>
          <a:effectLst/>
        </p:grpSpPr>
        <p:sp>
          <p:nvSpPr>
            <p:cNvPr id="80" name="Freeform 118">
              <a:extLst>
                <a:ext uri="{FF2B5EF4-FFF2-40B4-BE49-F238E27FC236}">
                  <a16:creationId xmlns:a16="http://schemas.microsoft.com/office/drawing/2014/main" id="{AE38B859-4225-4E5F-8833-7A6194B618B9}"/>
                </a:ext>
              </a:extLst>
            </p:cNvPr>
            <p:cNvSpPr/>
            <p:nvPr/>
          </p:nvSpPr>
          <p:spPr>
            <a:xfrm rot="18865544">
              <a:off x="-8762312" y="-2457667"/>
              <a:ext cx="16479262" cy="16346290"/>
            </a:xfrm>
            <a:custGeom>
              <a:avLst/>
              <a:gdLst>
                <a:gd name="connsiteX0" fmla="*/ 11107374 w 16694147"/>
                <a:gd name="connsiteY0" fmla="*/ 5381364 h 16559439"/>
                <a:gd name="connsiteX1" fmla="*/ 5559102 w 16694147"/>
                <a:gd name="connsiteY1" fmla="*/ 5325753 h 16559439"/>
                <a:gd name="connsiteX2" fmla="*/ 5503491 w 16694147"/>
                <a:gd name="connsiteY2" fmla="*/ 10874024 h 16559439"/>
                <a:gd name="connsiteX3" fmla="*/ 11051763 w 16694147"/>
                <a:gd name="connsiteY3" fmla="*/ 10929636 h 16559439"/>
                <a:gd name="connsiteX4" fmla="*/ 11107374 w 16694147"/>
                <a:gd name="connsiteY4" fmla="*/ 5381364 h 16559439"/>
                <a:gd name="connsiteX5" fmla="*/ 13114455 w 16694147"/>
                <a:gd name="connsiteY5" fmla="*/ 1422405 h 16559439"/>
                <a:gd name="connsiteX6" fmla="*/ 15141329 w 16694147"/>
                <a:gd name="connsiteY6" fmla="*/ 3490321 h 16559439"/>
                <a:gd name="connsiteX7" fmla="*/ 13859225 w 16694147"/>
                <a:gd name="connsiteY7" fmla="*/ 4746979 h 16559439"/>
                <a:gd name="connsiteX8" fmla="*/ 13940489 w 16694147"/>
                <a:gd name="connsiteY8" fmla="*/ 4879957 h 16559439"/>
                <a:gd name="connsiteX9" fmla="*/ 14637044 w 16694147"/>
                <a:gd name="connsiteY9" fmla="*/ 6643014 h 16559439"/>
                <a:gd name="connsiteX10" fmla="*/ 14647334 w 16694147"/>
                <a:gd name="connsiteY10" fmla="*/ 6692431 h 16559439"/>
                <a:gd name="connsiteX11" fmla="*/ 16694147 w 16694147"/>
                <a:gd name="connsiteY11" fmla="*/ 6748684 h 16559439"/>
                <a:gd name="connsiteX12" fmla="*/ 16614597 w 16694147"/>
                <a:gd name="connsiteY12" fmla="*/ 9643191 h 16559439"/>
                <a:gd name="connsiteX13" fmla="*/ 14640409 w 16694147"/>
                <a:gd name="connsiteY13" fmla="*/ 9588934 h 16559439"/>
                <a:gd name="connsiteX14" fmla="*/ 14606013 w 16694147"/>
                <a:gd name="connsiteY14" fmla="*/ 9738989 h 16559439"/>
                <a:gd name="connsiteX15" fmla="*/ 13874258 w 16694147"/>
                <a:gd name="connsiteY15" fmla="*/ 11487730 h 16559439"/>
                <a:gd name="connsiteX16" fmla="*/ 13850230 w 16694147"/>
                <a:gd name="connsiteY16" fmla="*/ 11525333 h 16559439"/>
                <a:gd name="connsiteX17" fmla="*/ 15231074 w 16694147"/>
                <a:gd name="connsiteY17" fmla="*/ 12934139 h 16559439"/>
                <a:gd name="connsiteX18" fmla="*/ 13163158 w 16694147"/>
                <a:gd name="connsiteY18" fmla="*/ 14961012 h 16559439"/>
                <a:gd name="connsiteX19" fmla="*/ 11825536 w 16694147"/>
                <a:gd name="connsiteY19" fmla="*/ 13596305 h 16559439"/>
                <a:gd name="connsiteX20" fmla="*/ 11553170 w 16694147"/>
                <a:gd name="connsiteY20" fmla="*/ 13762750 h 16559439"/>
                <a:gd name="connsiteX21" fmla="*/ 10094175 w 16694147"/>
                <a:gd name="connsiteY21" fmla="*/ 14380514 h 16559439"/>
                <a:gd name="connsiteX22" fmla="*/ 9828333 w 16694147"/>
                <a:gd name="connsiteY22" fmla="*/ 14449401 h 16559439"/>
                <a:gd name="connsiteX23" fmla="*/ 9776147 w 16694147"/>
                <a:gd name="connsiteY23" fmla="*/ 16559439 h 16559439"/>
                <a:gd name="connsiteX24" fmla="*/ 6881433 w 16694147"/>
                <a:gd name="connsiteY24" fmla="*/ 16487847 h 16559439"/>
                <a:gd name="connsiteX25" fmla="*/ 6931027 w 16694147"/>
                <a:gd name="connsiteY25" fmla="*/ 14482576 h 16559439"/>
                <a:gd name="connsiteX26" fmla="*/ 6694138 w 16694147"/>
                <a:gd name="connsiteY26" fmla="*/ 14428274 h 16559439"/>
                <a:gd name="connsiteX27" fmla="*/ 4945397 w 16694147"/>
                <a:gd name="connsiteY27" fmla="*/ 13696519 h 16559439"/>
                <a:gd name="connsiteX28" fmla="*/ 4858008 w 16694147"/>
                <a:gd name="connsiteY28" fmla="*/ 13640678 h 16559439"/>
                <a:gd name="connsiteX29" fmla="*/ 3552491 w 16694147"/>
                <a:gd name="connsiteY29" fmla="*/ 14920284 h 16559439"/>
                <a:gd name="connsiteX30" fmla="*/ 1525618 w 16694147"/>
                <a:gd name="connsiteY30" fmla="*/ 12852368 h 16559439"/>
                <a:gd name="connsiteX31" fmla="*/ 2806014 w 16694147"/>
                <a:gd name="connsiteY31" fmla="*/ 11597384 h 16559439"/>
                <a:gd name="connsiteX32" fmla="*/ 2670377 w 16694147"/>
                <a:gd name="connsiteY32" fmla="*/ 11375431 h 16559439"/>
                <a:gd name="connsiteX33" fmla="*/ 1973821 w 16694147"/>
                <a:gd name="connsiteY33" fmla="*/ 9612374 h 16559439"/>
                <a:gd name="connsiteX34" fmla="*/ 1946241 w 16694147"/>
                <a:gd name="connsiteY34" fmla="*/ 9479919 h 16559439"/>
                <a:gd name="connsiteX35" fmla="*/ 36842 w 16694147"/>
                <a:gd name="connsiteY35" fmla="*/ 9504216 h 16559439"/>
                <a:gd name="connsiteX36" fmla="*/ 0 w 16694147"/>
                <a:gd name="connsiteY36" fmla="*/ 6608852 h 16559439"/>
                <a:gd name="connsiteX37" fmla="*/ 1989464 w 16694147"/>
                <a:gd name="connsiteY37" fmla="*/ 6583535 h 16559439"/>
                <a:gd name="connsiteX38" fmla="*/ 2004853 w 16694147"/>
                <a:gd name="connsiteY38" fmla="*/ 6516400 h 16559439"/>
                <a:gd name="connsiteX39" fmla="*/ 2736608 w 16694147"/>
                <a:gd name="connsiteY39" fmla="*/ 4767658 h 16559439"/>
                <a:gd name="connsiteX40" fmla="*/ 2865029 w 16694147"/>
                <a:gd name="connsiteY40" fmla="*/ 4566682 h 16559439"/>
                <a:gd name="connsiteX41" fmla="*/ 1585825 w 16694147"/>
                <a:gd name="connsiteY41" fmla="*/ 3261574 h 16559439"/>
                <a:gd name="connsiteX42" fmla="*/ 3653741 w 16694147"/>
                <a:gd name="connsiteY42" fmla="*/ 1234701 h 16559439"/>
                <a:gd name="connsiteX43" fmla="*/ 4950762 w 16694147"/>
                <a:gd name="connsiteY43" fmla="*/ 2557986 h 16559439"/>
                <a:gd name="connsiteX44" fmla="*/ 5057695 w 16694147"/>
                <a:gd name="connsiteY44" fmla="*/ 2492638 h 16559439"/>
                <a:gd name="connsiteX45" fmla="*/ 6820752 w 16694147"/>
                <a:gd name="connsiteY45" fmla="*/ 1796083 h 16559439"/>
                <a:gd name="connsiteX46" fmla="*/ 7032354 w 16694147"/>
                <a:gd name="connsiteY46" fmla="*/ 1752023 h 16559439"/>
                <a:gd name="connsiteX47" fmla="*/ 7032354 w 16694147"/>
                <a:gd name="connsiteY47" fmla="*/ 0 h 16559439"/>
                <a:gd name="connsiteX48" fmla="*/ 9927954 w 16694147"/>
                <a:gd name="connsiteY48" fmla="*/ 0 h 16559439"/>
                <a:gd name="connsiteX49" fmla="*/ 9927954 w 16694147"/>
                <a:gd name="connsiteY49" fmla="*/ 1830265 h 16559439"/>
                <a:gd name="connsiteX50" fmla="*/ 10219150 w 16694147"/>
                <a:gd name="connsiteY50" fmla="*/ 1911984 h 16559439"/>
                <a:gd name="connsiteX51" fmla="*/ 11665469 w 16694147"/>
                <a:gd name="connsiteY51" fmla="*/ 2558869 h 16559439"/>
                <a:gd name="connsiteX52" fmla="*/ 11840724 w 16694147"/>
                <a:gd name="connsiteY52" fmla="*/ 2670855 h 165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6694147" h="16559439">
                  <a:moveTo>
                    <a:pt x="11107374" y="5381364"/>
                  </a:moveTo>
                  <a:cubicBezTo>
                    <a:pt x="9590618" y="3833894"/>
                    <a:pt x="7106572" y="3808996"/>
                    <a:pt x="5559102" y="5325753"/>
                  </a:cubicBezTo>
                  <a:cubicBezTo>
                    <a:pt x="4011633" y="6842509"/>
                    <a:pt x="3986735" y="9326555"/>
                    <a:pt x="5503491" y="10874024"/>
                  </a:cubicBezTo>
                  <a:cubicBezTo>
                    <a:pt x="7020247" y="12421494"/>
                    <a:pt x="9504294" y="12446392"/>
                    <a:pt x="11051763" y="10929636"/>
                  </a:cubicBezTo>
                  <a:cubicBezTo>
                    <a:pt x="12599233" y="9412879"/>
                    <a:pt x="12624131" y="6928834"/>
                    <a:pt x="11107374" y="5381364"/>
                  </a:cubicBezTo>
                  <a:close/>
                  <a:moveTo>
                    <a:pt x="13114455" y="1422405"/>
                  </a:moveTo>
                  <a:lnTo>
                    <a:pt x="15141329" y="3490321"/>
                  </a:lnTo>
                  <a:lnTo>
                    <a:pt x="13859225" y="4746979"/>
                  </a:lnTo>
                  <a:lnTo>
                    <a:pt x="13940489" y="4879957"/>
                  </a:lnTo>
                  <a:cubicBezTo>
                    <a:pt x="14262256" y="5437338"/>
                    <a:pt x="14494372" y="6031957"/>
                    <a:pt x="14637044" y="6643014"/>
                  </a:cubicBezTo>
                  <a:lnTo>
                    <a:pt x="14647334" y="6692431"/>
                  </a:lnTo>
                  <a:lnTo>
                    <a:pt x="16694147" y="6748684"/>
                  </a:lnTo>
                  <a:lnTo>
                    <a:pt x="16614597" y="9643191"/>
                  </a:lnTo>
                  <a:lnTo>
                    <a:pt x="14640409" y="9588934"/>
                  </a:lnTo>
                  <a:lnTo>
                    <a:pt x="14606013" y="9738989"/>
                  </a:lnTo>
                  <a:cubicBezTo>
                    <a:pt x="14451120" y="10347063"/>
                    <a:pt x="14207133" y="10936910"/>
                    <a:pt x="13874258" y="11487730"/>
                  </a:cubicBezTo>
                  <a:lnTo>
                    <a:pt x="13850230" y="11525333"/>
                  </a:lnTo>
                  <a:lnTo>
                    <a:pt x="15231074" y="12934139"/>
                  </a:lnTo>
                  <a:lnTo>
                    <a:pt x="13163158" y="14961012"/>
                  </a:lnTo>
                  <a:lnTo>
                    <a:pt x="11825536" y="13596305"/>
                  </a:lnTo>
                  <a:lnTo>
                    <a:pt x="11553170" y="13762750"/>
                  </a:lnTo>
                  <a:cubicBezTo>
                    <a:pt x="11088686" y="14030889"/>
                    <a:pt x="10598342" y="14236771"/>
                    <a:pt x="10094175" y="14380514"/>
                  </a:cubicBezTo>
                  <a:lnTo>
                    <a:pt x="9828333" y="14449401"/>
                  </a:lnTo>
                  <a:lnTo>
                    <a:pt x="9776147" y="16559439"/>
                  </a:lnTo>
                  <a:lnTo>
                    <a:pt x="6881433" y="16487847"/>
                  </a:lnTo>
                  <a:lnTo>
                    <a:pt x="6931027" y="14482576"/>
                  </a:lnTo>
                  <a:lnTo>
                    <a:pt x="6694138" y="14428274"/>
                  </a:lnTo>
                  <a:cubicBezTo>
                    <a:pt x="6086064" y="14273381"/>
                    <a:pt x="5496216" y="14029394"/>
                    <a:pt x="4945397" y="13696519"/>
                  </a:cubicBezTo>
                  <a:lnTo>
                    <a:pt x="4858008" y="13640678"/>
                  </a:lnTo>
                  <a:lnTo>
                    <a:pt x="3552491" y="14920284"/>
                  </a:lnTo>
                  <a:lnTo>
                    <a:pt x="1525618" y="12852368"/>
                  </a:lnTo>
                  <a:lnTo>
                    <a:pt x="2806014" y="11597384"/>
                  </a:lnTo>
                  <a:lnTo>
                    <a:pt x="2670377" y="11375431"/>
                  </a:lnTo>
                  <a:cubicBezTo>
                    <a:pt x="2348609" y="10818050"/>
                    <a:pt x="2116494" y="10223431"/>
                    <a:pt x="1973821" y="9612374"/>
                  </a:cubicBezTo>
                  <a:lnTo>
                    <a:pt x="1946241" y="9479919"/>
                  </a:lnTo>
                  <a:lnTo>
                    <a:pt x="36842" y="9504216"/>
                  </a:lnTo>
                  <a:lnTo>
                    <a:pt x="0" y="6608852"/>
                  </a:lnTo>
                  <a:lnTo>
                    <a:pt x="1989464" y="6583535"/>
                  </a:lnTo>
                  <a:lnTo>
                    <a:pt x="2004853" y="6516400"/>
                  </a:lnTo>
                  <a:cubicBezTo>
                    <a:pt x="2159745" y="5908325"/>
                    <a:pt x="2403733" y="5318478"/>
                    <a:pt x="2736608" y="4767658"/>
                  </a:cubicBezTo>
                  <a:lnTo>
                    <a:pt x="2865029" y="4566682"/>
                  </a:lnTo>
                  <a:lnTo>
                    <a:pt x="1585825" y="3261574"/>
                  </a:lnTo>
                  <a:lnTo>
                    <a:pt x="3653741" y="1234701"/>
                  </a:lnTo>
                  <a:lnTo>
                    <a:pt x="4950762" y="2557986"/>
                  </a:lnTo>
                  <a:lnTo>
                    <a:pt x="5057695" y="2492638"/>
                  </a:lnTo>
                  <a:cubicBezTo>
                    <a:pt x="5615077" y="2170871"/>
                    <a:pt x="6209695" y="1938756"/>
                    <a:pt x="6820752" y="1796083"/>
                  </a:cubicBezTo>
                  <a:lnTo>
                    <a:pt x="7032354" y="1752023"/>
                  </a:lnTo>
                  <a:lnTo>
                    <a:pt x="7032354" y="0"/>
                  </a:lnTo>
                  <a:lnTo>
                    <a:pt x="9927954" y="0"/>
                  </a:lnTo>
                  <a:lnTo>
                    <a:pt x="9927954" y="1830265"/>
                  </a:lnTo>
                  <a:lnTo>
                    <a:pt x="10219150" y="1911984"/>
                  </a:lnTo>
                  <a:cubicBezTo>
                    <a:pt x="10720334" y="2065805"/>
                    <a:pt x="11206452" y="2281474"/>
                    <a:pt x="11665469" y="2558869"/>
                  </a:cubicBezTo>
                  <a:lnTo>
                    <a:pt x="11840724" y="267085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81" name="Freeform 119">
              <a:extLst>
                <a:ext uri="{FF2B5EF4-FFF2-40B4-BE49-F238E27FC236}">
                  <a16:creationId xmlns:a16="http://schemas.microsoft.com/office/drawing/2014/main" id="{E652920D-96D3-4FC8-96F6-D0DF86329514}"/>
                </a:ext>
              </a:extLst>
            </p:cNvPr>
            <p:cNvSpPr/>
            <p:nvPr/>
          </p:nvSpPr>
          <p:spPr>
            <a:xfrm rot="18865544">
              <a:off x="7134761" y="4651202"/>
              <a:ext cx="7574476" cy="7513356"/>
            </a:xfrm>
            <a:custGeom>
              <a:avLst/>
              <a:gdLst>
                <a:gd name="connsiteX0" fmla="*/ 11107374 w 16694147"/>
                <a:gd name="connsiteY0" fmla="*/ 5381364 h 16559439"/>
                <a:gd name="connsiteX1" fmla="*/ 5559102 w 16694147"/>
                <a:gd name="connsiteY1" fmla="*/ 5325753 h 16559439"/>
                <a:gd name="connsiteX2" fmla="*/ 5503491 w 16694147"/>
                <a:gd name="connsiteY2" fmla="*/ 10874024 h 16559439"/>
                <a:gd name="connsiteX3" fmla="*/ 11051763 w 16694147"/>
                <a:gd name="connsiteY3" fmla="*/ 10929636 h 16559439"/>
                <a:gd name="connsiteX4" fmla="*/ 11107374 w 16694147"/>
                <a:gd name="connsiteY4" fmla="*/ 5381364 h 16559439"/>
                <a:gd name="connsiteX5" fmla="*/ 13114455 w 16694147"/>
                <a:gd name="connsiteY5" fmla="*/ 1422405 h 16559439"/>
                <a:gd name="connsiteX6" fmla="*/ 15141329 w 16694147"/>
                <a:gd name="connsiteY6" fmla="*/ 3490321 h 16559439"/>
                <a:gd name="connsiteX7" fmla="*/ 13859225 w 16694147"/>
                <a:gd name="connsiteY7" fmla="*/ 4746979 h 16559439"/>
                <a:gd name="connsiteX8" fmla="*/ 13940489 w 16694147"/>
                <a:gd name="connsiteY8" fmla="*/ 4879957 h 16559439"/>
                <a:gd name="connsiteX9" fmla="*/ 14637044 w 16694147"/>
                <a:gd name="connsiteY9" fmla="*/ 6643014 h 16559439"/>
                <a:gd name="connsiteX10" fmla="*/ 14647334 w 16694147"/>
                <a:gd name="connsiteY10" fmla="*/ 6692431 h 16559439"/>
                <a:gd name="connsiteX11" fmla="*/ 16694147 w 16694147"/>
                <a:gd name="connsiteY11" fmla="*/ 6748684 h 16559439"/>
                <a:gd name="connsiteX12" fmla="*/ 16614597 w 16694147"/>
                <a:gd name="connsiteY12" fmla="*/ 9643191 h 16559439"/>
                <a:gd name="connsiteX13" fmla="*/ 14640409 w 16694147"/>
                <a:gd name="connsiteY13" fmla="*/ 9588934 h 16559439"/>
                <a:gd name="connsiteX14" fmla="*/ 14606013 w 16694147"/>
                <a:gd name="connsiteY14" fmla="*/ 9738989 h 16559439"/>
                <a:gd name="connsiteX15" fmla="*/ 13874258 w 16694147"/>
                <a:gd name="connsiteY15" fmla="*/ 11487730 h 16559439"/>
                <a:gd name="connsiteX16" fmla="*/ 13850230 w 16694147"/>
                <a:gd name="connsiteY16" fmla="*/ 11525333 h 16559439"/>
                <a:gd name="connsiteX17" fmla="*/ 15231074 w 16694147"/>
                <a:gd name="connsiteY17" fmla="*/ 12934139 h 16559439"/>
                <a:gd name="connsiteX18" fmla="*/ 13163158 w 16694147"/>
                <a:gd name="connsiteY18" fmla="*/ 14961012 h 16559439"/>
                <a:gd name="connsiteX19" fmla="*/ 11825536 w 16694147"/>
                <a:gd name="connsiteY19" fmla="*/ 13596305 h 16559439"/>
                <a:gd name="connsiteX20" fmla="*/ 11553170 w 16694147"/>
                <a:gd name="connsiteY20" fmla="*/ 13762750 h 16559439"/>
                <a:gd name="connsiteX21" fmla="*/ 10094175 w 16694147"/>
                <a:gd name="connsiteY21" fmla="*/ 14380514 h 16559439"/>
                <a:gd name="connsiteX22" fmla="*/ 9828333 w 16694147"/>
                <a:gd name="connsiteY22" fmla="*/ 14449401 h 16559439"/>
                <a:gd name="connsiteX23" fmla="*/ 9776147 w 16694147"/>
                <a:gd name="connsiteY23" fmla="*/ 16559439 h 16559439"/>
                <a:gd name="connsiteX24" fmla="*/ 6881433 w 16694147"/>
                <a:gd name="connsiteY24" fmla="*/ 16487847 h 16559439"/>
                <a:gd name="connsiteX25" fmla="*/ 6931027 w 16694147"/>
                <a:gd name="connsiteY25" fmla="*/ 14482576 h 16559439"/>
                <a:gd name="connsiteX26" fmla="*/ 6694138 w 16694147"/>
                <a:gd name="connsiteY26" fmla="*/ 14428274 h 16559439"/>
                <a:gd name="connsiteX27" fmla="*/ 4945397 w 16694147"/>
                <a:gd name="connsiteY27" fmla="*/ 13696519 h 16559439"/>
                <a:gd name="connsiteX28" fmla="*/ 4858008 w 16694147"/>
                <a:gd name="connsiteY28" fmla="*/ 13640678 h 16559439"/>
                <a:gd name="connsiteX29" fmla="*/ 3552491 w 16694147"/>
                <a:gd name="connsiteY29" fmla="*/ 14920284 h 16559439"/>
                <a:gd name="connsiteX30" fmla="*/ 1525618 w 16694147"/>
                <a:gd name="connsiteY30" fmla="*/ 12852368 h 16559439"/>
                <a:gd name="connsiteX31" fmla="*/ 2806014 w 16694147"/>
                <a:gd name="connsiteY31" fmla="*/ 11597384 h 16559439"/>
                <a:gd name="connsiteX32" fmla="*/ 2670377 w 16694147"/>
                <a:gd name="connsiteY32" fmla="*/ 11375431 h 16559439"/>
                <a:gd name="connsiteX33" fmla="*/ 1973821 w 16694147"/>
                <a:gd name="connsiteY33" fmla="*/ 9612374 h 16559439"/>
                <a:gd name="connsiteX34" fmla="*/ 1946241 w 16694147"/>
                <a:gd name="connsiteY34" fmla="*/ 9479919 h 16559439"/>
                <a:gd name="connsiteX35" fmla="*/ 36842 w 16694147"/>
                <a:gd name="connsiteY35" fmla="*/ 9504216 h 16559439"/>
                <a:gd name="connsiteX36" fmla="*/ 0 w 16694147"/>
                <a:gd name="connsiteY36" fmla="*/ 6608852 h 16559439"/>
                <a:gd name="connsiteX37" fmla="*/ 1989464 w 16694147"/>
                <a:gd name="connsiteY37" fmla="*/ 6583535 h 16559439"/>
                <a:gd name="connsiteX38" fmla="*/ 2004853 w 16694147"/>
                <a:gd name="connsiteY38" fmla="*/ 6516400 h 16559439"/>
                <a:gd name="connsiteX39" fmla="*/ 2736608 w 16694147"/>
                <a:gd name="connsiteY39" fmla="*/ 4767658 h 16559439"/>
                <a:gd name="connsiteX40" fmla="*/ 2865029 w 16694147"/>
                <a:gd name="connsiteY40" fmla="*/ 4566682 h 16559439"/>
                <a:gd name="connsiteX41" fmla="*/ 1585825 w 16694147"/>
                <a:gd name="connsiteY41" fmla="*/ 3261574 h 16559439"/>
                <a:gd name="connsiteX42" fmla="*/ 3653741 w 16694147"/>
                <a:gd name="connsiteY42" fmla="*/ 1234701 h 16559439"/>
                <a:gd name="connsiteX43" fmla="*/ 4950762 w 16694147"/>
                <a:gd name="connsiteY43" fmla="*/ 2557986 h 16559439"/>
                <a:gd name="connsiteX44" fmla="*/ 5057695 w 16694147"/>
                <a:gd name="connsiteY44" fmla="*/ 2492638 h 16559439"/>
                <a:gd name="connsiteX45" fmla="*/ 6820752 w 16694147"/>
                <a:gd name="connsiteY45" fmla="*/ 1796083 h 16559439"/>
                <a:gd name="connsiteX46" fmla="*/ 7032354 w 16694147"/>
                <a:gd name="connsiteY46" fmla="*/ 1752023 h 16559439"/>
                <a:gd name="connsiteX47" fmla="*/ 7032354 w 16694147"/>
                <a:gd name="connsiteY47" fmla="*/ 0 h 16559439"/>
                <a:gd name="connsiteX48" fmla="*/ 9927954 w 16694147"/>
                <a:gd name="connsiteY48" fmla="*/ 0 h 16559439"/>
                <a:gd name="connsiteX49" fmla="*/ 9927954 w 16694147"/>
                <a:gd name="connsiteY49" fmla="*/ 1830265 h 16559439"/>
                <a:gd name="connsiteX50" fmla="*/ 10219150 w 16694147"/>
                <a:gd name="connsiteY50" fmla="*/ 1911984 h 16559439"/>
                <a:gd name="connsiteX51" fmla="*/ 11665469 w 16694147"/>
                <a:gd name="connsiteY51" fmla="*/ 2558869 h 16559439"/>
                <a:gd name="connsiteX52" fmla="*/ 11840724 w 16694147"/>
                <a:gd name="connsiteY52" fmla="*/ 2670855 h 165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6694147" h="16559439">
                  <a:moveTo>
                    <a:pt x="11107374" y="5381364"/>
                  </a:moveTo>
                  <a:cubicBezTo>
                    <a:pt x="9590618" y="3833894"/>
                    <a:pt x="7106572" y="3808996"/>
                    <a:pt x="5559102" y="5325753"/>
                  </a:cubicBezTo>
                  <a:cubicBezTo>
                    <a:pt x="4011633" y="6842509"/>
                    <a:pt x="3986735" y="9326555"/>
                    <a:pt x="5503491" y="10874024"/>
                  </a:cubicBezTo>
                  <a:cubicBezTo>
                    <a:pt x="7020247" y="12421494"/>
                    <a:pt x="9504294" y="12446392"/>
                    <a:pt x="11051763" y="10929636"/>
                  </a:cubicBezTo>
                  <a:cubicBezTo>
                    <a:pt x="12599233" y="9412879"/>
                    <a:pt x="12624131" y="6928834"/>
                    <a:pt x="11107374" y="5381364"/>
                  </a:cubicBezTo>
                  <a:close/>
                  <a:moveTo>
                    <a:pt x="13114455" y="1422405"/>
                  </a:moveTo>
                  <a:lnTo>
                    <a:pt x="15141329" y="3490321"/>
                  </a:lnTo>
                  <a:lnTo>
                    <a:pt x="13859225" y="4746979"/>
                  </a:lnTo>
                  <a:lnTo>
                    <a:pt x="13940489" y="4879957"/>
                  </a:lnTo>
                  <a:cubicBezTo>
                    <a:pt x="14262256" y="5437338"/>
                    <a:pt x="14494372" y="6031957"/>
                    <a:pt x="14637044" y="6643014"/>
                  </a:cubicBezTo>
                  <a:lnTo>
                    <a:pt x="14647334" y="6692431"/>
                  </a:lnTo>
                  <a:lnTo>
                    <a:pt x="16694147" y="6748684"/>
                  </a:lnTo>
                  <a:lnTo>
                    <a:pt x="16614597" y="9643191"/>
                  </a:lnTo>
                  <a:lnTo>
                    <a:pt x="14640409" y="9588934"/>
                  </a:lnTo>
                  <a:lnTo>
                    <a:pt x="14606013" y="9738989"/>
                  </a:lnTo>
                  <a:cubicBezTo>
                    <a:pt x="14451120" y="10347063"/>
                    <a:pt x="14207133" y="10936910"/>
                    <a:pt x="13874258" y="11487730"/>
                  </a:cubicBezTo>
                  <a:lnTo>
                    <a:pt x="13850230" y="11525333"/>
                  </a:lnTo>
                  <a:lnTo>
                    <a:pt x="15231074" y="12934139"/>
                  </a:lnTo>
                  <a:lnTo>
                    <a:pt x="13163158" y="14961012"/>
                  </a:lnTo>
                  <a:lnTo>
                    <a:pt x="11825536" y="13596305"/>
                  </a:lnTo>
                  <a:lnTo>
                    <a:pt x="11553170" y="13762750"/>
                  </a:lnTo>
                  <a:cubicBezTo>
                    <a:pt x="11088686" y="14030889"/>
                    <a:pt x="10598342" y="14236771"/>
                    <a:pt x="10094175" y="14380514"/>
                  </a:cubicBezTo>
                  <a:lnTo>
                    <a:pt x="9828333" y="14449401"/>
                  </a:lnTo>
                  <a:lnTo>
                    <a:pt x="9776147" y="16559439"/>
                  </a:lnTo>
                  <a:lnTo>
                    <a:pt x="6881433" y="16487847"/>
                  </a:lnTo>
                  <a:lnTo>
                    <a:pt x="6931027" y="14482576"/>
                  </a:lnTo>
                  <a:lnTo>
                    <a:pt x="6694138" y="14428274"/>
                  </a:lnTo>
                  <a:cubicBezTo>
                    <a:pt x="6086064" y="14273381"/>
                    <a:pt x="5496216" y="14029394"/>
                    <a:pt x="4945397" y="13696519"/>
                  </a:cubicBezTo>
                  <a:lnTo>
                    <a:pt x="4858008" y="13640678"/>
                  </a:lnTo>
                  <a:lnTo>
                    <a:pt x="3552491" y="14920284"/>
                  </a:lnTo>
                  <a:lnTo>
                    <a:pt x="1525618" y="12852368"/>
                  </a:lnTo>
                  <a:lnTo>
                    <a:pt x="2806014" y="11597384"/>
                  </a:lnTo>
                  <a:lnTo>
                    <a:pt x="2670377" y="11375431"/>
                  </a:lnTo>
                  <a:cubicBezTo>
                    <a:pt x="2348609" y="10818050"/>
                    <a:pt x="2116494" y="10223431"/>
                    <a:pt x="1973821" y="9612374"/>
                  </a:cubicBezTo>
                  <a:lnTo>
                    <a:pt x="1946241" y="9479919"/>
                  </a:lnTo>
                  <a:lnTo>
                    <a:pt x="36842" y="9504216"/>
                  </a:lnTo>
                  <a:lnTo>
                    <a:pt x="0" y="6608852"/>
                  </a:lnTo>
                  <a:lnTo>
                    <a:pt x="1989464" y="6583535"/>
                  </a:lnTo>
                  <a:lnTo>
                    <a:pt x="2004853" y="6516400"/>
                  </a:lnTo>
                  <a:cubicBezTo>
                    <a:pt x="2159745" y="5908325"/>
                    <a:pt x="2403733" y="5318478"/>
                    <a:pt x="2736608" y="4767658"/>
                  </a:cubicBezTo>
                  <a:lnTo>
                    <a:pt x="2865029" y="4566682"/>
                  </a:lnTo>
                  <a:lnTo>
                    <a:pt x="1585825" y="3261574"/>
                  </a:lnTo>
                  <a:lnTo>
                    <a:pt x="3653741" y="1234701"/>
                  </a:lnTo>
                  <a:lnTo>
                    <a:pt x="4950762" y="2557986"/>
                  </a:lnTo>
                  <a:lnTo>
                    <a:pt x="5057695" y="2492638"/>
                  </a:lnTo>
                  <a:cubicBezTo>
                    <a:pt x="5615077" y="2170871"/>
                    <a:pt x="6209695" y="1938756"/>
                    <a:pt x="6820752" y="1796083"/>
                  </a:cubicBezTo>
                  <a:lnTo>
                    <a:pt x="7032354" y="1752023"/>
                  </a:lnTo>
                  <a:lnTo>
                    <a:pt x="7032354" y="0"/>
                  </a:lnTo>
                  <a:lnTo>
                    <a:pt x="9927954" y="0"/>
                  </a:lnTo>
                  <a:lnTo>
                    <a:pt x="9927954" y="1830265"/>
                  </a:lnTo>
                  <a:lnTo>
                    <a:pt x="10219150" y="1911984"/>
                  </a:lnTo>
                  <a:cubicBezTo>
                    <a:pt x="10720334" y="2065805"/>
                    <a:pt x="11206452" y="2281474"/>
                    <a:pt x="11665469" y="2558869"/>
                  </a:cubicBezTo>
                  <a:lnTo>
                    <a:pt x="11840724" y="267085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82" name="Freeform 120">
              <a:extLst>
                <a:ext uri="{FF2B5EF4-FFF2-40B4-BE49-F238E27FC236}">
                  <a16:creationId xmlns:a16="http://schemas.microsoft.com/office/drawing/2014/main" id="{D5B3949A-AD4B-4763-952A-52F6106E59D0}"/>
                </a:ext>
              </a:extLst>
            </p:cNvPr>
            <p:cNvSpPr/>
            <p:nvPr/>
          </p:nvSpPr>
          <p:spPr>
            <a:xfrm rot="18865544">
              <a:off x="5870839" y="-6658462"/>
              <a:ext cx="10711924" cy="10625486"/>
            </a:xfrm>
            <a:custGeom>
              <a:avLst/>
              <a:gdLst>
                <a:gd name="connsiteX0" fmla="*/ 11107374 w 16694147"/>
                <a:gd name="connsiteY0" fmla="*/ 5381364 h 16559439"/>
                <a:gd name="connsiteX1" fmla="*/ 5559102 w 16694147"/>
                <a:gd name="connsiteY1" fmla="*/ 5325753 h 16559439"/>
                <a:gd name="connsiteX2" fmla="*/ 5503491 w 16694147"/>
                <a:gd name="connsiteY2" fmla="*/ 10874024 h 16559439"/>
                <a:gd name="connsiteX3" fmla="*/ 11051763 w 16694147"/>
                <a:gd name="connsiteY3" fmla="*/ 10929636 h 16559439"/>
                <a:gd name="connsiteX4" fmla="*/ 11107374 w 16694147"/>
                <a:gd name="connsiteY4" fmla="*/ 5381364 h 16559439"/>
                <a:gd name="connsiteX5" fmla="*/ 13114455 w 16694147"/>
                <a:gd name="connsiteY5" fmla="*/ 1422405 h 16559439"/>
                <a:gd name="connsiteX6" fmla="*/ 15141329 w 16694147"/>
                <a:gd name="connsiteY6" fmla="*/ 3490321 h 16559439"/>
                <a:gd name="connsiteX7" fmla="*/ 13859225 w 16694147"/>
                <a:gd name="connsiteY7" fmla="*/ 4746979 h 16559439"/>
                <a:gd name="connsiteX8" fmla="*/ 13940489 w 16694147"/>
                <a:gd name="connsiteY8" fmla="*/ 4879957 h 16559439"/>
                <a:gd name="connsiteX9" fmla="*/ 14637044 w 16694147"/>
                <a:gd name="connsiteY9" fmla="*/ 6643014 h 16559439"/>
                <a:gd name="connsiteX10" fmla="*/ 14647334 w 16694147"/>
                <a:gd name="connsiteY10" fmla="*/ 6692431 h 16559439"/>
                <a:gd name="connsiteX11" fmla="*/ 16694147 w 16694147"/>
                <a:gd name="connsiteY11" fmla="*/ 6748684 h 16559439"/>
                <a:gd name="connsiteX12" fmla="*/ 16614597 w 16694147"/>
                <a:gd name="connsiteY12" fmla="*/ 9643191 h 16559439"/>
                <a:gd name="connsiteX13" fmla="*/ 14640409 w 16694147"/>
                <a:gd name="connsiteY13" fmla="*/ 9588934 h 16559439"/>
                <a:gd name="connsiteX14" fmla="*/ 14606013 w 16694147"/>
                <a:gd name="connsiteY14" fmla="*/ 9738989 h 16559439"/>
                <a:gd name="connsiteX15" fmla="*/ 13874258 w 16694147"/>
                <a:gd name="connsiteY15" fmla="*/ 11487730 h 16559439"/>
                <a:gd name="connsiteX16" fmla="*/ 13850230 w 16694147"/>
                <a:gd name="connsiteY16" fmla="*/ 11525333 h 16559439"/>
                <a:gd name="connsiteX17" fmla="*/ 15231074 w 16694147"/>
                <a:gd name="connsiteY17" fmla="*/ 12934139 h 16559439"/>
                <a:gd name="connsiteX18" fmla="*/ 13163158 w 16694147"/>
                <a:gd name="connsiteY18" fmla="*/ 14961012 h 16559439"/>
                <a:gd name="connsiteX19" fmla="*/ 11825536 w 16694147"/>
                <a:gd name="connsiteY19" fmla="*/ 13596305 h 16559439"/>
                <a:gd name="connsiteX20" fmla="*/ 11553170 w 16694147"/>
                <a:gd name="connsiteY20" fmla="*/ 13762750 h 16559439"/>
                <a:gd name="connsiteX21" fmla="*/ 10094175 w 16694147"/>
                <a:gd name="connsiteY21" fmla="*/ 14380514 h 16559439"/>
                <a:gd name="connsiteX22" fmla="*/ 9828333 w 16694147"/>
                <a:gd name="connsiteY22" fmla="*/ 14449401 h 16559439"/>
                <a:gd name="connsiteX23" fmla="*/ 9776147 w 16694147"/>
                <a:gd name="connsiteY23" fmla="*/ 16559439 h 16559439"/>
                <a:gd name="connsiteX24" fmla="*/ 6881433 w 16694147"/>
                <a:gd name="connsiteY24" fmla="*/ 16487847 h 16559439"/>
                <a:gd name="connsiteX25" fmla="*/ 6931027 w 16694147"/>
                <a:gd name="connsiteY25" fmla="*/ 14482576 h 16559439"/>
                <a:gd name="connsiteX26" fmla="*/ 6694138 w 16694147"/>
                <a:gd name="connsiteY26" fmla="*/ 14428274 h 16559439"/>
                <a:gd name="connsiteX27" fmla="*/ 4945397 w 16694147"/>
                <a:gd name="connsiteY27" fmla="*/ 13696519 h 16559439"/>
                <a:gd name="connsiteX28" fmla="*/ 4858008 w 16694147"/>
                <a:gd name="connsiteY28" fmla="*/ 13640678 h 16559439"/>
                <a:gd name="connsiteX29" fmla="*/ 3552491 w 16694147"/>
                <a:gd name="connsiteY29" fmla="*/ 14920284 h 16559439"/>
                <a:gd name="connsiteX30" fmla="*/ 1525618 w 16694147"/>
                <a:gd name="connsiteY30" fmla="*/ 12852368 h 16559439"/>
                <a:gd name="connsiteX31" fmla="*/ 2806014 w 16694147"/>
                <a:gd name="connsiteY31" fmla="*/ 11597384 h 16559439"/>
                <a:gd name="connsiteX32" fmla="*/ 2670377 w 16694147"/>
                <a:gd name="connsiteY32" fmla="*/ 11375431 h 16559439"/>
                <a:gd name="connsiteX33" fmla="*/ 1973821 w 16694147"/>
                <a:gd name="connsiteY33" fmla="*/ 9612374 h 16559439"/>
                <a:gd name="connsiteX34" fmla="*/ 1946241 w 16694147"/>
                <a:gd name="connsiteY34" fmla="*/ 9479919 h 16559439"/>
                <a:gd name="connsiteX35" fmla="*/ 36842 w 16694147"/>
                <a:gd name="connsiteY35" fmla="*/ 9504216 h 16559439"/>
                <a:gd name="connsiteX36" fmla="*/ 0 w 16694147"/>
                <a:gd name="connsiteY36" fmla="*/ 6608852 h 16559439"/>
                <a:gd name="connsiteX37" fmla="*/ 1989464 w 16694147"/>
                <a:gd name="connsiteY37" fmla="*/ 6583535 h 16559439"/>
                <a:gd name="connsiteX38" fmla="*/ 2004853 w 16694147"/>
                <a:gd name="connsiteY38" fmla="*/ 6516400 h 16559439"/>
                <a:gd name="connsiteX39" fmla="*/ 2736608 w 16694147"/>
                <a:gd name="connsiteY39" fmla="*/ 4767658 h 16559439"/>
                <a:gd name="connsiteX40" fmla="*/ 2865029 w 16694147"/>
                <a:gd name="connsiteY40" fmla="*/ 4566682 h 16559439"/>
                <a:gd name="connsiteX41" fmla="*/ 1585825 w 16694147"/>
                <a:gd name="connsiteY41" fmla="*/ 3261574 h 16559439"/>
                <a:gd name="connsiteX42" fmla="*/ 3653741 w 16694147"/>
                <a:gd name="connsiteY42" fmla="*/ 1234701 h 16559439"/>
                <a:gd name="connsiteX43" fmla="*/ 4950762 w 16694147"/>
                <a:gd name="connsiteY43" fmla="*/ 2557986 h 16559439"/>
                <a:gd name="connsiteX44" fmla="*/ 5057695 w 16694147"/>
                <a:gd name="connsiteY44" fmla="*/ 2492638 h 16559439"/>
                <a:gd name="connsiteX45" fmla="*/ 6820752 w 16694147"/>
                <a:gd name="connsiteY45" fmla="*/ 1796083 h 16559439"/>
                <a:gd name="connsiteX46" fmla="*/ 7032354 w 16694147"/>
                <a:gd name="connsiteY46" fmla="*/ 1752023 h 16559439"/>
                <a:gd name="connsiteX47" fmla="*/ 7032354 w 16694147"/>
                <a:gd name="connsiteY47" fmla="*/ 0 h 16559439"/>
                <a:gd name="connsiteX48" fmla="*/ 9927954 w 16694147"/>
                <a:gd name="connsiteY48" fmla="*/ 0 h 16559439"/>
                <a:gd name="connsiteX49" fmla="*/ 9927954 w 16694147"/>
                <a:gd name="connsiteY49" fmla="*/ 1830265 h 16559439"/>
                <a:gd name="connsiteX50" fmla="*/ 10219150 w 16694147"/>
                <a:gd name="connsiteY50" fmla="*/ 1911984 h 16559439"/>
                <a:gd name="connsiteX51" fmla="*/ 11665469 w 16694147"/>
                <a:gd name="connsiteY51" fmla="*/ 2558869 h 16559439"/>
                <a:gd name="connsiteX52" fmla="*/ 11840724 w 16694147"/>
                <a:gd name="connsiteY52" fmla="*/ 2670855 h 165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6694147" h="16559439">
                  <a:moveTo>
                    <a:pt x="11107374" y="5381364"/>
                  </a:moveTo>
                  <a:cubicBezTo>
                    <a:pt x="9590618" y="3833894"/>
                    <a:pt x="7106572" y="3808996"/>
                    <a:pt x="5559102" y="5325753"/>
                  </a:cubicBezTo>
                  <a:cubicBezTo>
                    <a:pt x="4011633" y="6842509"/>
                    <a:pt x="3986735" y="9326555"/>
                    <a:pt x="5503491" y="10874024"/>
                  </a:cubicBezTo>
                  <a:cubicBezTo>
                    <a:pt x="7020247" y="12421494"/>
                    <a:pt x="9504294" y="12446392"/>
                    <a:pt x="11051763" y="10929636"/>
                  </a:cubicBezTo>
                  <a:cubicBezTo>
                    <a:pt x="12599233" y="9412879"/>
                    <a:pt x="12624131" y="6928834"/>
                    <a:pt x="11107374" y="5381364"/>
                  </a:cubicBezTo>
                  <a:close/>
                  <a:moveTo>
                    <a:pt x="13114455" y="1422405"/>
                  </a:moveTo>
                  <a:lnTo>
                    <a:pt x="15141329" y="3490321"/>
                  </a:lnTo>
                  <a:lnTo>
                    <a:pt x="13859225" y="4746979"/>
                  </a:lnTo>
                  <a:lnTo>
                    <a:pt x="13940489" y="4879957"/>
                  </a:lnTo>
                  <a:cubicBezTo>
                    <a:pt x="14262256" y="5437338"/>
                    <a:pt x="14494372" y="6031957"/>
                    <a:pt x="14637044" y="6643014"/>
                  </a:cubicBezTo>
                  <a:lnTo>
                    <a:pt x="14647334" y="6692431"/>
                  </a:lnTo>
                  <a:lnTo>
                    <a:pt x="16694147" y="6748684"/>
                  </a:lnTo>
                  <a:lnTo>
                    <a:pt x="16614597" y="9643191"/>
                  </a:lnTo>
                  <a:lnTo>
                    <a:pt x="14640409" y="9588934"/>
                  </a:lnTo>
                  <a:lnTo>
                    <a:pt x="14606013" y="9738989"/>
                  </a:lnTo>
                  <a:cubicBezTo>
                    <a:pt x="14451120" y="10347063"/>
                    <a:pt x="14207133" y="10936910"/>
                    <a:pt x="13874258" y="11487730"/>
                  </a:cubicBezTo>
                  <a:lnTo>
                    <a:pt x="13850230" y="11525333"/>
                  </a:lnTo>
                  <a:lnTo>
                    <a:pt x="15231074" y="12934139"/>
                  </a:lnTo>
                  <a:lnTo>
                    <a:pt x="13163158" y="14961012"/>
                  </a:lnTo>
                  <a:lnTo>
                    <a:pt x="11825536" y="13596305"/>
                  </a:lnTo>
                  <a:lnTo>
                    <a:pt x="11553170" y="13762750"/>
                  </a:lnTo>
                  <a:cubicBezTo>
                    <a:pt x="11088686" y="14030889"/>
                    <a:pt x="10598342" y="14236771"/>
                    <a:pt x="10094175" y="14380514"/>
                  </a:cubicBezTo>
                  <a:lnTo>
                    <a:pt x="9828333" y="14449401"/>
                  </a:lnTo>
                  <a:lnTo>
                    <a:pt x="9776147" y="16559439"/>
                  </a:lnTo>
                  <a:lnTo>
                    <a:pt x="6881433" y="16487847"/>
                  </a:lnTo>
                  <a:lnTo>
                    <a:pt x="6931027" y="14482576"/>
                  </a:lnTo>
                  <a:lnTo>
                    <a:pt x="6694138" y="14428274"/>
                  </a:lnTo>
                  <a:cubicBezTo>
                    <a:pt x="6086064" y="14273381"/>
                    <a:pt x="5496216" y="14029394"/>
                    <a:pt x="4945397" y="13696519"/>
                  </a:cubicBezTo>
                  <a:lnTo>
                    <a:pt x="4858008" y="13640678"/>
                  </a:lnTo>
                  <a:lnTo>
                    <a:pt x="3552491" y="14920284"/>
                  </a:lnTo>
                  <a:lnTo>
                    <a:pt x="1525618" y="12852368"/>
                  </a:lnTo>
                  <a:lnTo>
                    <a:pt x="2806014" y="11597384"/>
                  </a:lnTo>
                  <a:lnTo>
                    <a:pt x="2670377" y="11375431"/>
                  </a:lnTo>
                  <a:cubicBezTo>
                    <a:pt x="2348609" y="10818050"/>
                    <a:pt x="2116494" y="10223431"/>
                    <a:pt x="1973821" y="9612374"/>
                  </a:cubicBezTo>
                  <a:lnTo>
                    <a:pt x="1946241" y="9479919"/>
                  </a:lnTo>
                  <a:lnTo>
                    <a:pt x="36842" y="9504216"/>
                  </a:lnTo>
                  <a:lnTo>
                    <a:pt x="0" y="6608852"/>
                  </a:lnTo>
                  <a:lnTo>
                    <a:pt x="1989464" y="6583535"/>
                  </a:lnTo>
                  <a:lnTo>
                    <a:pt x="2004853" y="6516400"/>
                  </a:lnTo>
                  <a:cubicBezTo>
                    <a:pt x="2159745" y="5908325"/>
                    <a:pt x="2403733" y="5318478"/>
                    <a:pt x="2736608" y="4767658"/>
                  </a:cubicBezTo>
                  <a:lnTo>
                    <a:pt x="2865029" y="4566682"/>
                  </a:lnTo>
                  <a:lnTo>
                    <a:pt x="1585825" y="3261574"/>
                  </a:lnTo>
                  <a:lnTo>
                    <a:pt x="3653741" y="1234701"/>
                  </a:lnTo>
                  <a:lnTo>
                    <a:pt x="4950762" y="2557986"/>
                  </a:lnTo>
                  <a:lnTo>
                    <a:pt x="5057695" y="2492638"/>
                  </a:lnTo>
                  <a:cubicBezTo>
                    <a:pt x="5615077" y="2170871"/>
                    <a:pt x="6209695" y="1938756"/>
                    <a:pt x="6820752" y="1796083"/>
                  </a:cubicBezTo>
                  <a:lnTo>
                    <a:pt x="7032354" y="1752023"/>
                  </a:lnTo>
                  <a:lnTo>
                    <a:pt x="7032354" y="0"/>
                  </a:lnTo>
                  <a:lnTo>
                    <a:pt x="9927954" y="0"/>
                  </a:lnTo>
                  <a:lnTo>
                    <a:pt x="9927954" y="1830265"/>
                  </a:lnTo>
                  <a:lnTo>
                    <a:pt x="10219150" y="1911984"/>
                  </a:lnTo>
                  <a:cubicBezTo>
                    <a:pt x="10720334" y="2065805"/>
                    <a:pt x="11206452" y="2281474"/>
                    <a:pt x="11665469" y="2558869"/>
                  </a:cubicBezTo>
                  <a:lnTo>
                    <a:pt x="11840724" y="267085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grpSp>
      <p:sp>
        <p:nvSpPr>
          <p:cNvPr id="83" name="Hexagon 14">
            <a:extLst>
              <a:ext uri="{FF2B5EF4-FFF2-40B4-BE49-F238E27FC236}">
                <a16:creationId xmlns:a16="http://schemas.microsoft.com/office/drawing/2014/main" id="{B35785E8-87DA-4655-88CC-53BBA9172C64}"/>
              </a:ext>
            </a:extLst>
          </p:cNvPr>
          <p:cNvSpPr/>
          <p:nvPr/>
        </p:nvSpPr>
        <p:spPr bwMode="auto">
          <a:xfrm rot="16200000">
            <a:off x="5927749" y="4306510"/>
            <a:ext cx="894584" cy="790108"/>
          </a:xfrm>
          <a:prstGeom prst="hexagon">
            <a:avLst>
              <a:gd name="adj" fmla="val 27646"/>
              <a:gd name="vf" fmla="val 11547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84" name="Oval 15">
            <a:extLst>
              <a:ext uri="{FF2B5EF4-FFF2-40B4-BE49-F238E27FC236}">
                <a16:creationId xmlns:a16="http://schemas.microsoft.com/office/drawing/2014/main" id="{6E7BCDEE-F639-440F-B8DB-1CB7B369DF05}"/>
              </a:ext>
            </a:extLst>
          </p:cNvPr>
          <p:cNvSpPr/>
          <p:nvPr/>
        </p:nvSpPr>
        <p:spPr bwMode="auto">
          <a:xfrm>
            <a:off x="6055819" y="4395052"/>
            <a:ext cx="638445" cy="613023"/>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grpSp>
        <p:nvGrpSpPr>
          <p:cNvPr id="85" name="Group 124">
            <a:extLst>
              <a:ext uri="{FF2B5EF4-FFF2-40B4-BE49-F238E27FC236}">
                <a16:creationId xmlns:a16="http://schemas.microsoft.com/office/drawing/2014/main" id="{4C3BDE14-B1D7-4974-8063-B7E910519AE6}"/>
              </a:ext>
            </a:extLst>
          </p:cNvPr>
          <p:cNvGrpSpPr/>
          <p:nvPr/>
        </p:nvGrpSpPr>
        <p:grpSpPr>
          <a:xfrm>
            <a:off x="5767495" y="5347617"/>
            <a:ext cx="373223" cy="196850"/>
            <a:chOff x="-7395502" y="-4342086"/>
            <a:chExt cx="24462998" cy="13437576"/>
          </a:xfrm>
          <a:solidFill>
            <a:schemeClr val="bg1"/>
          </a:solidFill>
          <a:effectLst/>
        </p:grpSpPr>
        <p:grpSp>
          <p:nvGrpSpPr>
            <p:cNvPr id="86" name="Group 125">
              <a:extLst>
                <a:ext uri="{FF2B5EF4-FFF2-40B4-BE49-F238E27FC236}">
                  <a16:creationId xmlns:a16="http://schemas.microsoft.com/office/drawing/2014/main" id="{D1361DDF-A7D2-40FB-89E5-AA18B89D7E8B}"/>
                </a:ext>
              </a:extLst>
            </p:cNvPr>
            <p:cNvGrpSpPr/>
            <p:nvPr/>
          </p:nvGrpSpPr>
          <p:grpSpPr>
            <a:xfrm>
              <a:off x="-1996726" y="-4342086"/>
              <a:ext cx="13663209" cy="13437576"/>
              <a:chOff x="-2429678" y="-3238500"/>
              <a:chExt cx="13663209" cy="13437576"/>
            </a:xfrm>
            <a:grpFill/>
          </p:grpSpPr>
          <p:sp>
            <p:nvSpPr>
              <p:cNvPr id="97" name="Freeform 136">
                <a:extLst>
                  <a:ext uri="{FF2B5EF4-FFF2-40B4-BE49-F238E27FC236}">
                    <a16:creationId xmlns:a16="http://schemas.microsoft.com/office/drawing/2014/main" id="{41E28B1D-C717-4913-AE7B-F900CF355975}"/>
                  </a:ext>
                </a:extLst>
              </p:cNvPr>
              <p:cNvSpPr/>
              <p:nvPr/>
            </p:nvSpPr>
            <p:spPr>
              <a:xfrm>
                <a:off x="990599" y="-3238500"/>
                <a:ext cx="6825423" cy="741059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98" name="Rectangle 92">
                <a:extLst>
                  <a:ext uri="{FF2B5EF4-FFF2-40B4-BE49-F238E27FC236}">
                    <a16:creationId xmlns:a16="http://schemas.microsoft.com/office/drawing/2014/main" id="{663D7E40-6606-494C-9FD4-1ACF015C794E}"/>
                  </a:ext>
                </a:extLst>
              </p:cNvPr>
              <p:cNvSpPr/>
              <p:nvPr/>
            </p:nvSpPr>
            <p:spPr>
              <a:xfrm>
                <a:off x="-2429678" y="3891431"/>
                <a:ext cx="13663209" cy="6307645"/>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63209" h="6307645">
                    <a:moveTo>
                      <a:pt x="1235776" y="1618416"/>
                    </a:moveTo>
                    <a:cubicBezTo>
                      <a:pt x="2071405" y="758724"/>
                      <a:pt x="3727649" y="-30631"/>
                      <a:pt x="4446047" y="24077"/>
                    </a:cubicBezTo>
                    <a:lnTo>
                      <a:pt x="6814109" y="4994661"/>
                    </a:lnTo>
                    <a:lnTo>
                      <a:pt x="9275954" y="631"/>
                    </a:lnTo>
                    <a:cubicBezTo>
                      <a:pt x="9705800" y="-22816"/>
                      <a:pt x="11401739" y="610230"/>
                      <a:pt x="12253617" y="1407400"/>
                    </a:cubicBezTo>
                    <a:cubicBezTo>
                      <a:pt x="13590047" y="2776120"/>
                      <a:pt x="13683833" y="5176472"/>
                      <a:pt x="13660386" y="6287285"/>
                    </a:cubicBezTo>
                    <a:lnTo>
                      <a:pt x="10917186" y="6284200"/>
                    </a:lnTo>
                    <a:cubicBezTo>
                      <a:pt x="10917186" y="5549554"/>
                      <a:pt x="10917187" y="4814908"/>
                      <a:pt x="10917187" y="4080262"/>
                    </a:cubicBezTo>
                    <a:cubicBezTo>
                      <a:pt x="10901555" y="3759831"/>
                      <a:pt x="10229432" y="3462847"/>
                      <a:pt x="10237247" y="4244385"/>
                    </a:cubicBezTo>
                    <a:lnTo>
                      <a:pt x="10213801" y="6284200"/>
                    </a:lnTo>
                    <a:lnTo>
                      <a:pt x="3437863" y="6307645"/>
                    </a:lnTo>
                    <a:lnTo>
                      <a:pt x="3461308" y="4197492"/>
                    </a:lnTo>
                    <a:cubicBezTo>
                      <a:pt x="3367524" y="3541000"/>
                      <a:pt x="2617248" y="3869247"/>
                      <a:pt x="2687586" y="4197493"/>
                    </a:cubicBezTo>
                    <a:lnTo>
                      <a:pt x="2687586" y="6260754"/>
                    </a:lnTo>
                    <a:lnTo>
                      <a:pt x="86913" y="6287285"/>
                    </a:lnTo>
                    <a:cubicBezTo>
                      <a:pt x="-327301" y="3183549"/>
                      <a:pt x="852822" y="2189967"/>
                      <a:pt x="1235776" y="161841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99" name="Freeform 14">
                <a:extLst>
                  <a:ext uri="{FF2B5EF4-FFF2-40B4-BE49-F238E27FC236}">
                    <a16:creationId xmlns:a16="http://schemas.microsoft.com/office/drawing/2014/main" id="{8CC3851D-6ABA-4D5C-BC45-7773CDBAA386}"/>
                  </a:ext>
                </a:extLst>
              </p:cNvPr>
              <p:cNvSpPr>
                <a:spLocks/>
              </p:cNvSpPr>
              <p:nvPr/>
            </p:nvSpPr>
            <p:spPr bwMode="auto">
              <a:xfrm>
                <a:off x="3828198" y="4385784"/>
                <a:ext cx="1081196" cy="1133975"/>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100" name="Diamond 100">
                <a:extLst>
                  <a:ext uri="{FF2B5EF4-FFF2-40B4-BE49-F238E27FC236}">
                    <a16:creationId xmlns:a16="http://schemas.microsoft.com/office/drawing/2014/main" id="{C73BD821-20D6-4E56-BA14-4BCA0065B3C2}"/>
                  </a:ext>
                </a:extLst>
              </p:cNvPr>
              <p:cNvSpPr/>
              <p:nvPr/>
            </p:nvSpPr>
            <p:spPr>
              <a:xfrm>
                <a:off x="3637128" y="5289038"/>
                <a:ext cx="1453487" cy="2961033"/>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grpSp>
        <p:grpSp>
          <p:nvGrpSpPr>
            <p:cNvPr id="87" name="Group 126">
              <a:extLst>
                <a:ext uri="{FF2B5EF4-FFF2-40B4-BE49-F238E27FC236}">
                  <a16:creationId xmlns:a16="http://schemas.microsoft.com/office/drawing/2014/main" id="{A10B5353-84C1-4960-B05C-954BF644CD59}"/>
                </a:ext>
              </a:extLst>
            </p:cNvPr>
            <p:cNvGrpSpPr/>
            <p:nvPr/>
          </p:nvGrpSpPr>
          <p:grpSpPr>
            <a:xfrm>
              <a:off x="-7395502" y="-3403600"/>
              <a:ext cx="8816598" cy="9507034"/>
              <a:chOff x="-7791742" y="-2283273"/>
              <a:chExt cx="8816598" cy="9507034"/>
            </a:xfrm>
            <a:grpFill/>
          </p:grpSpPr>
          <p:sp>
            <p:nvSpPr>
              <p:cNvPr id="93" name="Freeform 132">
                <a:extLst>
                  <a:ext uri="{FF2B5EF4-FFF2-40B4-BE49-F238E27FC236}">
                    <a16:creationId xmlns:a16="http://schemas.microsoft.com/office/drawing/2014/main" id="{2BACE28E-088A-4381-B12B-46D355A43555}"/>
                  </a:ext>
                </a:extLst>
              </p:cNvPr>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94" name="Rectangle 92">
                <a:extLst>
                  <a:ext uri="{FF2B5EF4-FFF2-40B4-BE49-F238E27FC236}">
                    <a16:creationId xmlns:a16="http://schemas.microsoft.com/office/drawing/2014/main" id="{A838C3C2-9246-49FE-A7FA-3BE27981CF7B}"/>
                  </a:ext>
                </a:extLst>
              </p:cNvPr>
              <p:cNvSpPr/>
              <p:nvPr/>
            </p:nvSpPr>
            <p:spPr>
              <a:xfrm>
                <a:off x="-7791742" y="2783938"/>
                <a:ext cx="8816598" cy="4439823"/>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578631" y="6364481"/>
                    </a:lnTo>
                    <a:lnTo>
                      <a:pt x="3602076" y="4254328"/>
                    </a:lnTo>
                    <a:cubicBezTo>
                      <a:pt x="3508292" y="3597836"/>
                      <a:pt x="2758016" y="3926083"/>
                      <a:pt x="2828354" y="4254329"/>
                    </a:cubicBezTo>
                    <a:lnTo>
                      <a:pt x="2924092" y="6303798"/>
                    </a:lnTo>
                    <a:lnTo>
                      <a:pt x="4857" y="6311953"/>
                    </a:lnTo>
                    <a:cubicBezTo>
                      <a:pt x="-78378" y="2836018"/>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95" name="Freeform 134">
                <a:extLst>
                  <a:ext uri="{FF2B5EF4-FFF2-40B4-BE49-F238E27FC236}">
                    <a16:creationId xmlns:a16="http://schemas.microsoft.com/office/drawing/2014/main" id="{69C31109-0294-4828-B2E2-B28CCAB7394A}"/>
                  </a:ext>
                </a:extLst>
              </p:cNvPr>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96" name="Diamond 100">
                <a:extLst>
                  <a:ext uri="{FF2B5EF4-FFF2-40B4-BE49-F238E27FC236}">
                    <a16:creationId xmlns:a16="http://schemas.microsoft.com/office/drawing/2014/main" id="{0E7064E0-60AF-4100-96C1-E399B0CB8A85}"/>
                  </a:ext>
                </a:extLst>
              </p:cNvPr>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grpSp>
        <p:grpSp>
          <p:nvGrpSpPr>
            <p:cNvPr id="88" name="Group 127">
              <a:extLst>
                <a:ext uri="{FF2B5EF4-FFF2-40B4-BE49-F238E27FC236}">
                  <a16:creationId xmlns:a16="http://schemas.microsoft.com/office/drawing/2014/main" id="{2579E3E2-4FCA-4DA5-A8C5-75BB83B33F83}"/>
                </a:ext>
              </a:extLst>
            </p:cNvPr>
            <p:cNvGrpSpPr/>
            <p:nvPr/>
          </p:nvGrpSpPr>
          <p:grpSpPr>
            <a:xfrm flipH="1">
              <a:off x="8250898" y="-3403600"/>
              <a:ext cx="8816598" cy="9507034"/>
              <a:chOff x="-7791742" y="-2283273"/>
              <a:chExt cx="8816598" cy="9507034"/>
            </a:xfrm>
            <a:grpFill/>
          </p:grpSpPr>
          <p:sp>
            <p:nvSpPr>
              <p:cNvPr id="89" name="Freeform 128">
                <a:extLst>
                  <a:ext uri="{FF2B5EF4-FFF2-40B4-BE49-F238E27FC236}">
                    <a16:creationId xmlns:a16="http://schemas.microsoft.com/office/drawing/2014/main" id="{83322DE2-E595-4B9E-B69E-5D3221F88230}"/>
                  </a:ext>
                </a:extLst>
              </p:cNvPr>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90" name="Rectangle 92">
                <a:extLst>
                  <a:ext uri="{FF2B5EF4-FFF2-40B4-BE49-F238E27FC236}">
                    <a16:creationId xmlns:a16="http://schemas.microsoft.com/office/drawing/2014/main" id="{3125C073-43D2-4419-8458-E693DB0C35F8}"/>
                  </a:ext>
                </a:extLst>
              </p:cNvPr>
              <p:cNvSpPr/>
              <p:nvPr/>
            </p:nvSpPr>
            <p:spPr>
              <a:xfrm>
                <a:off x="-7791742" y="2783938"/>
                <a:ext cx="8816598" cy="4439823"/>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578631" y="6364481"/>
                    </a:lnTo>
                    <a:lnTo>
                      <a:pt x="3602076" y="4254328"/>
                    </a:lnTo>
                    <a:cubicBezTo>
                      <a:pt x="3508292" y="3597836"/>
                      <a:pt x="2758016" y="3926083"/>
                      <a:pt x="2828354" y="4254329"/>
                    </a:cubicBezTo>
                    <a:lnTo>
                      <a:pt x="2924092" y="6303798"/>
                    </a:lnTo>
                    <a:lnTo>
                      <a:pt x="4857" y="6311953"/>
                    </a:lnTo>
                    <a:cubicBezTo>
                      <a:pt x="-78378" y="2836018"/>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91" name="Freeform 130">
                <a:extLst>
                  <a:ext uri="{FF2B5EF4-FFF2-40B4-BE49-F238E27FC236}">
                    <a16:creationId xmlns:a16="http://schemas.microsoft.com/office/drawing/2014/main" id="{5C9ABBC8-423B-44E3-BA5E-CBFF8DA1E2A7}"/>
                  </a:ext>
                </a:extLst>
              </p:cNvPr>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92" name="Diamond 100">
                <a:extLst>
                  <a:ext uri="{FF2B5EF4-FFF2-40B4-BE49-F238E27FC236}">
                    <a16:creationId xmlns:a16="http://schemas.microsoft.com/office/drawing/2014/main" id="{054AF193-5584-434B-9194-23DB2B2B2555}"/>
                  </a:ext>
                </a:extLst>
              </p:cNvPr>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140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grpSp>
      </p:grpSp>
      <p:grpSp>
        <p:nvGrpSpPr>
          <p:cNvPr id="101" name="Group 82">
            <a:extLst>
              <a:ext uri="{FF2B5EF4-FFF2-40B4-BE49-F238E27FC236}">
                <a16:creationId xmlns:a16="http://schemas.microsoft.com/office/drawing/2014/main" id="{556BCC8A-06BB-4D05-AFC0-FD8AA5296035}"/>
              </a:ext>
            </a:extLst>
          </p:cNvPr>
          <p:cNvGrpSpPr/>
          <p:nvPr/>
        </p:nvGrpSpPr>
        <p:grpSpPr>
          <a:xfrm>
            <a:off x="6973350" y="2302438"/>
            <a:ext cx="4312223" cy="880341"/>
            <a:chOff x="3262598" y="3905717"/>
            <a:chExt cx="5558490" cy="1181823"/>
          </a:xfrm>
        </p:grpSpPr>
        <p:sp>
          <p:nvSpPr>
            <p:cNvPr id="102" name="TextBox 83">
              <a:extLst>
                <a:ext uri="{FF2B5EF4-FFF2-40B4-BE49-F238E27FC236}">
                  <a16:creationId xmlns:a16="http://schemas.microsoft.com/office/drawing/2014/main" id="{DB686C29-66CC-4F39-B704-E382C9EF8F39}"/>
                </a:ext>
              </a:extLst>
            </p:cNvPr>
            <p:cNvSpPr txBox="1">
              <a:spLocks/>
            </p:cNvSpPr>
            <p:nvPr/>
          </p:nvSpPr>
          <p:spPr>
            <a:xfrm>
              <a:off x="3262598" y="3905717"/>
              <a:ext cx="4502845" cy="619767"/>
            </a:xfrm>
            <a:prstGeom prst="rect">
              <a:avLst/>
            </a:prstGeom>
            <a:noFill/>
          </p:spPr>
          <p:txBody>
            <a:bodyPr wrap="none" rtlCol="0">
              <a:spAutoFit/>
            </a:bodyPr>
            <a:lstStyle/>
            <a:p>
              <a:pPr marL="0" marR="0" lvl="0" indent="0" algn="l" defTabSz="109140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Sakkal Majalla" panose="02000000000000000000" pitchFamily="2" charset="-78"/>
                  <a:cs typeface="Sakkal Majalla" panose="02000000000000000000" pitchFamily="2" charset="-78"/>
                </a:rPr>
                <a:t>Insights Driven Decision Making</a:t>
              </a:r>
            </a:p>
          </p:txBody>
        </p:sp>
        <p:sp>
          <p:nvSpPr>
            <p:cNvPr id="103" name="TextBox 87">
              <a:extLst>
                <a:ext uri="{FF2B5EF4-FFF2-40B4-BE49-F238E27FC236}">
                  <a16:creationId xmlns:a16="http://schemas.microsoft.com/office/drawing/2014/main" id="{12BD3B8F-6993-4729-BEE1-1DC040AF424C}"/>
                </a:ext>
              </a:extLst>
            </p:cNvPr>
            <p:cNvSpPr txBox="1">
              <a:spLocks/>
            </p:cNvSpPr>
            <p:nvPr/>
          </p:nvSpPr>
          <p:spPr>
            <a:xfrm>
              <a:off x="3262599" y="4302503"/>
              <a:ext cx="5558489" cy="785037"/>
            </a:xfrm>
            <a:prstGeom prst="rect">
              <a:avLst/>
            </a:prstGeom>
            <a:noFill/>
          </p:spPr>
          <p:txBody>
            <a:bodyPr wrap="square" rtlCol="0">
              <a:spAutoFit/>
            </a:bodyPr>
            <a:lstStyle/>
            <a:p>
              <a:pPr marL="0" marR="0" lvl="0" indent="0" algn="l" defTabSz="109140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Procurement and Requesting Organizational Units shall </a:t>
              </a:r>
              <a:r>
                <a:rPr kumimoji="0" lang="en-US" sz="1600" b="1"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make decisions </a:t>
              </a:r>
              <a:r>
                <a:rPr kumimoji="0" lang="en-US" sz="1600" b="0"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based on access to </a:t>
              </a:r>
              <a:r>
                <a:rPr kumimoji="0" lang="en-US" sz="1600" b="1"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high quality data </a:t>
              </a:r>
              <a:r>
                <a:rPr kumimoji="0" lang="en-US" sz="1600" b="0"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and </a:t>
              </a:r>
              <a:r>
                <a:rPr kumimoji="0" lang="en-US" sz="1600" b="1"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insights</a:t>
              </a:r>
            </a:p>
          </p:txBody>
        </p:sp>
      </p:grpSp>
      <p:grpSp>
        <p:nvGrpSpPr>
          <p:cNvPr id="104" name="Group 109">
            <a:extLst>
              <a:ext uri="{FF2B5EF4-FFF2-40B4-BE49-F238E27FC236}">
                <a16:creationId xmlns:a16="http://schemas.microsoft.com/office/drawing/2014/main" id="{2E6F60E1-8FCC-4FBD-B5F2-62BE2CB90A62}"/>
              </a:ext>
            </a:extLst>
          </p:cNvPr>
          <p:cNvGrpSpPr/>
          <p:nvPr/>
        </p:nvGrpSpPr>
        <p:grpSpPr>
          <a:xfrm>
            <a:off x="1010288" y="3764124"/>
            <a:ext cx="4312222" cy="865117"/>
            <a:chOff x="5581452" y="3897972"/>
            <a:chExt cx="5558489" cy="1161385"/>
          </a:xfrm>
        </p:grpSpPr>
        <p:sp>
          <p:nvSpPr>
            <p:cNvPr id="105" name="TextBox 111">
              <a:extLst>
                <a:ext uri="{FF2B5EF4-FFF2-40B4-BE49-F238E27FC236}">
                  <a16:creationId xmlns:a16="http://schemas.microsoft.com/office/drawing/2014/main" id="{D554EB86-EEAA-47C1-A890-A0A85ED0BF2D}"/>
                </a:ext>
              </a:extLst>
            </p:cNvPr>
            <p:cNvSpPr txBox="1"/>
            <p:nvPr/>
          </p:nvSpPr>
          <p:spPr>
            <a:xfrm>
              <a:off x="8957532" y="3897972"/>
              <a:ext cx="2182409" cy="619767"/>
            </a:xfrm>
            <a:prstGeom prst="rect">
              <a:avLst/>
            </a:prstGeom>
            <a:noFill/>
          </p:spPr>
          <p:txBody>
            <a:bodyPr wrap="none" rtlCol="0">
              <a:spAutoFit/>
            </a:bodyPr>
            <a:lstStyle/>
            <a:p>
              <a:pPr marL="0" marR="0" lvl="0" indent="0" algn="r" defTabSz="109140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Sakkal Majalla" panose="02000000000000000000" pitchFamily="2" charset="-78"/>
                  <a:cs typeface="Sakkal Majalla" panose="02000000000000000000" pitchFamily="2" charset="-78"/>
                </a:rPr>
                <a:t>Value Creation</a:t>
              </a:r>
            </a:p>
          </p:txBody>
        </p:sp>
        <p:sp>
          <p:nvSpPr>
            <p:cNvPr id="106" name="TextBox 112">
              <a:extLst>
                <a:ext uri="{FF2B5EF4-FFF2-40B4-BE49-F238E27FC236}">
                  <a16:creationId xmlns:a16="http://schemas.microsoft.com/office/drawing/2014/main" id="{3CE002F6-88F6-4272-B89D-647B73820A4F}"/>
                </a:ext>
              </a:extLst>
            </p:cNvPr>
            <p:cNvSpPr txBox="1">
              <a:spLocks/>
            </p:cNvSpPr>
            <p:nvPr/>
          </p:nvSpPr>
          <p:spPr>
            <a:xfrm>
              <a:off x="5581452" y="4274320"/>
              <a:ext cx="5558489" cy="785037"/>
            </a:xfrm>
            <a:prstGeom prst="rect">
              <a:avLst/>
            </a:prstGeom>
            <a:noFill/>
          </p:spPr>
          <p:txBody>
            <a:bodyPr wrap="square" rtlCol="0">
              <a:spAutoFit/>
            </a:bodyPr>
            <a:lstStyle/>
            <a:p>
              <a:pPr marL="0" marR="0" lvl="0" indent="0" algn="r" defTabSz="109140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Work together </a:t>
              </a:r>
              <a:r>
                <a:rPr kumimoji="0" lang="en-US" sz="1600" b="0"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with cross functional organizational unit stakeholders to </a:t>
              </a:r>
              <a:r>
                <a:rPr kumimoji="0" lang="en-US" sz="1600" b="1"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generate maximum value </a:t>
              </a:r>
              <a:r>
                <a:rPr kumimoji="0" lang="en-US" sz="1600" b="0"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for the Federal Entity</a:t>
              </a:r>
            </a:p>
          </p:txBody>
        </p:sp>
      </p:grpSp>
      <p:grpSp>
        <p:nvGrpSpPr>
          <p:cNvPr id="107" name="Group 113">
            <a:extLst>
              <a:ext uri="{FF2B5EF4-FFF2-40B4-BE49-F238E27FC236}">
                <a16:creationId xmlns:a16="http://schemas.microsoft.com/office/drawing/2014/main" id="{C4548776-D144-4B8F-85E0-6D0C6EB28F55}"/>
              </a:ext>
            </a:extLst>
          </p:cNvPr>
          <p:cNvGrpSpPr/>
          <p:nvPr/>
        </p:nvGrpSpPr>
        <p:grpSpPr>
          <a:xfrm>
            <a:off x="963997" y="5070981"/>
            <a:ext cx="4479741" cy="900291"/>
            <a:chOff x="5581448" y="3852055"/>
            <a:chExt cx="5774422" cy="1208605"/>
          </a:xfrm>
        </p:grpSpPr>
        <p:sp>
          <p:nvSpPr>
            <p:cNvPr id="108" name="TextBox 114">
              <a:extLst>
                <a:ext uri="{FF2B5EF4-FFF2-40B4-BE49-F238E27FC236}">
                  <a16:creationId xmlns:a16="http://schemas.microsoft.com/office/drawing/2014/main" id="{17E09733-B087-4EFD-A3DA-08D542C9B419}"/>
                </a:ext>
              </a:extLst>
            </p:cNvPr>
            <p:cNvSpPr txBox="1"/>
            <p:nvPr/>
          </p:nvSpPr>
          <p:spPr>
            <a:xfrm>
              <a:off x="7820044" y="3852055"/>
              <a:ext cx="3535826" cy="619767"/>
            </a:xfrm>
            <a:prstGeom prst="rect">
              <a:avLst/>
            </a:prstGeom>
            <a:noFill/>
          </p:spPr>
          <p:txBody>
            <a:bodyPr wrap="none" rtlCol="0">
              <a:spAutoFit/>
            </a:bodyPr>
            <a:lstStyle/>
            <a:p>
              <a:pPr marL="0" marR="0" lvl="0" indent="0" algn="r" defTabSz="109140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Sakkal Majalla" panose="02000000000000000000" pitchFamily="2" charset="-78"/>
                  <a:cs typeface="Sakkal Majalla" panose="02000000000000000000" pitchFamily="2" charset="-78"/>
                </a:rPr>
                <a:t>Ecosystem Collaboration </a:t>
              </a:r>
            </a:p>
          </p:txBody>
        </p:sp>
        <p:sp>
          <p:nvSpPr>
            <p:cNvPr id="109" name="TextBox 115">
              <a:extLst>
                <a:ext uri="{FF2B5EF4-FFF2-40B4-BE49-F238E27FC236}">
                  <a16:creationId xmlns:a16="http://schemas.microsoft.com/office/drawing/2014/main" id="{68355170-0500-426D-BF9C-ED7818E4B351}"/>
                </a:ext>
              </a:extLst>
            </p:cNvPr>
            <p:cNvSpPr txBox="1">
              <a:spLocks/>
            </p:cNvSpPr>
            <p:nvPr/>
          </p:nvSpPr>
          <p:spPr>
            <a:xfrm>
              <a:off x="5581448" y="4275623"/>
              <a:ext cx="5700370" cy="785037"/>
            </a:xfrm>
            <a:prstGeom prst="rect">
              <a:avLst/>
            </a:prstGeom>
            <a:noFill/>
          </p:spPr>
          <p:txBody>
            <a:bodyPr wrap="square" rtlCol="0">
              <a:spAutoFit/>
            </a:bodyPr>
            <a:lstStyle/>
            <a:p>
              <a:pPr marL="0" marR="0" lvl="0" indent="0" algn="r" defTabSz="109140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Strong collaboration </a:t>
              </a:r>
              <a:r>
                <a:rPr kumimoji="0" lang="en-US" sz="1600" b="0"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of the </a:t>
              </a:r>
              <a:r>
                <a:rPr kumimoji="0" lang="en-US" sz="1600" b="1"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Procurement</a:t>
              </a:r>
              <a:r>
                <a:rPr kumimoji="0" lang="en-US" sz="1600" b="0"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 and the </a:t>
              </a:r>
              <a:r>
                <a:rPr kumimoji="0" lang="en-US" sz="1600" b="1"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Requesting Organizational Unit</a:t>
              </a:r>
              <a:r>
                <a:rPr kumimoji="0" lang="en-US" sz="1600" b="0"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 shall lead to </a:t>
              </a:r>
              <a:r>
                <a:rPr kumimoji="0" lang="en-US" sz="1600" b="1"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unified goals and objectives</a:t>
              </a:r>
            </a:p>
          </p:txBody>
        </p:sp>
      </p:grpSp>
      <p:grpSp>
        <p:nvGrpSpPr>
          <p:cNvPr id="110" name="Group 116">
            <a:extLst>
              <a:ext uri="{FF2B5EF4-FFF2-40B4-BE49-F238E27FC236}">
                <a16:creationId xmlns:a16="http://schemas.microsoft.com/office/drawing/2014/main" id="{C55FD2FC-8AF3-4799-8FBF-80ED38BD781C}"/>
              </a:ext>
            </a:extLst>
          </p:cNvPr>
          <p:cNvGrpSpPr/>
          <p:nvPr/>
        </p:nvGrpSpPr>
        <p:grpSpPr>
          <a:xfrm>
            <a:off x="824668" y="2039562"/>
            <a:ext cx="4422292" cy="1145820"/>
            <a:chOff x="5581449" y="3852987"/>
            <a:chExt cx="5700370" cy="1538217"/>
          </a:xfrm>
        </p:grpSpPr>
        <p:sp>
          <p:nvSpPr>
            <p:cNvPr id="111" name="TextBox 121">
              <a:extLst>
                <a:ext uri="{FF2B5EF4-FFF2-40B4-BE49-F238E27FC236}">
                  <a16:creationId xmlns:a16="http://schemas.microsoft.com/office/drawing/2014/main" id="{63ADA82A-EE42-48F1-89C5-8DF7015E04F4}"/>
                </a:ext>
              </a:extLst>
            </p:cNvPr>
            <p:cNvSpPr txBox="1"/>
            <p:nvPr/>
          </p:nvSpPr>
          <p:spPr>
            <a:xfrm>
              <a:off x="8822985" y="3852987"/>
              <a:ext cx="2424164" cy="619767"/>
            </a:xfrm>
            <a:prstGeom prst="rect">
              <a:avLst/>
            </a:prstGeom>
            <a:noFill/>
          </p:spPr>
          <p:txBody>
            <a:bodyPr wrap="none" rtlCol="0">
              <a:spAutoFit/>
            </a:bodyPr>
            <a:lstStyle/>
            <a:p>
              <a:pPr marL="0" marR="0" lvl="0" indent="0" algn="r" defTabSz="109140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Sakkal Majalla" panose="02000000000000000000" pitchFamily="2" charset="-78"/>
                  <a:cs typeface="Sakkal Majalla" panose="02000000000000000000" pitchFamily="2" charset="-78"/>
                </a:rPr>
                <a:t>Digital Adoption</a:t>
              </a:r>
            </a:p>
          </p:txBody>
        </p:sp>
        <p:sp>
          <p:nvSpPr>
            <p:cNvPr id="112" name="TextBox 122">
              <a:extLst>
                <a:ext uri="{FF2B5EF4-FFF2-40B4-BE49-F238E27FC236}">
                  <a16:creationId xmlns:a16="http://schemas.microsoft.com/office/drawing/2014/main" id="{C1EC7E54-9E35-4322-9F93-19110BE50C7F}"/>
                </a:ext>
              </a:extLst>
            </p:cNvPr>
            <p:cNvSpPr txBox="1">
              <a:spLocks/>
            </p:cNvSpPr>
            <p:nvPr/>
          </p:nvSpPr>
          <p:spPr>
            <a:xfrm>
              <a:off x="5581449" y="4275624"/>
              <a:ext cx="5700370" cy="1115580"/>
            </a:xfrm>
            <a:prstGeom prst="rect">
              <a:avLst/>
            </a:prstGeom>
            <a:noFill/>
          </p:spPr>
          <p:txBody>
            <a:bodyPr wrap="square" rtlCol="0">
              <a:spAutoFit/>
            </a:bodyPr>
            <a:lstStyle/>
            <a:p>
              <a:pPr marL="0" marR="0" lvl="0" indent="0" algn="r" defTabSz="109140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New Procurement System</a:t>
              </a:r>
              <a:r>
                <a:rPr kumimoji="0" lang="en-US" sz="1600" b="0"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 shall be promoted within Procurement Organizational Unit and the wider Entity </a:t>
              </a:r>
              <a:r>
                <a:rPr kumimoji="0" lang="en-US" sz="1600" b="1"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to drive innovation </a:t>
              </a:r>
              <a:r>
                <a:rPr kumimoji="0" lang="en-US" sz="1600" b="0"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and</a:t>
              </a:r>
              <a:r>
                <a:rPr kumimoji="0" lang="en-US" sz="1600" b="1"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 improve efficiency </a:t>
              </a:r>
            </a:p>
          </p:txBody>
        </p:sp>
      </p:grpSp>
      <p:grpSp>
        <p:nvGrpSpPr>
          <p:cNvPr id="113" name="Group 123">
            <a:extLst>
              <a:ext uri="{FF2B5EF4-FFF2-40B4-BE49-F238E27FC236}">
                <a16:creationId xmlns:a16="http://schemas.microsoft.com/office/drawing/2014/main" id="{A270D729-BFB1-45AB-9E35-A6B056F65B02}"/>
              </a:ext>
            </a:extLst>
          </p:cNvPr>
          <p:cNvGrpSpPr/>
          <p:nvPr/>
        </p:nvGrpSpPr>
        <p:grpSpPr>
          <a:xfrm>
            <a:off x="7014409" y="3830677"/>
            <a:ext cx="4318557" cy="854839"/>
            <a:chOff x="3254433" y="3924557"/>
            <a:chExt cx="5566654" cy="1147587"/>
          </a:xfrm>
        </p:grpSpPr>
        <p:sp>
          <p:nvSpPr>
            <p:cNvPr id="114" name="TextBox 140">
              <a:extLst>
                <a:ext uri="{FF2B5EF4-FFF2-40B4-BE49-F238E27FC236}">
                  <a16:creationId xmlns:a16="http://schemas.microsoft.com/office/drawing/2014/main" id="{7986C5C1-8CB1-426D-89F6-905E9562291E}"/>
                </a:ext>
              </a:extLst>
            </p:cNvPr>
            <p:cNvSpPr txBox="1"/>
            <p:nvPr/>
          </p:nvSpPr>
          <p:spPr>
            <a:xfrm>
              <a:off x="3254433" y="3924557"/>
              <a:ext cx="2306386" cy="619766"/>
            </a:xfrm>
            <a:prstGeom prst="rect">
              <a:avLst/>
            </a:prstGeom>
            <a:noFill/>
          </p:spPr>
          <p:txBody>
            <a:bodyPr wrap="none" rtlCol="0">
              <a:spAutoFit/>
            </a:bodyPr>
            <a:lstStyle/>
            <a:p>
              <a:pPr marL="0" marR="0" lvl="0" indent="0" algn="l" defTabSz="109140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Sakkal Majalla" panose="02000000000000000000" pitchFamily="2" charset="-78"/>
                  <a:cs typeface="Sakkal Majalla" panose="02000000000000000000" pitchFamily="2" charset="-78"/>
                </a:rPr>
                <a:t>Ethical Conduct</a:t>
              </a:r>
            </a:p>
          </p:txBody>
        </p:sp>
        <p:sp>
          <p:nvSpPr>
            <p:cNvPr id="115" name="TextBox 141">
              <a:extLst>
                <a:ext uri="{FF2B5EF4-FFF2-40B4-BE49-F238E27FC236}">
                  <a16:creationId xmlns:a16="http://schemas.microsoft.com/office/drawing/2014/main" id="{3A0734DF-D4DB-424D-96DF-EFC8093419F3}"/>
                </a:ext>
              </a:extLst>
            </p:cNvPr>
            <p:cNvSpPr txBox="1">
              <a:spLocks/>
            </p:cNvSpPr>
            <p:nvPr/>
          </p:nvSpPr>
          <p:spPr>
            <a:xfrm>
              <a:off x="3262599" y="4287107"/>
              <a:ext cx="5558488" cy="785037"/>
            </a:xfrm>
            <a:prstGeom prst="rect">
              <a:avLst/>
            </a:prstGeom>
            <a:noFill/>
          </p:spPr>
          <p:txBody>
            <a:bodyPr wrap="square" rtlCol="0">
              <a:spAutoFit/>
            </a:bodyPr>
            <a:lstStyle/>
            <a:p>
              <a:pPr marL="0" marR="0" lvl="0" indent="0" algn="l" defTabSz="109140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Operate</a:t>
              </a:r>
              <a:r>
                <a:rPr kumimoji="0" lang="en-US" sz="1600" b="0"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 with </a:t>
              </a:r>
              <a:r>
                <a:rPr kumimoji="0" lang="en-US" sz="1600" b="1"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highest degree of integrity </a:t>
              </a:r>
              <a:r>
                <a:rPr kumimoji="0" lang="en-US" sz="1600" b="0"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and</a:t>
              </a:r>
              <a:r>
                <a:rPr kumimoji="0" lang="en-US" sz="1600" b="1"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 ethical standards</a:t>
              </a:r>
              <a:r>
                <a:rPr kumimoji="0" lang="en-US" sz="1600" b="0"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 while conducting procurement processes</a:t>
              </a:r>
            </a:p>
          </p:txBody>
        </p:sp>
      </p:grpSp>
      <p:grpSp>
        <p:nvGrpSpPr>
          <p:cNvPr id="116" name="Group 143">
            <a:extLst>
              <a:ext uri="{FF2B5EF4-FFF2-40B4-BE49-F238E27FC236}">
                <a16:creationId xmlns:a16="http://schemas.microsoft.com/office/drawing/2014/main" id="{AEE684D5-2C01-484B-BF8B-800EBD8CF80A}"/>
              </a:ext>
            </a:extLst>
          </p:cNvPr>
          <p:cNvGrpSpPr/>
          <p:nvPr/>
        </p:nvGrpSpPr>
        <p:grpSpPr>
          <a:xfrm>
            <a:off x="6981655" y="5380078"/>
            <a:ext cx="4577472" cy="914037"/>
            <a:chOff x="2920690" y="3844433"/>
            <a:chExt cx="5900397" cy="1227056"/>
          </a:xfrm>
        </p:grpSpPr>
        <p:sp>
          <p:nvSpPr>
            <p:cNvPr id="117" name="TextBox 144">
              <a:extLst>
                <a:ext uri="{FF2B5EF4-FFF2-40B4-BE49-F238E27FC236}">
                  <a16:creationId xmlns:a16="http://schemas.microsoft.com/office/drawing/2014/main" id="{98702938-10ED-4470-AE6F-29E336C90C69}"/>
                </a:ext>
              </a:extLst>
            </p:cNvPr>
            <p:cNvSpPr txBox="1"/>
            <p:nvPr/>
          </p:nvSpPr>
          <p:spPr>
            <a:xfrm>
              <a:off x="2920690" y="3844433"/>
              <a:ext cx="3267208" cy="619766"/>
            </a:xfrm>
            <a:prstGeom prst="rect">
              <a:avLst/>
            </a:prstGeom>
            <a:noFill/>
          </p:spPr>
          <p:txBody>
            <a:bodyPr wrap="none" rtlCol="0">
              <a:spAutoFit/>
            </a:bodyPr>
            <a:lstStyle/>
            <a:p>
              <a:pPr marL="0" marR="0" lvl="0" indent="0" algn="r" defTabSz="109140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Sakkal Majalla" panose="02000000000000000000" pitchFamily="2" charset="-78"/>
                  <a:cs typeface="Sakkal Majalla" panose="02000000000000000000" pitchFamily="2" charset="-78"/>
                </a:rPr>
                <a:t>Operational Excellence</a:t>
              </a:r>
            </a:p>
          </p:txBody>
        </p:sp>
        <p:sp>
          <p:nvSpPr>
            <p:cNvPr id="118" name="TextBox 145">
              <a:extLst>
                <a:ext uri="{FF2B5EF4-FFF2-40B4-BE49-F238E27FC236}">
                  <a16:creationId xmlns:a16="http://schemas.microsoft.com/office/drawing/2014/main" id="{1001B6F7-D90B-4D0F-A1C6-40E70DD259D9}"/>
                </a:ext>
              </a:extLst>
            </p:cNvPr>
            <p:cNvSpPr txBox="1">
              <a:spLocks/>
            </p:cNvSpPr>
            <p:nvPr/>
          </p:nvSpPr>
          <p:spPr>
            <a:xfrm>
              <a:off x="2987641" y="4286453"/>
              <a:ext cx="5833446" cy="785036"/>
            </a:xfrm>
            <a:prstGeom prst="rect">
              <a:avLst/>
            </a:prstGeom>
            <a:noFill/>
          </p:spPr>
          <p:txBody>
            <a:bodyPr wrap="square" rtlCol="0">
              <a:spAutoFit/>
            </a:bodyPr>
            <a:lstStyle/>
            <a:p>
              <a:pPr marL="0" marR="0" lvl="0" indent="0" algn="l" defTabSz="109140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Streamlined processes </a:t>
              </a:r>
              <a:r>
                <a:rPr kumimoji="0" lang="en-US" sz="1600" b="0"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and </a:t>
              </a:r>
              <a:r>
                <a:rPr kumimoji="0" lang="en-US" sz="1600" b="1"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clear responsibilities </a:t>
              </a:r>
              <a:r>
                <a:rPr kumimoji="0" lang="en-US" sz="1600" b="0" i="0" u="none" strike="noStrike" kern="1200" cap="none" spc="0" normalizeH="0" baseline="0" noProof="0" dirty="0">
                  <a:ln>
                    <a:noFill/>
                  </a:ln>
                  <a:solidFill>
                    <a:schemeClr val="tx1"/>
                  </a:solidFill>
                  <a:effectLst/>
                  <a:uLnTx/>
                  <a:uFillTx/>
                  <a:latin typeface="Sakkal Majalla" panose="02000000000000000000" pitchFamily="2" charset="-78"/>
                  <a:ea typeface="Cambria Math" panose="02040503050406030204" pitchFamily="18" charset="0"/>
                  <a:cs typeface="Sakkal Majalla" panose="02000000000000000000" pitchFamily="2" charset="-78"/>
                </a:rPr>
                <a:t>shall be defined to ensure a compliant and process driven Entity</a:t>
              </a:r>
            </a:p>
          </p:txBody>
        </p:sp>
      </p:grpSp>
      <p:sp>
        <p:nvSpPr>
          <p:cNvPr id="119" name="Freeform 753">
            <a:extLst>
              <a:ext uri="{FF2B5EF4-FFF2-40B4-BE49-F238E27FC236}">
                <a16:creationId xmlns:a16="http://schemas.microsoft.com/office/drawing/2014/main" id="{95371309-9A7A-4C70-B8F1-84C21F77F286}"/>
              </a:ext>
            </a:extLst>
          </p:cNvPr>
          <p:cNvSpPr>
            <a:spLocks noEditPoints="1"/>
          </p:cNvSpPr>
          <p:nvPr/>
        </p:nvSpPr>
        <p:spPr bwMode="auto">
          <a:xfrm>
            <a:off x="6259074" y="3079869"/>
            <a:ext cx="285510" cy="348127"/>
          </a:xfrm>
          <a:custGeom>
            <a:avLst/>
            <a:gdLst>
              <a:gd name="T0" fmla="*/ 60 w 106"/>
              <a:gd name="T1" fmla="*/ 35 h 122"/>
              <a:gd name="T2" fmla="*/ 61 w 106"/>
              <a:gd name="T3" fmla="*/ 46 h 122"/>
              <a:gd name="T4" fmla="*/ 66 w 106"/>
              <a:gd name="T5" fmla="*/ 47 h 122"/>
              <a:gd name="T6" fmla="*/ 72 w 106"/>
              <a:gd name="T7" fmla="*/ 38 h 122"/>
              <a:gd name="T8" fmla="*/ 60 w 106"/>
              <a:gd name="T9" fmla="*/ 35 h 122"/>
              <a:gd name="T10" fmla="*/ 100 w 106"/>
              <a:gd name="T11" fmla="*/ 8 h 122"/>
              <a:gd name="T12" fmla="*/ 47 w 106"/>
              <a:gd name="T13" fmla="*/ 18 h 122"/>
              <a:gd name="T14" fmla="*/ 47 w 106"/>
              <a:gd name="T15" fmla="*/ 21 h 122"/>
              <a:gd name="T16" fmla="*/ 100 w 106"/>
              <a:gd name="T17" fmla="*/ 18 h 122"/>
              <a:gd name="T18" fmla="*/ 100 w 106"/>
              <a:gd name="T19" fmla="*/ 8 h 122"/>
              <a:gd name="T20" fmla="*/ 21 w 106"/>
              <a:gd name="T21" fmla="*/ 8 h 122"/>
              <a:gd name="T22" fmla="*/ 24 w 106"/>
              <a:gd name="T23" fmla="*/ 8 h 122"/>
              <a:gd name="T24" fmla="*/ 28 w 106"/>
              <a:gd name="T25" fmla="*/ 10 h 122"/>
              <a:gd name="T26" fmla="*/ 31 w 106"/>
              <a:gd name="T27" fmla="*/ 13 h 122"/>
              <a:gd name="T28" fmla="*/ 34 w 106"/>
              <a:gd name="T29" fmla="*/ 15 h 122"/>
              <a:gd name="T30" fmla="*/ 34 w 106"/>
              <a:gd name="T31" fmla="*/ 21 h 122"/>
              <a:gd name="T32" fmla="*/ 34 w 106"/>
              <a:gd name="T33" fmla="*/ 25 h 122"/>
              <a:gd name="T34" fmla="*/ 31 w 106"/>
              <a:gd name="T35" fmla="*/ 27 h 122"/>
              <a:gd name="T36" fmla="*/ 28 w 106"/>
              <a:gd name="T37" fmla="*/ 31 h 122"/>
              <a:gd name="T38" fmla="*/ 24 w 106"/>
              <a:gd name="T39" fmla="*/ 32 h 122"/>
              <a:gd name="T40" fmla="*/ 21 w 106"/>
              <a:gd name="T41" fmla="*/ 32 h 122"/>
              <a:gd name="T42" fmla="*/ 17 w 106"/>
              <a:gd name="T43" fmla="*/ 32 h 122"/>
              <a:gd name="T44" fmla="*/ 13 w 106"/>
              <a:gd name="T45" fmla="*/ 31 h 122"/>
              <a:gd name="T46" fmla="*/ 10 w 106"/>
              <a:gd name="T47" fmla="*/ 27 h 122"/>
              <a:gd name="T48" fmla="*/ 9 w 106"/>
              <a:gd name="T49" fmla="*/ 25 h 122"/>
              <a:gd name="T50" fmla="*/ 7 w 106"/>
              <a:gd name="T51" fmla="*/ 21 h 122"/>
              <a:gd name="T52" fmla="*/ 9 w 106"/>
              <a:gd name="T53" fmla="*/ 15 h 122"/>
              <a:gd name="T54" fmla="*/ 10 w 106"/>
              <a:gd name="T55" fmla="*/ 13 h 122"/>
              <a:gd name="T56" fmla="*/ 13 w 106"/>
              <a:gd name="T57" fmla="*/ 10 h 122"/>
              <a:gd name="T58" fmla="*/ 17 w 106"/>
              <a:gd name="T59" fmla="*/ 8 h 122"/>
              <a:gd name="T60" fmla="*/ 21 w 106"/>
              <a:gd name="T61" fmla="*/ 8 h 122"/>
              <a:gd name="T62" fmla="*/ 106 w 106"/>
              <a:gd name="T63" fmla="*/ 0 h 122"/>
              <a:gd name="T64" fmla="*/ 106 w 106"/>
              <a:gd name="T65" fmla="*/ 46 h 122"/>
              <a:gd name="T66" fmla="*/ 78 w 106"/>
              <a:gd name="T67" fmla="*/ 39 h 122"/>
              <a:gd name="T68" fmla="*/ 72 w 106"/>
              <a:gd name="T69" fmla="*/ 52 h 122"/>
              <a:gd name="T70" fmla="*/ 70 w 106"/>
              <a:gd name="T71" fmla="*/ 55 h 122"/>
              <a:gd name="T72" fmla="*/ 68 w 106"/>
              <a:gd name="T73" fmla="*/ 55 h 122"/>
              <a:gd name="T74" fmla="*/ 62 w 106"/>
              <a:gd name="T75" fmla="*/ 53 h 122"/>
              <a:gd name="T76" fmla="*/ 47 w 106"/>
              <a:gd name="T77" fmla="*/ 65 h 122"/>
              <a:gd name="T78" fmla="*/ 35 w 106"/>
              <a:gd name="T79" fmla="*/ 55 h 122"/>
              <a:gd name="T80" fmla="*/ 35 w 106"/>
              <a:gd name="T81" fmla="*/ 77 h 122"/>
              <a:gd name="T82" fmla="*/ 38 w 106"/>
              <a:gd name="T83" fmla="*/ 122 h 122"/>
              <a:gd name="T84" fmla="*/ 26 w 106"/>
              <a:gd name="T85" fmla="*/ 122 h 122"/>
              <a:gd name="T86" fmla="*/ 23 w 106"/>
              <a:gd name="T87" fmla="*/ 84 h 122"/>
              <a:gd name="T88" fmla="*/ 19 w 106"/>
              <a:gd name="T89" fmla="*/ 84 h 122"/>
              <a:gd name="T90" fmla="*/ 17 w 106"/>
              <a:gd name="T91" fmla="*/ 122 h 122"/>
              <a:gd name="T92" fmla="*/ 5 w 106"/>
              <a:gd name="T93" fmla="*/ 122 h 122"/>
              <a:gd name="T94" fmla="*/ 7 w 106"/>
              <a:gd name="T95" fmla="*/ 77 h 122"/>
              <a:gd name="T96" fmla="*/ 0 w 106"/>
              <a:gd name="T97" fmla="*/ 71 h 122"/>
              <a:gd name="T98" fmla="*/ 6 w 106"/>
              <a:gd name="T99" fmla="*/ 36 h 122"/>
              <a:gd name="T100" fmla="*/ 21 w 106"/>
              <a:gd name="T101" fmla="*/ 36 h 122"/>
              <a:gd name="T102" fmla="*/ 22 w 106"/>
              <a:gd name="T103" fmla="*/ 36 h 122"/>
              <a:gd name="T104" fmla="*/ 26 w 106"/>
              <a:gd name="T105" fmla="*/ 36 h 122"/>
              <a:gd name="T106" fmla="*/ 38 w 106"/>
              <a:gd name="T107" fmla="*/ 36 h 122"/>
              <a:gd name="T108" fmla="*/ 47 w 106"/>
              <a:gd name="T109" fmla="*/ 52 h 122"/>
              <a:gd name="T110" fmla="*/ 55 w 106"/>
              <a:gd name="T111" fmla="*/ 50 h 122"/>
              <a:gd name="T112" fmla="*/ 55 w 106"/>
              <a:gd name="T113" fmla="*/ 50 h 122"/>
              <a:gd name="T114" fmla="*/ 52 w 106"/>
              <a:gd name="T115" fmla="*/ 32 h 122"/>
              <a:gd name="T116" fmla="*/ 40 w 106"/>
              <a:gd name="T117" fmla="*/ 30 h 122"/>
              <a:gd name="T118" fmla="*/ 40 w 106"/>
              <a:gd name="T119" fmla="*/ 15 h 122"/>
              <a:gd name="T120" fmla="*/ 106 w 106"/>
              <a:gd name="T1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 h="122">
                <a:moveTo>
                  <a:pt x="60" y="35"/>
                </a:moveTo>
                <a:lnTo>
                  <a:pt x="61" y="46"/>
                </a:lnTo>
                <a:lnTo>
                  <a:pt x="66" y="47"/>
                </a:lnTo>
                <a:lnTo>
                  <a:pt x="72" y="38"/>
                </a:lnTo>
                <a:lnTo>
                  <a:pt x="60" y="35"/>
                </a:lnTo>
                <a:close/>
                <a:moveTo>
                  <a:pt x="100" y="8"/>
                </a:moveTo>
                <a:lnTo>
                  <a:pt x="47" y="18"/>
                </a:lnTo>
                <a:lnTo>
                  <a:pt x="47" y="21"/>
                </a:lnTo>
                <a:lnTo>
                  <a:pt x="100" y="18"/>
                </a:lnTo>
                <a:lnTo>
                  <a:pt x="100" y="8"/>
                </a:lnTo>
                <a:close/>
                <a:moveTo>
                  <a:pt x="21" y="8"/>
                </a:moveTo>
                <a:lnTo>
                  <a:pt x="24" y="8"/>
                </a:lnTo>
                <a:lnTo>
                  <a:pt x="28" y="10"/>
                </a:lnTo>
                <a:lnTo>
                  <a:pt x="31" y="13"/>
                </a:lnTo>
                <a:lnTo>
                  <a:pt x="34" y="15"/>
                </a:lnTo>
                <a:lnTo>
                  <a:pt x="34" y="21"/>
                </a:lnTo>
                <a:lnTo>
                  <a:pt x="34" y="25"/>
                </a:lnTo>
                <a:lnTo>
                  <a:pt x="31" y="27"/>
                </a:lnTo>
                <a:lnTo>
                  <a:pt x="28" y="31"/>
                </a:lnTo>
                <a:lnTo>
                  <a:pt x="24" y="32"/>
                </a:lnTo>
                <a:lnTo>
                  <a:pt x="21" y="32"/>
                </a:lnTo>
                <a:lnTo>
                  <a:pt x="17" y="32"/>
                </a:lnTo>
                <a:lnTo>
                  <a:pt x="13" y="31"/>
                </a:lnTo>
                <a:lnTo>
                  <a:pt x="10" y="27"/>
                </a:lnTo>
                <a:lnTo>
                  <a:pt x="9" y="25"/>
                </a:lnTo>
                <a:lnTo>
                  <a:pt x="7" y="21"/>
                </a:lnTo>
                <a:lnTo>
                  <a:pt x="9" y="15"/>
                </a:lnTo>
                <a:lnTo>
                  <a:pt x="10" y="13"/>
                </a:lnTo>
                <a:lnTo>
                  <a:pt x="13" y="10"/>
                </a:lnTo>
                <a:lnTo>
                  <a:pt x="17" y="8"/>
                </a:lnTo>
                <a:lnTo>
                  <a:pt x="21" y="8"/>
                </a:lnTo>
                <a:close/>
                <a:moveTo>
                  <a:pt x="106" y="0"/>
                </a:moveTo>
                <a:lnTo>
                  <a:pt x="106" y="46"/>
                </a:lnTo>
                <a:lnTo>
                  <a:pt x="78" y="39"/>
                </a:lnTo>
                <a:lnTo>
                  <a:pt x="72" y="52"/>
                </a:lnTo>
                <a:lnTo>
                  <a:pt x="70" y="55"/>
                </a:lnTo>
                <a:lnTo>
                  <a:pt x="68" y="55"/>
                </a:lnTo>
                <a:lnTo>
                  <a:pt x="62" y="53"/>
                </a:lnTo>
                <a:lnTo>
                  <a:pt x="47" y="65"/>
                </a:lnTo>
                <a:lnTo>
                  <a:pt x="35" y="55"/>
                </a:lnTo>
                <a:lnTo>
                  <a:pt x="35" y="77"/>
                </a:lnTo>
                <a:lnTo>
                  <a:pt x="38" y="122"/>
                </a:lnTo>
                <a:lnTo>
                  <a:pt x="26" y="122"/>
                </a:lnTo>
                <a:lnTo>
                  <a:pt x="23" y="84"/>
                </a:lnTo>
                <a:lnTo>
                  <a:pt x="19" y="84"/>
                </a:lnTo>
                <a:lnTo>
                  <a:pt x="17" y="122"/>
                </a:lnTo>
                <a:lnTo>
                  <a:pt x="5" y="122"/>
                </a:lnTo>
                <a:lnTo>
                  <a:pt x="7" y="77"/>
                </a:lnTo>
                <a:lnTo>
                  <a:pt x="0" y="71"/>
                </a:lnTo>
                <a:lnTo>
                  <a:pt x="6" y="36"/>
                </a:lnTo>
                <a:lnTo>
                  <a:pt x="21" y="36"/>
                </a:lnTo>
                <a:lnTo>
                  <a:pt x="22" y="36"/>
                </a:lnTo>
                <a:lnTo>
                  <a:pt x="26" y="36"/>
                </a:lnTo>
                <a:lnTo>
                  <a:pt x="38" y="36"/>
                </a:lnTo>
                <a:lnTo>
                  <a:pt x="47" y="52"/>
                </a:lnTo>
                <a:lnTo>
                  <a:pt x="55" y="50"/>
                </a:lnTo>
                <a:lnTo>
                  <a:pt x="55" y="50"/>
                </a:lnTo>
                <a:lnTo>
                  <a:pt x="52" y="32"/>
                </a:lnTo>
                <a:lnTo>
                  <a:pt x="40" y="30"/>
                </a:lnTo>
                <a:lnTo>
                  <a:pt x="40" y="15"/>
                </a:lnTo>
                <a:lnTo>
                  <a:pt x="10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9140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120" name="Freeform 3">
            <a:extLst>
              <a:ext uri="{FF2B5EF4-FFF2-40B4-BE49-F238E27FC236}">
                <a16:creationId xmlns:a16="http://schemas.microsoft.com/office/drawing/2014/main" id="{457A9A3C-A25B-48C2-A6DE-0521C1AEFB29}"/>
              </a:ext>
            </a:extLst>
          </p:cNvPr>
          <p:cNvSpPr>
            <a:spLocks noChangeAspect="1"/>
          </p:cNvSpPr>
          <p:nvPr/>
        </p:nvSpPr>
        <p:spPr bwMode="auto">
          <a:xfrm>
            <a:off x="5772487" y="3820865"/>
            <a:ext cx="362041" cy="324688"/>
          </a:xfrm>
          <a:custGeom>
            <a:avLst/>
            <a:gdLst>
              <a:gd name="connsiteX0" fmla="*/ 273879 w 788770"/>
              <a:gd name="connsiteY0" fmla="*/ 344305 h 707390"/>
              <a:gd name="connsiteX1" fmla="*/ 294224 w 788770"/>
              <a:gd name="connsiteY1" fmla="*/ 345870 h 707390"/>
              <a:gd name="connsiteX2" fmla="*/ 331784 w 788770"/>
              <a:gd name="connsiteY2" fmla="*/ 358390 h 707390"/>
              <a:gd name="connsiteX3" fmla="*/ 369345 w 788770"/>
              <a:gd name="connsiteY3" fmla="*/ 380301 h 707390"/>
              <a:gd name="connsiteX4" fmla="*/ 406905 w 788770"/>
              <a:gd name="connsiteY4" fmla="*/ 405341 h 707390"/>
              <a:gd name="connsiteX5" fmla="*/ 442901 w 788770"/>
              <a:gd name="connsiteY5" fmla="*/ 430381 h 707390"/>
              <a:gd name="connsiteX6" fmla="*/ 478896 w 788770"/>
              <a:gd name="connsiteY6" fmla="*/ 453857 h 707390"/>
              <a:gd name="connsiteX7" fmla="*/ 496111 w 788770"/>
              <a:gd name="connsiteY7" fmla="*/ 471072 h 707390"/>
              <a:gd name="connsiteX8" fmla="*/ 505502 w 788770"/>
              <a:gd name="connsiteY8" fmla="*/ 488287 h 707390"/>
              <a:gd name="connsiteX9" fmla="*/ 505502 w 788770"/>
              <a:gd name="connsiteY9" fmla="*/ 503937 h 707390"/>
              <a:gd name="connsiteX10" fmla="*/ 500806 w 788770"/>
              <a:gd name="connsiteY10" fmla="*/ 519587 h 707390"/>
              <a:gd name="connsiteX11" fmla="*/ 489851 w 788770"/>
              <a:gd name="connsiteY11" fmla="*/ 530543 h 707390"/>
              <a:gd name="connsiteX12" fmla="*/ 475766 w 788770"/>
              <a:gd name="connsiteY12" fmla="*/ 536803 h 707390"/>
              <a:gd name="connsiteX13" fmla="*/ 460116 w 788770"/>
              <a:gd name="connsiteY13" fmla="*/ 539933 h 707390"/>
              <a:gd name="connsiteX14" fmla="*/ 446031 w 788770"/>
              <a:gd name="connsiteY14" fmla="*/ 535238 h 707390"/>
              <a:gd name="connsiteX15" fmla="*/ 433511 w 788770"/>
              <a:gd name="connsiteY15" fmla="*/ 527413 h 707390"/>
              <a:gd name="connsiteX16" fmla="*/ 417860 w 788770"/>
              <a:gd name="connsiteY16" fmla="*/ 519587 h 707390"/>
              <a:gd name="connsiteX17" fmla="*/ 397515 w 788770"/>
              <a:gd name="connsiteY17" fmla="*/ 507067 h 707390"/>
              <a:gd name="connsiteX18" fmla="*/ 378735 w 788770"/>
              <a:gd name="connsiteY18" fmla="*/ 496112 h 707390"/>
              <a:gd name="connsiteX19" fmla="*/ 358390 w 788770"/>
              <a:gd name="connsiteY19" fmla="*/ 488287 h 707390"/>
              <a:gd name="connsiteX20" fmla="*/ 341174 w 788770"/>
              <a:gd name="connsiteY20" fmla="*/ 478897 h 707390"/>
              <a:gd name="connsiteX21" fmla="*/ 327089 w 788770"/>
              <a:gd name="connsiteY21" fmla="*/ 472637 h 707390"/>
              <a:gd name="connsiteX22" fmla="*/ 316134 w 788770"/>
              <a:gd name="connsiteY22" fmla="*/ 471072 h 707390"/>
              <a:gd name="connsiteX23" fmla="*/ 306744 w 788770"/>
              <a:gd name="connsiteY23" fmla="*/ 475767 h 707390"/>
              <a:gd name="connsiteX24" fmla="*/ 298919 w 788770"/>
              <a:gd name="connsiteY24" fmla="*/ 491417 h 707390"/>
              <a:gd name="connsiteX25" fmla="*/ 308309 w 788770"/>
              <a:gd name="connsiteY25" fmla="*/ 496112 h 707390"/>
              <a:gd name="connsiteX26" fmla="*/ 322394 w 788770"/>
              <a:gd name="connsiteY26" fmla="*/ 505502 h 707390"/>
              <a:gd name="connsiteX27" fmla="*/ 341174 w 788770"/>
              <a:gd name="connsiteY27" fmla="*/ 516457 h 707390"/>
              <a:gd name="connsiteX28" fmla="*/ 366215 w 788770"/>
              <a:gd name="connsiteY28" fmla="*/ 530543 h 707390"/>
              <a:gd name="connsiteX29" fmla="*/ 389690 w 788770"/>
              <a:gd name="connsiteY29" fmla="*/ 544628 h 707390"/>
              <a:gd name="connsiteX30" fmla="*/ 411600 w 788770"/>
              <a:gd name="connsiteY30" fmla="*/ 555583 h 707390"/>
              <a:gd name="connsiteX31" fmla="*/ 433511 w 788770"/>
              <a:gd name="connsiteY31" fmla="*/ 566538 h 707390"/>
              <a:gd name="connsiteX32" fmla="*/ 452291 w 788770"/>
              <a:gd name="connsiteY32" fmla="*/ 572798 h 707390"/>
              <a:gd name="connsiteX33" fmla="*/ 463246 w 788770"/>
              <a:gd name="connsiteY33" fmla="*/ 575928 h 707390"/>
              <a:gd name="connsiteX34" fmla="*/ 485156 w 788770"/>
              <a:gd name="connsiteY34" fmla="*/ 572798 h 707390"/>
              <a:gd name="connsiteX35" fmla="*/ 516457 w 788770"/>
              <a:gd name="connsiteY35" fmla="*/ 566538 h 707390"/>
              <a:gd name="connsiteX36" fmla="*/ 557147 w 788770"/>
              <a:gd name="connsiteY36" fmla="*/ 557148 h 707390"/>
              <a:gd name="connsiteX37" fmla="*/ 602533 w 788770"/>
              <a:gd name="connsiteY37" fmla="*/ 546193 h 707390"/>
              <a:gd name="connsiteX38" fmla="*/ 651048 w 788770"/>
              <a:gd name="connsiteY38" fmla="*/ 533673 h 707390"/>
              <a:gd name="connsiteX39" fmla="*/ 705824 w 788770"/>
              <a:gd name="connsiteY39" fmla="*/ 519587 h 707390"/>
              <a:gd name="connsiteX40" fmla="*/ 730864 w 788770"/>
              <a:gd name="connsiteY40" fmla="*/ 513327 h 707390"/>
              <a:gd name="connsiteX41" fmla="*/ 752775 w 788770"/>
              <a:gd name="connsiteY41" fmla="*/ 514892 h 707390"/>
              <a:gd name="connsiteX42" fmla="*/ 771555 w 788770"/>
              <a:gd name="connsiteY42" fmla="*/ 522718 h 707390"/>
              <a:gd name="connsiteX43" fmla="*/ 782510 w 788770"/>
              <a:gd name="connsiteY43" fmla="*/ 533673 h 707390"/>
              <a:gd name="connsiteX44" fmla="*/ 788770 w 788770"/>
              <a:gd name="connsiteY44" fmla="*/ 547758 h 707390"/>
              <a:gd name="connsiteX45" fmla="*/ 788770 w 788770"/>
              <a:gd name="connsiteY45" fmla="*/ 563408 h 707390"/>
              <a:gd name="connsiteX46" fmla="*/ 782510 w 788770"/>
              <a:gd name="connsiteY46" fmla="*/ 579058 h 707390"/>
              <a:gd name="connsiteX47" fmla="*/ 768425 w 788770"/>
              <a:gd name="connsiteY47" fmla="*/ 594709 h 707390"/>
              <a:gd name="connsiteX48" fmla="*/ 748080 w 788770"/>
              <a:gd name="connsiteY48" fmla="*/ 607229 h 707390"/>
              <a:gd name="connsiteX49" fmla="*/ 710519 w 788770"/>
              <a:gd name="connsiteY49" fmla="*/ 624444 h 707390"/>
              <a:gd name="connsiteX50" fmla="*/ 669829 w 788770"/>
              <a:gd name="connsiteY50" fmla="*/ 640094 h 707390"/>
              <a:gd name="connsiteX51" fmla="*/ 626008 w 788770"/>
              <a:gd name="connsiteY51" fmla="*/ 655744 h 707390"/>
              <a:gd name="connsiteX52" fmla="*/ 582188 w 788770"/>
              <a:gd name="connsiteY52" fmla="*/ 671395 h 707390"/>
              <a:gd name="connsiteX53" fmla="*/ 541497 w 788770"/>
              <a:gd name="connsiteY53" fmla="*/ 685480 h 707390"/>
              <a:gd name="connsiteX54" fmla="*/ 502372 w 788770"/>
              <a:gd name="connsiteY54" fmla="*/ 696435 h 707390"/>
              <a:gd name="connsiteX55" fmla="*/ 469506 w 788770"/>
              <a:gd name="connsiteY55" fmla="*/ 702695 h 707390"/>
              <a:gd name="connsiteX56" fmla="*/ 444466 w 788770"/>
              <a:gd name="connsiteY56" fmla="*/ 707390 h 707390"/>
              <a:gd name="connsiteX57" fmla="*/ 424121 w 788770"/>
              <a:gd name="connsiteY57" fmla="*/ 707390 h 707390"/>
              <a:gd name="connsiteX58" fmla="*/ 400645 w 788770"/>
              <a:gd name="connsiteY58" fmla="*/ 702695 h 707390"/>
              <a:gd name="connsiteX59" fmla="*/ 369345 w 788770"/>
              <a:gd name="connsiteY59" fmla="*/ 699565 h 707390"/>
              <a:gd name="connsiteX60" fmla="*/ 336479 w 788770"/>
              <a:gd name="connsiteY60" fmla="*/ 693305 h 707390"/>
              <a:gd name="connsiteX61" fmla="*/ 300484 w 788770"/>
              <a:gd name="connsiteY61" fmla="*/ 687045 h 707390"/>
              <a:gd name="connsiteX62" fmla="*/ 266054 w 788770"/>
              <a:gd name="connsiteY62" fmla="*/ 679220 h 707390"/>
              <a:gd name="connsiteX63" fmla="*/ 234753 w 788770"/>
              <a:gd name="connsiteY63" fmla="*/ 674525 h 707390"/>
              <a:gd name="connsiteX64" fmla="*/ 206583 w 788770"/>
              <a:gd name="connsiteY64" fmla="*/ 666700 h 707390"/>
              <a:gd name="connsiteX65" fmla="*/ 184672 w 788770"/>
              <a:gd name="connsiteY65" fmla="*/ 660439 h 707390"/>
              <a:gd name="connsiteX66" fmla="*/ 170587 w 788770"/>
              <a:gd name="connsiteY66" fmla="*/ 658874 h 707390"/>
              <a:gd name="connsiteX67" fmla="*/ 164327 w 788770"/>
              <a:gd name="connsiteY67" fmla="*/ 657309 h 707390"/>
              <a:gd name="connsiteX68" fmla="*/ 0 w 788770"/>
              <a:gd name="connsiteY68" fmla="*/ 649484 h 707390"/>
              <a:gd name="connsiteX69" fmla="*/ 0 w 788770"/>
              <a:gd name="connsiteY69" fmla="*/ 405341 h 707390"/>
              <a:gd name="connsiteX70" fmla="*/ 3130 w 788770"/>
              <a:gd name="connsiteY70" fmla="*/ 402211 h 707390"/>
              <a:gd name="connsiteX71" fmla="*/ 17215 w 788770"/>
              <a:gd name="connsiteY71" fmla="*/ 400646 h 707390"/>
              <a:gd name="connsiteX72" fmla="*/ 37561 w 788770"/>
              <a:gd name="connsiteY72" fmla="*/ 397516 h 707390"/>
              <a:gd name="connsiteX73" fmla="*/ 61036 w 788770"/>
              <a:gd name="connsiteY73" fmla="*/ 391256 h 707390"/>
              <a:gd name="connsiteX74" fmla="*/ 86076 w 788770"/>
              <a:gd name="connsiteY74" fmla="*/ 384996 h 707390"/>
              <a:gd name="connsiteX75" fmla="*/ 114247 w 788770"/>
              <a:gd name="connsiteY75" fmla="*/ 377171 h 707390"/>
              <a:gd name="connsiteX76" fmla="*/ 142417 w 788770"/>
              <a:gd name="connsiteY76" fmla="*/ 367780 h 707390"/>
              <a:gd name="connsiteX77" fmla="*/ 162762 w 788770"/>
              <a:gd name="connsiteY77" fmla="*/ 359955 h 707390"/>
              <a:gd name="connsiteX78" fmla="*/ 187803 w 788770"/>
              <a:gd name="connsiteY78" fmla="*/ 355260 h 707390"/>
              <a:gd name="connsiteX79" fmla="*/ 217538 w 788770"/>
              <a:gd name="connsiteY79" fmla="*/ 349000 h 707390"/>
              <a:gd name="connsiteX80" fmla="*/ 247273 w 788770"/>
              <a:gd name="connsiteY80" fmla="*/ 345870 h 707390"/>
              <a:gd name="connsiteX81" fmla="*/ 636188 w 788770"/>
              <a:gd name="connsiteY81" fmla="*/ 300484 h 707390"/>
              <a:gd name="connsiteX82" fmla="*/ 661462 w 788770"/>
              <a:gd name="connsiteY82" fmla="*/ 305179 h 707390"/>
              <a:gd name="connsiteX83" fmla="*/ 686737 w 788770"/>
              <a:gd name="connsiteY83" fmla="*/ 316134 h 707390"/>
              <a:gd name="connsiteX84" fmla="*/ 705692 w 788770"/>
              <a:gd name="connsiteY84" fmla="*/ 334914 h 707390"/>
              <a:gd name="connsiteX85" fmla="*/ 716750 w 788770"/>
              <a:gd name="connsiteY85" fmla="*/ 358390 h 707390"/>
              <a:gd name="connsiteX86" fmla="*/ 719909 w 788770"/>
              <a:gd name="connsiteY86" fmla="*/ 384995 h 707390"/>
              <a:gd name="connsiteX87" fmla="*/ 716750 w 788770"/>
              <a:gd name="connsiteY87" fmla="*/ 411600 h 707390"/>
              <a:gd name="connsiteX88" fmla="*/ 705692 w 788770"/>
              <a:gd name="connsiteY88" fmla="*/ 435076 h 707390"/>
              <a:gd name="connsiteX89" fmla="*/ 686737 w 788770"/>
              <a:gd name="connsiteY89" fmla="*/ 452291 h 707390"/>
              <a:gd name="connsiteX90" fmla="*/ 661462 w 788770"/>
              <a:gd name="connsiteY90" fmla="*/ 466376 h 707390"/>
              <a:gd name="connsiteX91" fmla="*/ 636188 w 788770"/>
              <a:gd name="connsiteY91" fmla="*/ 469506 h 707390"/>
              <a:gd name="connsiteX92" fmla="*/ 607754 w 788770"/>
              <a:gd name="connsiteY92" fmla="*/ 466376 h 707390"/>
              <a:gd name="connsiteX93" fmla="*/ 585639 w 788770"/>
              <a:gd name="connsiteY93" fmla="*/ 452291 h 707390"/>
              <a:gd name="connsiteX94" fmla="*/ 566684 w 788770"/>
              <a:gd name="connsiteY94" fmla="*/ 435076 h 707390"/>
              <a:gd name="connsiteX95" fmla="*/ 554046 w 788770"/>
              <a:gd name="connsiteY95" fmla="*/ 411600 h 707390"/>
              <a:gd name="connsiteX96" fmla="*/ 550887 w 788770"/>
              <a:gd name="connsiteY96" fmla="*/ 384995 h 707390"/>
              <a:gd name="connsiteX97" fmla="*/ 554046 w 788770"/>
              <a:gd name="connsiteY97" fmla="*/ 358390 h 707390"/>
              <a:gd name="connsiteX98" fmla="*/ 566684 w 788770"/>
              <a:gd name="connsiteY98" fmla="*/ 334914 h 707390"/>
              <a:gd name="connsiteX99" fmla="*/ 585639 w 788770"/>
              <a:gd name="connsiteY99" fmla="*/ 316134 h 707390"/>
              <a:gd name="connsiteX100" fmla="*/ 607754 w 788770"/>
              <a:gd name="connsiteY100" fmla="*/ 305179 h 707390"/>
              <a:gd name="connsiteX101" fmla="*/ 450727 w 788770"/>
              <a:gd name="connsiteY101" fmla="*/ 184674 h 707390"/>
              <a:gd name="connsiteX102" fmla="*/ 478897 w 788770"/>
              <a:gd name="connsiteY102" fmla="*/ 189369 h 707390"/>
              <a:gd name="connsiteX103" fmla="*/ 500808 w 788770"/>
              <a:gd name="connsiteY103" fmla="*/ 201889 h 707390"/>
              <a:gd name="connsiteX104" fmla="*/ 518023 w 788770"/>
              <a:gd name="connsiteY104" fmla="*/ 220669 h 707390"/>
              <a:gd name="connsiteX105" fmla="*/ 532108 w 788770"/>
              <a:gd name="connsiteY105" fmla="*/ 242580 h 707390"/>
              <a:gd name="connsiteX106" fmla="*/ 535238 w 788770"/>
              <a:gd name="connsiteY106" fmla="*/ 270750 h 707390"/>
              <a:gd name="connsiteX107" fmla="*/ 532108 w 788770"/>
              <a:gd name="connsiteY107" fmla="*/ 295790 h 707390"/>
              <a:gd name="connsiteX108" fmla="*/ 518023 w 788770"/>
              <a:gd name="connsiteY108" fmla="*/ 319266 h 707390"/>
              <a:gd name="connsiteX109" fmla="*/ 500808 w 788770"/>
              <a:gd name="connsiteY109" fmla="*/ 338046 h 707390"/>
              <a:gd name="connsiteX110" fmla="*/ 478897 w 788770"/>
              <a:gd name="connsiteY110" fmla="*/ 349001 h 707390"/>
              <a:gd name="connsiteX111" fmla="*/ 450727 w 788770"/>
              <a:gd name="connsiteY111" fmla="*/ 353696 h 707390"/>
              <a:gd name="connsiteX112" fmla="*/ 424122 w 788770"/>
              <a:gd name="connsiteY112" fmla="*/ 349001 h 707390"/>
              <a:gd name="connsiteX113" fmla="*/ 400647 w 788770"/>
              <a:gd name="connsiteY113" fmla="*/ 338046 h 707390"/>
              <a:gd name="connsiteX114" fmla="*/ 381866 w 788770"/>
              <a:gd name="connsiteY114" fmla="*/ 319266 h 707390"/>
              <a:gd name="connsiteX115" fmla="*/ 370911 w 788770"/>
              <a:gd name="connsiteY115" fmla="*/ 295790 h 707390"/>
              <a:gd name="connsiteX116" fmla="*/ 366216 w 788770"/>
              <a:gd name="connsiteY116" fmla="*/ 270750 h 707390"/>
              <a:gd name="connsiteX117" fmla="*/ 370911 w 788770"/>
              <a:gd name="connsiteY117" fmla="*/ 242580 h 707390"/>
              <a:gd name="connsiteX118" fmla="*/ 381866 w 788770"/>
              <a:gd name="connsiteY118" fmla="*/ 220669 h 707390"/>
              <a:gd name="connsiteX119" fmla="*/ 400647 w 788770"/>
              <a:gd name="connsiteY119" fmla="*/ 201889 h 707390"/>
              <a:gd name="connsiteX120" fmla="*/ 424122 w 788770"/>
              <a:gd name="connsiteY120" fmla="*/ 189369 h 707390"/>
              <a:gd name="connsiteX121" fmla="*/ 651049 w 788770"/>
              <a:gd name="connsiteY121" fmla="*/ 0 h 707390"/>
              <a:gd name="connsiteX122" fmla="*/ 677654 w 788770"/>
              <a:gd name="connsiteY122" fmla="*/ 6203 h 707390"/>
              <a:gd name="connsiteX123" fmla="*/ 701130 w 788770"/>
              <a:gd name="connsiteY123" fmla="*/ 17057 h 707390"/>
              <a:gd name="connsiteX124" fmla="*/ 719910 w 788770"/>
              <a:gd name="connsiteY124" fmla="*/ 35665 h 707390"/>
              <a:gd name="connsiteX125" fmla="*/ 730865 w 788770"/>
              <a:gd name="connsiteY125" fmla="*/ 58925 h 707390"/>
              <a:gd name="connsiteX126" fmla="*/ 735560 w 788770"/>
              <a:gd name="connsiteY126" fmla="*/ 85286 h 707390"/>
              <a:gd name="connsiteX127" fmla="*/ 730865 w 788770"/>
              <a:gd name="connsiteY127" fmla="*/ 111647 h 707390"/>
              <a:gd name="connsiteX128" fmla="*/ 719910 w 788770"/>
              <a:gd name="connsiteY128" fmla="*/ 133357 h 707390"/>
              <a:gd name="connsiteX129" fmla="*/ 701130 w 788770"/>
              <a:gd name="connsiteY129" fmla="*/ 151965 h 707390"/>
              <a:gd name="connsiteX130" fmla="*/ 677654 w 788770"/>
              <a:gd name="connsiteY130" fmla="*/ 164370 h 707390"/>
              <a:gd name="connsiteX131" fmla="*/ 651049 w 788770"/>
              <a:gd name="connsiteY131" fmla="*/ 169022 h 707390"/>
              <a:gd name="connsiteX132" fmla="*/ 624444 w 788770"/>
              <a:gd name="connsiteY132" fmla="*/ 164370 h 707390"/>
              <a:gd name="connsiteX133" fmla="*/ 602534 w 788770"/>
              <a:gd name="connsiteY133" fmla="*/ 151965 h 707390"/>
              <a:gd name="connsiteX134" fmla="*/ 583753 w 788770"/>
              <a:gd name="connsiteY134" fmla="*/ 133357 h 707390"/>
              <a:gd name="connsiteX135" fmla="*/ 571233 w 788770"/>
              <a:gd name="connsiteY135" fmla="*/ 111647 h 707390"/>
              <a:gd name="connsiteX136" fmla="*/ 566538 w 788770"/>
              <a:gd name="connsiteY136" fmla="*/ 85286 h 707390"/>
              <a:gd name="connsiteX137" fmla="*/ 571233 w 788770"/>
              <a:gd name="connsiteY137" fmla="*/ 58925 h 707390"/>
              <a:gd name="connsiteX138" fmla="*/ 583753 w 788770"/>
              <a:gd name="connsiteY138" fmla="*/ 35665 h 707390"/>
              <a:gd name="connsiteX139" fmla="*/ 602534 w 788770"/>
              <a:gd name="connsiteY139" fmla="*/ 17057 h 707390"/>
              <a:gd name="connsiteX140" fmla="*/ 624444 w 788770"/>
              <a:gd name="connsiteY140" fmla="*/ 6203 h 70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788770" h="707390">
                <a:moveTo>
                  <a:pt x="273879" y="344305"/>
                </a:moveTo>
                <a:lnTo>
                  <a:pt x="294224" y="345870"/>
                </a:lnTo>
                <a:lnTo>
                  <a:pt x="331784" y="358390"/>
                </a:lnTo>
                <a:lnTo>
                  <a:pt x="369345" y="380301"/>
                </a:lnTo>
                <a:lnTo>
                  <a:pt x="406905" y="405341"/>
                </a:lnTo>
                <a:lnTo>
                  <a:pt x="442901" y="430381"/>
                </a:lnTo>
                <a:lnTo>
                  <a:pt x="478896" y="453857"/>
                </a:lnTo>
                <a:lnTo>
                  <a:pt x="496111" y="471072"/>
                </a:lnTo>
                <a:lnTo>
                  <a:pt x="505502" y="488287"/>
                </a:lnTo>
                <a:lnTo>
                  <a:pt x="505502" y="503937"/>
                </a:lnTo>
                <a:lnTo>
                  <a:pt x="500806" y="519587"/>
                </a:lnTo>
                <a:lnTo>
                  <a:pt x="489851" y="530543"/>
                </a:lnTo>
                <a:lnTo>
                  <a:pt x="475766" y="536803"/>
                </a:lnTo>
                <a:lnTo>
                  <a:pt x="460116" y="539933"/>
                </a:lnTo>
                <a:lnTo>
                  <a:pt x="446031" y="535238"/>
                </a:lnTo>
                <a:lnTo>
                  <a:pt x="433511" y="527413"/>
                </a:lnTo>
                <a:lnTo>
                  <a:pt x="417860" y="519587"/>
                </a:lnTo>
                <a:lnTo>
                  <a:pt x="397515" y="507067"/>
                </a:lnTo>
                <a:lnTo>
                  <a:pt x="378735" y="496112"/>
                </a:lnTo>
                <a:lnTo>
                  <a:pt x="358390" y="488287"/>
                </a:lnTo>
                <a:lnTo>
                  <a:pt x="341174" y="478897"/>
                </a:lnTo>
                <a:lnTo>
                  <a:pt x="327089" y="472637"/>
                </a:lnTo>
                <a:lnTo>
                  <a:pt x="316134" y="471072"/>
                </a:lnTo>
                <a:lnTo>
                  <a:pt x="306744" y="475767"/>
                </a:lnTo>
                <a:lnTo>
                  <a:pt x="298919" y="491417"/>
                </a:lnTo>
                <a:lnTo>
                  <a:pt x="308309" y="496112"/>
                </a:lnTo>
                <a:lnTo>
                  <a:pt x="322394" y="505502"/>
                </a:lnTo>
                <a:lnTo>
                  <a:pt x="341174" y="516457"/>
                </a:lnTo>
                <a:lnTo>
                  <a:pt x="366215" y="530543"/>
                </a:lnTo>
                <a:lnTo>
                  <a:pt x="389690" y="544628"/>
                </a:lnTo>
                <a:lnTo>
                  <a:pt x="411600" y="555583"/>
                </a:lnTo>
                <a:lnTo>
                  <a:pt x="433511" y="566538"/>
                </a:lnTo>
                <a:lnTo>
                  <a:pt x="452291" y="572798"/>
                </a:lnTo>
                <a:lnTo>
                  <a:pt x="463246" y="575928"/>
                </a:lnTo>
                <a:lnTo>
                  <a:pt x="485156" y="572798"/>
                </a:lnTo>
                <a:lnTo>
                  <a:pt x="516457" y="566538"/>
                </a:lnTo>
                <a:lnTo>
                  <a:pt x="557147" y="557148"/>
                </a:lnTo>
                <a:lnTo>
                  <a:pt x="602533" y="546193"/>
                </a:lnTo>
                <a:lnTo>
                  <a:pt x="651048" y="533673"/>
                </a:lnTo>
                <a:lnTo>
                  <a:pt x="705824" y="519587"/>
                </a:lnTo>
                <a:lnTo>
                  <a:pt x="730864" y="513327"/>
                </a:lnTo>
                <a:lnTo>
                  <a:pt x="752775" y="514892"/>
                </a:lnTo>
                <a:lnTo>
                  <a:pt x="771555" y="522718"/>
                </a:lnTo>
                <a:lnTo>
                  <a:pt x="782510" y="533673"/>
                </a:lnTo>
                <a:lnTo>
                  <a:pt x="788770" y="547758"/>
                </a:lnTo>
                <a:lnTo>
                  <a:pt x="788770" y="563408"/>
                </a:lnTo>
                <a:lnTo>
                  <a:pt x="782510" y="579058"/>
                </a:lnTo>
                <a:lnTo>
                  <a:pt x="768425" y="594709"/>
                </a:lnTo>
                <a:lnTo>
                  <a:pt x="748080" y="607229"/>
                </a:lnTo>
                <a:lnTo>
                  <a:pt x="710519" y="624444"/>
                </a:lnTo>
                <a:lnTo>
                  <a:pt x="669829" y="640094"/>
                </a:lnTo>
                <a:lnTo>
                  <a:pt x="626008" y="655744"/>
                </a:lnTo>
                <a:lnTo>
                  <a:pt x="582188" y="671395"/>
                </a:lnTo>
                <a:lnTo>
                  <a:pt x="541497" y="685480"/>
                </a:lnTo>
                <a:lnTo>
                  <a:pt x="502372" y="696435"/>
                </a:lnTo>
                <a:lnTo>
                  <a:pt x="469506" y="702695"/>
                </a:lnTo>
                <a:lnTo>
                  <a:pt x="444466" y="707390"/>
                </a:lnTo>
                <a:lnTo>
                  <a:pt x="424121" y="707390"/>
                </a:lnTo>
                <a:lnTo>
                  <a:pt x="400645" y="702695"/>
                </a:lnTo>
                <a:lnTo>
                  <a:pt x="369345" y="699565"/>
                </a:lnTo>
                <a:lnTo>
                  <a:pt x="336479" y="693305"/>
                </a:lnTo>
                <a:lnTo>
                  <a:pt x="300484" y="687045"/>
                </a:lnTo>
                <a:lnTo>
                  <a:pt x="266054" y="679220"/>
                </a:lnTo>
                <a:lnTo>
                  <a:pt x="234753" y="674525"/>
                </a:lnTo>
                <a:lnTo>
                  <a:pt x="206583" y="666700"/>
                </a:lnTo>
                <a:lnTo>
                  <a:pt x="184672" y="660439"/>
                </a:lnTo>
                <a:lnTo>
                  <a:pt x="170587" y="658874"/>
                </a:lnTo>
                <a:lnTo>
                  <a:pt x="164327" y="657309"/>
                </a:lnTo>
                <a:lnTo>
                  <a:pt x="0" y="649484"/>
                </a:lnTo>
                <a:lnTo>
                  <a:pt x="0" y="405341"/>
                </a:lnTo>
                <a:lnTo>
                  <a:pt x="3130" y="402211"/>
                </a:lnTo>
                <a:lnTo>
                  <a:pt x="17215" y="400646"/>
                </a:lnTo>
                <a:lnTo>
                  <a:pt x="37561" y="397516"/>
                </a:lnTo>
                <a:lnTo>
                  <a:pt x="61036" y="391256"/>
                </a:lnTo>
                <a:lnTo>
                  <a:pt x="86076" y="384996"/>
                </a:lnTo>
                <a:lnTo>
                  <a:pt x="114247" y="377171"/>
                </a:lnTo>
                <a:lnTo>
                  <a:pt x="142417" y="367780"/>
                </a:lnTo>
                <a:lnTo>
                  <a:pt x="162762" y="359955"/>
                </a:lnTo>
                <a:lnTo>
                  <a:pt x="187803" y="355260"/>
                </a:lnTo>
                <a:lnTo>
                  <a:pt x="217538" y="349000"/>
                </a:lnTo>
                <a:lnTo>
                  <a:pt x="247273" y="345870"/>
                </a:lnTo>
                <a:close/>
                <a:moveTo>
                  <a:pt x="636188" y="300484"/>
                </a:moveTo>
                <a:lnTo>
                  <a:pt x="661462" y="305179"/>
                </a:lnTo>
                <a:lnTo>
                  <a:pt x="686737" y="316134"/>
                </a:lnTo>
                <a:lnTo>
                  <a:pt x="705692" y="334914"/>
                </a:lnTo>
                <a:lnTo>
                  <a:pt x="716750" y="358390"/>
                </a:lnTo>
                <a:lnTo>
                  <a:pt x="719909" y="384995"/>
                </a:lnTo>
                <a:lnTo>
                  <a:pt x="716750" y="411600"/>
                </a:lnTo>
                <a:lnTo>
                  <a:pt x="705692" y="435076"/>
                </a:lnTo>
                <a:lnTo>
                  <a:pt x="686737" y="452291"/>
                </a:lnTo>
                <a:lnTo>
                  <a:pt x="661462" y="466376"/>
                </a:lnTo>
                <a:lnTo>
                  <a:pt x="636188" y="469506"/>
                </a:lnTo>
                <a:lnTo>
                  <a:pt x="607754" y="466376"/>
                </a:lnTo>
                <a:lnTo>
                  <a:pt x="585639" y="452291"/>
                </a:lnTo>
                <a:lnTo>
                  <a:pt x="566684" y="435076"/>
                </a:lnTo>
                <a:lnTo>
                  <a:pt x="554046" y="411600"/>
                </a:lnTo>
                <a:lnTo>
                  <a:pt x="550887" y="384995"/>
                </a:lnTo>
                <a:lnTo>
                  <a:pt x="554046" y="358390"/>
                </a:lnTo>
                <a:lnTo>
                  <a:pt x="566684" y="334914"/>
                </a:lnTo>
                <a:lnTo>
                  <a:pt x="585639" y="316134"/>
                </a:lnTo>
                <a:lnTo>
                  <a:pt x="607754" y="305179"/>
                </a:lnTo>
                <a:close/>
                <a:moveTo>
                  <a:pt x="450727" y="184674"/>
                </a:moveTo>
                <a:lnTo>
                  <a:pt x="478897" y="189369"/>
                </a:lnTo>
                <a:lnTo>
                  <a:pt x="500808" y="201889"/>
                </a:lnTo>
                <a:lnTo>
                  <a:pt x="518023" y="220669"/>
                </a:lnTo>
                <a:lnTo>
                  <a:pt x="532108" y="242580"/>
                </a:lnTo>
                <a:lnTo>
                  <a:pt x="535238" y="270750"/>
                </a:lnTo>
                <a:lnTo>
                  <a:pt x="532108" y="295790"/>
                </a:lnTo>
                <a:lnTo>
                  <a:pt x="518023" y="319266"/>
                </a:lnTo>
                <a:lnTo>
                  <a:pt x="500808" y="338046"/>
                </a:lnTo>
                <a:lnTo>
                  <a:pt x="478897" y="349001"/>
                </a:lnTo>
                <a:lnTo>
                  <a:pt x="450727" y="353696"/>
                </a:lnTo>
                <a:lnTo>
                  <a:pt x="424122" y="349001"/>
                </a:lnTo>
                <a:lnTo>
                  <a:pt x="400647" y="338046"/>
                </a:lnTo>
                <a:lnTo>
                  <a:pt x="381866" y="319266"/>
                </a:lnTo>
                <a:lnTo>
                  <a:pt x="370911" y="295790"/>
                </a:lnTo>
                <a:lnTo>
                  <a:pt x="366216" y="270750"/>
                </a:lnTo>
                <a:lnTo>
                  <a:pt x="370911" y="242580"/>
                </a:lnTo>
                <a:lnTo>
                  <a:pt x="381866" y="220669"/>
                </a:lnTo>
                <a:lnTo>
                  <a:pt x="400647" y="201889"/>
                </a:lnTo>
                <a:lnTo>
                  <a:pt x="424122" y="189369"/>
                </a:lnTo>
                <a:close/>
                <a:moveTo>
                  <a:pt x="651049" y="0"/>
                </a:moveTo>
                <a:lnTo>
                  <a:pt x="677654" y="6203"/>
                </a:lnTo>
                <a:lnTo>
                  <a:pt x="701130" y="17057"/>
                </a:lnTo>
                <a:lnTo>
                  <a:pt x="719910" y="35665"/>
                </a:lnTo>
                <a:lnTo>
                  <a:pt x="730865" y="58925"/>
                </a:lnTo>
                <a:lnTo>
                  <a:pt x="735560" y="85286"/>
                </a:lnTo>
                <a:lnTo>
                  <a:pt x="730865" y="111647"/>
                </a:lnTo>
                <a:lnTo>
                  <a:pt x="719910" y="133357"/>
                </a:lnTo>
                <a:lnTo>
                  <a:pt x="701130" y="151965"/>
                </a:lnTo>
                <a:lnTo>
                  <a:pt x="677654" y="164370"/>
                </a:lnTo>
                <a:lnTo>
                  <a:pt x="651049" y="169022"/>
                </a:lnTo>
                <a:lnTo>
                  <a:pt x="624444" y="164370"/>
                </a:lnTo>
                <a:lnTo>
                  <a:pt x="602534" y="151965"/>
                </a:lnTo>
                <a:lnTo>
                  <a:pt x="583753" y="133357"/>
                </a:lnTo>
                <a:lnTo>
                  <a:pt x="571233" y="111647"/>
                </a:lnTo>
                <a:lnTo>
                  <a:pt x="566538" y="85286"/>
                </a:lnTo>
                <a:lnTo>
                  <a:pt x="571233" y="58925"/>
                </a:lnTo>
                <a:lnTo>
                  <a:pt x="583753" y="35665"/>
                </a:lnTo>
                <a:lnTo>
                  <a:pt x="602534" y="17057"/>
                </a:lnTo>
                <a:lnTo>
                  <a:pt x="624444" y="620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109140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121" name="Freeform 21">
            <a:extLst>
              <a:ext uri="{FF2B5EF4-FFF2-40B4-BE49-F238E27FC236}">
                <a16:creationId xmlns:a16="http://schemas.microsoft.com/office/drawing/2014/main" id="{F8F45D3C-CE1C-4EF5-ADAC-11CF09F067D1}"/>
              </a:ext>
            </a:extLst>
          </p:cNvPr>
          <p:cNvSpPr>
            <a:spLocks noEditPoints="1"/>
          </p:cNvSpPr>
          <p:nvPr/>
        </p:nvSpPr>
        <p:spPr bwMode="auto">
          <a:xfrm>
            <a:off x="5773673" y="2444725"/>
            <a:ext cx="381696" cy="295705"/>
          </a:xfrm>
          <a:custGeom>
            <a:avLst/>
            <a:gdLst>
              <a:gd name="T0" fmla="*/ 83 w 102"/>
              <a:gd name="T1" fmla="*/ 87 h 87"/>
              <a:gd name="T2" fmla="*/ 69 w 102"/>
              <a:gd name="T3" fmla="*/ 87 h 87"/>
              <a:gd name="T4" fmla="*/ 69 w 102"/>
              <a:gd name="T5" fmla="*/ 84 h 87"/>
              <a:gd name="T6" fmla="*/ 57 w 102"/>
              <a:gd name="T7" fmla="*/ 64 h 87"/>
              <a:gd name="T8" fmla="*/ 62 w 102"/>
              <a:gd name="T9" fmla="*/ 63 h 87"/>
              <a:gd name="T10" fmla="*/ 64 w 102"/>
              <a:gd name="T11" fmla="*/ 70 h 87"/>
              <a:gd name="T12" fmla="*/ 64 w 102"/>
              <a:gd name="T13" fmla="*/ 45 h 87"/>
              <a:gd name="T14" fmla="*/ 73 w 102"/>
              <a:gd name="T15" fmla="*/ 46 h 87"/>
              <a:gd name="T16" fmla="*/ 73 w 102"/>
              <a:gd name="T17" fmla="*/ 59 h 87"/>
              <a:gd name="T18" fmla="*/ 88 w 102"/>
              <a:gd name="T19" fmla="*/ 64 h 87"/>
              <a:gd name="T20" fmla="*/ 89 w 102"/>
              <a:gd name="T21" fmla="*/ 80 h 87"/>
              <a:gd name="T22" fmla="*/ 83 w 102"/>
              <a:gd name="T23" fmla="*/ 87 h 87"/>
              <a:gd name="T24" fmla="*/ 95 w 102"/>
              <a:gd name="T25" fmla="*/ 38 h 87"/>
              <a:gd name="T26" fmla="*/ 91 w 102"/>
              <a:gd name="T27" fmla="*/ 34 h 87"/>
              <a:gd name="T28" fmla="*/ 95 w 102"/>
              <a:gd name="T29" fmla="*/ 31 h 87"/>
              <a:gd name="T30" fmla="*/ 99 w 102"/>
              <a:gd name="T31" fmla="*/ 34 h 87"/>
              <a:gd name="T32" fmla="*/ 95 w 102"/>
              <a:gd name="T33" fmla="*/ 38 h 87"/>
              <a:gd name="T34" fmla="*/ 95 w 102"/>
              <a:gd name="T35" fmla="*/ 24 h 87"/>
              <a:gd name="T36" fmla="*/ 91 w 102"/>
              <a:gd name="T37" fmla="*/ 20 h 87"/>
              <a:gd name="T38" fmla="*/ 95 w 102"/>
              <a:gd name="T39" fmla="*/ 17 h 87"/>
              <a:gd name="T40" fmla="*/ 99 w 102"/>
              <a:gd name="T41" fmla="*/ 20 h 87"/>
              <a:gd name="T42" fmla="*/ 95 w 102"/>
              <a:gd name="T43" fmla="*/ 24 h 87"/>
              <a:gd name="T44" fmla="*/ 95 w 102"/>
              <a:gd name="T45" fmla="*/ 52 h 87"/>
              <a:gd name="T46" fmla="*/ 91 w 102"/>
              <a:gd name="T47" fmla="*/ 48 h 87"/>
              <a:gd name="T48" fmla="*/ 95 w 102"/>
              <a:gd name="T49" fmla="*/ 44 h 87"/>
              <a:gd name="T50" fmla="*/ 99 w 102"/>
              <a:gd name="T51" fmla="*/ 48 h 87"/>
              <a:gd name="T52" fmla="*/ 95 w 102"/>
              <a:gd name="T53" fmla="*/ 52 h 87"/>
              <a:gd name="T54" fmla="*/ 58 w 102"/>
              <a:gd name="T55" fmla="*/ 33 h 87"/>
              <a:gd name="T56" fmla="*/ 16 w 102"/>
              <a:gd name="T57" fmla="*/ 33 h 87"/>
              <a:gd name="T58" fmla="*/ 16 w 102"/>
              <a:gd name="T59" fmla="*/ 38 h 87"/>
              <a:gd name="T60" fmla="*/ 58 w 102"/>
              <a:gd name="T61" fmla="*/ 38 h 87"/>
              <a:gd name="T62" fmla="*/ 58 w 102"/>
              <a:gd name="T63" fmla="*/ 33 h 87"/>
              <a:gd name="T64" fmla="*/ 58 w 102"/>
              <a:gd name="T65" fmla="*/ 45 h 87"/>
              <a:gd name="T66" fmla="*/ 16 w 102"/>
              <a:gd name="T67" fmla="*/ 45 h 87"/>
              <a:gd name="T68" fmla="*/ 16 w 102"/>
              <a:gd name="T69" fmla="*/ 49 h 87"/>
              <a:gd name="T70" fmla="*/ 58 w 102"/>
              <a:gd name="T71" fmla="*/ 49 h 87"/>
              <a:gd name="T72" fmla="*/ 58 w 102"/>
              <a:gd name="T73" fmla="*/ 45 h 87"/>
              <a:gd name="T74" fmla="*/ 58 w 102"/>
              <a:gd name="T75" fmla="*/ 22 h 87"/>
              <a:gd name="T76" fmla="*/ 16 w 102"/>
              <a:gd name="T77" fmla="*/ 22 h 87"/>
              <a:gd name="T78" fmla="*/ 16 w 102"/>
              <a:gd name="T79" fmla="*/ 26 h 87"/>
              <a:gd name="T80" fmla="*/ 58 w 102"/>
              <a:gd name="T81" fmla="*/ 26 h 87"/>
              <a:gd name="T82" fmla="*/ 58 w 102"/>
              <a:gd name="T83" fmla="*/ 22 h 87"/>
              <a:gd name="T84" fmla="*/ 0 w 102"/>
              <a:gd name="T85" fmla="*/ 0 h 87"/>
              <a:gd name="T86" fmla="*/ 102 w 102"/>
              <a:gd name="T87" fmla="*/ 0 h 87"/>
              <a:gd name="T88" fmla="*/ 102 w 102"/>
              <a:gd name="T89" fmla="*/ 73 h 87"/>
              <a:gd name="T90" fmla="*/ 94 w 102"/>
              <a:gd name="T91" fmla="*/ 73 h 87"/>
              <a:gd name="T92" fmla="*/ 88 w 102"/>
              <a:gd name="T93" fmla="*/ 58 h 87"/>
              <a:gd name="T94" fmla="*/ 88 w 102"/>
              <a:gd name="T95" fmla="*/ 8 h 87"/>
              <a:gd name="T96" fmla="*/ 7 w 102"/>
              <a:gd name="T97" fmla="*/ 8 h 87"/>
              <a:gd name="T98" fmla="*/ 7 w 102"/>
              <a:gd name="T99" fmla="*/ 63 h 87"/>
              <a:gd name="T100" fmla="*/ 53 w 102"/>
              <a:gd name="T101" fmla="*/ 63 h 87"/>
              <a:gd name="T102" fmla="*/ 55 w 102"/>
              <a:gd name="T103" fmla="*/ 73 h 87"/>
              <a:gd name="T104" fmla="*/ 0 w 102"/>
              <a:gd name="T105" fmla="*/ 73 h 87"/>
              <a:gd name="T106" fmla="*/ 0 w 102"/>
              <a:gd name="T10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2" h="87">
                <a:moveTo>
                  <a:pt x="83" y="87"/>
                </a:moveTo>
                <a:cubicBezTo>
                  <a:pt x="78" y="87"/>
                  <a:pt x="74" y="87"/>
                  <a:pt x="69" y="87"/>
                </a:cubicBezTo>
                <a:cubicBezTo>
                  <a:pt x="69" y="86"/>
                  <a:pt x="69" y="85"/>
                  <a:pt x="69" y="84"/>
                </a:cubicBezTo>
                <a:cubicBezTo>
                  <a:pt x="62" y="81"/>
                  <a:pt x="57" y="72"/>
                  <a:pt x="57" y="64"/>
                </a:cubicBezTo>
                <a:cubicBezTo>
                  <a:pt x="57" y="61"/>
                  <a:pt x="62" y="61"/>
                  <a:pt x="62" y="63"/>
                </a:cubicBezTo>
                <a:cubicBezTo>
                  <a:pt x="63" y="65"/>
                  <a:pt x="63" y="67"/>
                  <a:pt x="64" y="70"/>
                </a:cubicBezTo>
                <a:cubicBezTo>
                  <a:pt x="64" y="62"/>
                  <a:pt x="64" y="54"/>
                  <a:pt x="64" y="45"/>
                </a:cubicBezTo>
                <a:cubicBezTo>
                  <a:pt x="64" y="41"/>
                  <a:pt x="73" y="41"/>
                  <a:pt x="73" y="46"/>
                </a:cubicBezTo>
                <a:cubicBezTo>
                  <a:pt x="73" y="50"/>
                  <a:pt x="73" y="55"/>
                  <a:pt x="73" y="59"/>
                </a:cubicBezTo>
                <a:cubicBezTo>
                  <a:pt x="79" y="59"/>
                  <a:pt x="86" y="59"/>
                  <a:pt x="88" y="64"/>
                </a:cubicBezTo>
                <a:cubicBezTo>
                  <a:pt x="89" y="67"/>
                  <a:pt x="89" y="75"/>
                  <a:pt x="89" y="80"/>
                </a:cubicBezTo>
                <a:cubicBezTo>
                  <a:pt x="87" y="82"/>
                  <a:pt x="83" y="83"/>
                  <a:pt x="83" y="87"/>
                </a:cubicBezTo>
                <a:close/>
                <a:moveTo>
                  <a:pt x="95" y="38"/>
                </a:moveTo>
                <a:cubicBezTo>
                  <a:pt x="93" y="38"/>
                  <a:pt x="91" y="36"/>
                  <a:pt x="91" y="34"/>
                </a:cubicBezTo>
                <a:cubicBezTo>
                  <a:pt x="91" y="32"/>
                  <a:pt x="93" y="31"/>
                  <a:pt x="95" y="31"/>
                </a:cubicBezTo>
                <a:cubicBezTo>
                  <a:pt x="97" y="31"/>
                  <a:pt x="99" y="32"/>
                  <a:pt x="99" y="34"/>
                </a:cubicBezTo>
                <a:cubicBezTo>
                  <a:pt x="99" y="36"/>
                  <a:pt x="97" y="38"/>
                  <a:pt x="95" y="38"/>
                </a:cubicBezTo>
                <a:close/>
                <a:moveTo>
                  <a:pt x="95" y="24"/>
                </a:moveTo>
                <a:cubicBezTo>
                  <a:pt x="93" y="24"/>
                  <a:pt x="91" y="23"/>
                  <a:pt x="91" y="20"/>
                </a:cubicBezTo>
                <a:cubicBezTo>
                  <a:pt x="91" y="18"/>
                  <a:pt x="93" y="17"/>
                  <a:pt x="95" y="17"/>
                </a:cubicBezTo>
                <a:cubicBezTo>
                  <a:pt x="97" y="17"/>
                  <a:pt x="99" y="18"/>
                  <a:pt x="99" y="20"/>
                </a:cubicBezTo>
                <a:cubicBezTo>
                  <a:pt x="99" y="23"/>
                  <a:pt x="97" y="24"/>
                  <a:pt x="95" y="24"/>
                </a:cubicBezTo>
                <a:close/>
                <a:moveTo>
                  <a:pt x="95" y="52"/>
                </a:moveTo>
                <a:cubicBezTo>
                  <a:pt x="93" y="52"/>
                  <a:pt x="91" y="50"/>
                  <a:pt x="91" y="48"/>
                </a:cubicBezTo>
                <a:cubicBezTo>
                  <a:pt x="91" y="46"/>
                  <a:pt x="93" y="44"/>
                  <a:pt x="95" y="44"/>
                </a:cubicBezTo>
                <a:cubicBezTo>
                  <a:pt x="97" y="44"/>
                  <a:pt x="99" y="46"/>
                  <a:pt x="99" y="48"/>
                </a:cubicBezTo>
                <a:cubicBezTo>
                  <a:pt x="99" y="50"/>
                  <a:pt x="97" y="52"/>
                  <a:pt x="95" y="52"/>
                </a:cubicBezTo>
                <a:close/>
                <a:moveTo>
                  <a:pt x="58" y="33"/>
                </a:moveTo>
                <a:cubicBezTo>
                  <a:pt x="16" y="33"/>
                  <a:pt x="16" y="33"/>
                  <a:pt x="16" y="33"/>
                </a:cubicBezTo>
                <a:cubicBezTo>
                  <a:pt x="16" y="38"/>
                  <a:pt x="16" y="38"/>
                  <a:pt x="16" y="38"/>
                </a:cubicBezTo>
                <a:cubicBezTo>
                  <a:pt x="58" y="38"/>
                  <a:pt x="58" y="38"/>
                  <a:pt x="58" y="38"/>
                </a:cubicBezTo>
                <a:cubicBezTo>
                  <a:pt x="58" y="33"/>
                  <a:pt x="58" y="33"/>
                  <a:pt x="58" y="33"/>
                </a:cubicBezTo>
                <a:close/>
                <a:moveTo>
                  <a:pt x="58" y="45"/>
                </a:moveTo>
                <a:cubicBezTo>
                  <a:pt x="16" y="45"/>
                  <a:pt x="16" y="45"/>
                  <a:pt x="16" y="45"/>
                </a:cubicBezTo>
                <a:cubicBezTo>
                  <a:pt x="16" y="49"/>
                  <a:pt x="16" y="49"/>
                  <a:pt x="16" y="49"/>
                </a:cubicBezTo>
                <a:cubicBezTo>
                  <a:pt x="58" y="49"/>
                  <a:pt x="58" y="49"/>
                  <a:pt x="58" y="49"/>
                </a:cubicBezTo>
                <a:cubicBezTo>
                  <a:pt x="58" y="45"/>
                  <a:pt x="58" y="45"/>
                  <a:pt x="58" y="45"/>
                </a:cubicBezTo>
                <a:close/>
                <a:moveTo>
                  <a:pt x="58" y="22"/>
                </a:moveTo>
                <a:cubicBezTo>
                  <a:pt x="16" y="22"/>
                  <a:pt x="16" y="22"/>
                  <a:pt x="16" y="22"/>
                </a:cubicBezTo>
                <a:cubicBezTo>
                  <a:pt x="16" y="26"/>
                  <a:pt x="16" y="26"/>
                  <a:pt x="16" y="26"/>
                </a:cubicBezTo>
                <a:cubicBezTo>
                  <a:pt x="58" y="26"/>
                  <a:pt x="58" y="26"/>
                  <a:pt x="58" y="26"/>
                </a:cubicBezTo>
                <a:cubicBezTo>
                  <a:pt x="58" y="22"/>
                  <a:pt x="58" y="22"/>
                  <a:pt x="58" y="22"/>
                </a:cubicBezTo>
                <a:close/>
                <a:moveTo>
                  <a:pt x="0" y="0"/>
                </a:moveTo>
                <a:cubicBezTo>
                  <a:pt x="102" y="0"/>
                  <a:pt x="102" y="0"/>
                  <a:pt x="102" y="0"/>
                </a:cubicBezTo>
                <a:cubicBezTo>
                  <a:pt x="102" y="73"/>
                  <a:pt x="102" y="73"/>
                  <a:pt x="102" y="73"/>
                </a:cubicBezTo>
                <a:cubicBezTo>
                  <a:pt x="94" y="73"/>
                  <a:pt x="94" y="73"/>
                  <a:pt x="94" y="73"/>
                </a:cubicBezTo>
                <a:cubicBezTo>
                  <a:pt x="94" y="65"/>
                  <a:pt x="94" y="60"/>
                  <a:pt x="88" y="58"/>
                </a:cubicBezTo>
                <a:cubicBezTo>
                  <a:pt x="88" y="8"/>
                  <a:pt x="88" y="8"/>
                  <a:pt x="88" y="8"/>
                </a:cubicBezTo>
                <a:cubicBezTo>
                  <a:pt x="7" y="8"/>
                  <a:pt x="7" y="8"/>
                  <a:pt x="7" y="8"/>
                </a:cubicBezTo>
                <a:cubicBezTo>
                  <a:pt x="7" y="63"/>
                  <a:pt x="7" y="63"/>
                  <a:pt x="7" y="63"/>
                </a:cubicBezTo>
                <a:cubicBezTo>
                  <a:pt x="53" y="63"/>
                  <a:pt x="53" y="63"/>
                  <a:pt x="53" y="63"/>
                </a:cubicBezTo>
                <a:cubicBezTo>
                  <a:pt x="53" y="66"/>
                  <a:pt x="53" y="70"/>
                  <a:pt x="55" y="73"/>
                </a:cubicBezTo>
                <a:cubicBezTo>
                  <a:pt x="0" y="73"/>
                  <a:pt x="0" y="73"/>
                  <a:pt x="0" y="73"/>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109140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grpSp>
        <p:nvGrpSpPr>
          <p:cNvPr id="122" name="Group 386">
            <a:extLst>
              <a:ext uri="{FF2B5EF4-FFF2-40B4-BE49-F238E27FC236}">
                <a16:creationId xmlns:a16="http://schemas.microsoft.com/office/drawing/2014/main" id="{3730C41D-F7DC-4EB9-B5E2-B40907C72528}"/>
              </a:ext>
            </a:extLst>
          </p:cNvPr>
          <p:cNvGrpSpPr>
            <a:grpSpLocks/>
          </p:cNvGrpSpPr>
          <p:nvPr/>
        </p:nvGrpSpPr>
        <p:grpSpPr>
          <a:xfrm>
            <a:off x="6219336" y="4532972"/>
            <a:ext cx="336726" cy="282500"/>
            <a:chOff x="6084075" y="1170970"/>
            <a:chExt cx="854570" cy="802298"/>
          </a:xfrm>
          <a:solidFill>
            <a:schemeClr val="bg1"/>
          </a:solidFill>
        </p:grpSpPr>
        <p:sp>
          <p:nvSpPr>
            <p:cNvPr id="123" name="Freeform 34">
              <a:extLst>
                <a:ext uri="{FF2B5EF4-FFF2-40B4-BE49-F238E27FC236}">
                  <a16:creationId xmlns:a16="http://schemas.microsoft.com/office/drawing/2014/main" id="{3108AAA5-38BC-4E42-AF24-CCB3CD51866A}"/>
                </a:ext>
              </a:extLst>
            </p:cNvPr>
            <p:cNvSpPr>
              <a:spLocks/>
            </p:cNvSpPr>
            <p:nvPr/>
          </p:nvSpPr>
          <p:spPr bwMode="auto">
            <a:xfrm>
              <a:off x="6215361" y="1246337"/>
              <a:ext cx="382916" cy="379268"/>
            </a:xfrm>
            <a:custGeom>
              <a:avLst/>
              <a:gdLst/>
              <a:ahLst/>
              <a:cxnLst>
                <a:cxn ang="0">
                  <a:pos x="151" y="46"/>
                </a:cxn>
                <a:cxn ang="0">
                  <a:pos x="153" y="65"/>
                </a:cxn>
                <a:cxn ang="0">
                  <a:pos x="64" y="152"/>
                </a:cxn>
                <a:cxn ang="0">
                  <a:pos x="45" y="150"/>
                </a:cxn>
                <a:cxn ang="0">
                  <a:pos x="6" y="111"/>
                </a:cxn>
                <a:cxn ang="0">
                  <a:pos x="4" y="92"/>
                </a:cxn>
                <a:cxn ang="0">
                  <a:pos x="93" y="4"/>
                </a:cxn>
                <a:cxn ang="0">
                  <a:pos x="112" y="6"/>
                </a:cxn>
                <a:cxn ang="0">
                  <a:pos x="151" y="46"/>
                </a:cxn>
              </a:cxnLst>
              <a:rect l="0" t="0" r="r" b="b"/>
              <a:pathLst>
                <a:path w="157" h="156">
                  <a:moveTo>
                    <a:pt x="151" y="46"/>
                  </a:moveTo>
                  <a:cubicBezTo>
                    <a:pt x="156" y="50"/>
                    <a:pt x="157" y="59"/>
                    <a:pt x="153" y="65"/>
                  </a:cubicBezTo>
                  <a:cubicBezTo>
                    <a:pt x="129" y="99"/>
                    <a:pt x="99" y="129"/>
                    <a:pt x="64" y="152"/>
                  </a:cubicBezTo>
                  <a:cubicBezTo>
                    <a:pt x="58" y="156"/>
                    <a:pt x="50" y="155"/>
                    <a:pt x="45" y="150"/>
                  </a:cubicBezTo>
                  <a:cubicBezTo>
                    <a:pt x="32" y="137"/>
                    <a:pt x="19" y="124"/>
                    <a:pt x="6" y="111"/>
                  </a:cubicBezTo>
                  <a:cubicBezTo>
                    <a:pt x="1" y="106"/>
                    <a:pt x="0" y="97"/>
                    <a:pt x="4" y="92"/>
                  </a:cubicBezTo>
                  <a:cubicBezTo>
                    <a:pt x="28" y="57"/>
                    <a:pt x="58" y="28"/>
                    <a:pt x="93" y="4"/>
                  </a:cubicBezTo>
                  <a:cubicBezTo>
                    <a:pt x="99" y="0"/>
                    <a:pt x="107" y="1"/>
                    <a:pt x="112" y="6"/>
                  </a:cubicBezTo>
                  <a:cubicBezTo>
                    <a:pt x="125" y="19"/>
                    <a:pt x="138" y="32"/>
                    <a:pt x="151" y="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091405"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124" name="Freeform 35">
              <a:extLst>
                <a:ext uri="{FF2B5EF4-FFF2-40B4-BE49-F238E27FC236}">
                  <a16:creationId xmlns:a16="http://schemas.microsoft.com/office/drawing/2014/main" id="{A6086E39-D174-4A63-923A-177EEF958DD1}"/>
                </a:ext>
              </a:extLst>
            </p:cNvPr>
            <p:cNvSpPr>
              <a:spLocks/>
            </p:cNvSpPr>
            <p:nvPr/>
          </p:nvSpPr>
          <p:spPr bwMode="auto">
            <a:xfrm>
              <a:off x="6481578" y="1170970"/>
              <a:ext cx="192065" cy="194497"/>
            </a:xfrm>
            <a:custGeom>
              <a:avLst/>
              <a:gdLst/>
              <a:ahLst/>
              <a:cxnLst>
                <a:cxn ang="0">
                  <a:pos x="8" y="5"/>
                </a:cxn>
                <a:cxn ang="0">
                  <a:pos x="22" y="2"/>
                </a:cxn>
                <a:cxn ang="0">
                  <a:pos x="78" y="59"/>
                </a:cxn>
                <a:cxn ang="0">
                  <a:pos x="75" y="72"/>
                </a:cxn>
                <a:cxn ang="0">
                  <a:pos x="70" y="77"/>
                </a:cxn>
                <a:cxn ang="0">
                  <a:pos x="59" y="77"/>
                </a:cxn>
                <a:cxn ang="0">
                  <a:pos x="3" y="20"/>
                </a:cxn>
                <a:cxn ang="0">
                  <a:pos x="3" y="9"/>
                </a:cxn>
                <a:cxn ang="0">
                  <a:pos x="8" y="5"/>
                </a:cxn>
              </a:cxnLst>
              <a:rect l="0" t="0" r="r" b="b"/>
              <a:pathLst>
                <a:path w="79" h="80">
                  <a:moveTo>
                    <a:pt x="8" y="5"/>
                  </a:moveTo>
                  <a:cubicBezTo>
                    <a:pt x="11" y="2"/>
                    <a:pt x="17" y="0"/>
                    <a:pt x="22" y="2"/>
                  </a:cubicBezTo>
                  <a:cubicBezTo>
                    <a:pt x="48" y="11"/>
                    <a:pt x="69" y="32"/>
                    <a:pt x="78" y="59"/>
                  </a:cubicBezTo>
                  <a:cubicBezTo>
                    <a:pt x="79" y="63"/>
                    <a:pt x="78" y="69"/>
                    <a:pt x="75" y="72"/>
                  </a:cubicBezTo>
                  <a:cubicBezTo>
                    <a:pt x="66" y="80"/>
                    <a:pt x="78" y="68"/>
                    <a:pt x="70" y="77"/>
                  </a:cubicBezTo>
                  <a:cubicBezTo>
                    <a:pt x="67" y="80"/>
                    <a:pt x="62" y="80"/>
                    <a:pt x="59" y="77"/>
                  </a:cubicBezTo>
                  <a:cubicBezTo>
                    <a:pt x="40" y="58"/>
                    <a:pt x="22" y="39"/>
                    <a:pt x="3" y="20"/>
                  </a:cubicBezTo>
                  <a:cubicBezTo>
                    <a:pt x="0" y="17"/>
                    <a:pt x="0" y="12"/>
                    <a:pt x="3" y="9"/>
                  </a:cubicBezTo>
                  <a:cubicBezTo>
                    <a:pt x="12" y="1"/>
                    <a:pt x="0" y="1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091405"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125" name="Freeform 36">
              <a:extLst>
                <a:ext uri="{FF2B5EF4-FFF2-40B4-BE49-F238E27FC236}">
                  <a16:creationId xmlns:a16="http://schemas.microsoft.com/office/drawing/2014/main" id="{9473E659-4B00-4399-9EAD-C2FA7E6AC7C0}"/>
                </a:ext>
              </a:extLst>
            </p:cNvPr>
            <p:cNvSpPr>
              <a:spLocks/>
            </p:cNvSpPr>
            <p:nvPr/>
          </p:nvSpPr>
          <p:spPr bwMode="auto">
            <a:xfrm>
              <a:off x="6488871" y="1241475"/>
              <a:ext cx="116698" cy="116698"/>
            </a:xfrm>
            <a:custGeom>
              <a:avLst/>
              <a:gdLst/>
              <a:ahLst/>
              <a:cxnLst>
                <a:cxn ang="0">
                  <a:pos x="96" y="86"/>
                </a:cxn>
                <a:cxn ang="0">
                  <a:pos x="86" y="96"/>
                </a:cxn>
                <a:cxn ang="0">
                  <a:pos x="0" y="8"/>
                </a:cxn>
                <a:cxn ang="0">
                  <a:pos x="10" y="0"/>
                </a:cxn>
                <a:cxn ang="0">
                  <a:pos x="96" y="86"/>
                </a:cxn>
              </a:cxnLst>
              <a:rect l="0" t="0" r="r" b="b"/>
              <a:pathLst>
                <a:path w="96" h="96">
                  <a:moveTo>
                    <a:pt x="96" y="86"/>
                  </a:moveTo>
                  <a:lnTo>
                    <a:pt x="86" y="96"/>
                  </a:lnTo>
                  <a:lnTo>
                    <a:pt x="0" y="8"/>
                  </a:lnTo>
                  <a:lnTo>
                    <a:pt x="10" y="0"/>
                  </a:lnTo>
                  <a:lnTo>
                    <a:pt x="96"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091405"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126" name="Freeform 37">
              <a:extLst>
                <a:ext uri="{FF2B5EF4-FFF2-40B4-BE49-F238E27FC236}">
                  <a16:creationId xmlns:a16="http://schemas.microsoft.com/office/drawing/2014/main" id="{15D10915-6292-440B-BC49-3F2A6CDF0524}"/>
                </a:ext>
              </a:extLst>
            </p:cNvPr>
            <p:cNvSpPr>
              <a:spLocks/>
            </p:cNvSpPr>
            <p:nvPr/>
          </p:nvSpPr>
          <p:spPr bwMode="auto">
            <a:xfrm>
              <a:off x="6139993" y="1506477"/>
              <a:ext cx="195713" cy="194497"/>
            </a:xfrm>
            <a:custGeom>
              <a:avLst/>
              <a:gdLst/>
              <a:ahLst/>
              <a:cxnLst>
                <a:cxn ang="0">
                  <a:pos x="4" y="8"/>
                </a:cxn>
                <a:cxn ang="0">
                  <a:pos x="1" y="22"/>
                </a:cxn>
                <a:cxn ang="0">
                  <a:pos x="57" y="79"/>
                </a:cxn>
                <a:cxn ang="0">
                  <a:pos x="71" y="76"/>
                </a:cxn>
                <a:cxn ang="0">
                  <a:pos x="76" y="71"/>
                </a:cxn>
                <a:cxn ang="0">
                  <a:pos x="76" y="60"/>
                </a:cxn>
                <a:cxn ang="0">
                  <a:pos x="20" y="4"/>
                </a:cxn>
                <a:cxn ang="0">
                  <a:pos x="9" y="4"/>
                </a:cxn>
                <a:cxn ang="0">
                  <a:pos x="4" y="8"/>
                </a:cxn>
              </a:cxnLst>
              <a:rect l="0" t="0" r="r" b="b"/>
              <a:pathLst>
                <a:path w="80" h="80">
                  <a:moveTo>
                    <a:pt x="4" y="8"/>
                  </a:moveTo>
                  <a:cubicBezTo>
                    <a:pt x="1" y="11"/>
                    <a:pt x="0" y="17"/>
                    <a:pt x="1" y="22"/>
                  </a:cubicBezTo>
                  <a:cubicBezTo>
                    <a:pt x="10" y="49"/>
                    <a:pt x="31" y="70"/>
                    <a:pt x="57" y="79"/>
                  </a:cubicBezTo>
                  <a:cubicBezTo>
                    <a:pt x="62" y="80"/>
                    <a:pt x="68" y="79"/>
                    <a:pt x="71" y="76"/>
                  </a:cubicBezTo>
                  <a:cubicBezTo>
                    <a:pt x="80" y="68"/>
                    <a:pt x="67" y="80"/>
                    <a:pt x="76" y="71"/>
                  </a:cubicBezTo>
                  <a:cubicBezTo>
                    <a:pt x="79" y="68"/>
                    <a:pt x="79" y="63"/>
                    <a:pt x="76" y="60"/>
                  </a:cubicBezTo>
                  <a:cubicBezTo>
                    <a:pt x="57" y="41"/>
                    <a:pt x="39" y="23"/>
                    <a:pt x="20" y="4"/>
                  </a:cubicBezTo>
                  <a:cubicBezTo>
                    <a:pt x="17" y="1"/>
                    <a:pt x="12" y="1"/>
                    <a:pt x="9" y="4"/>
                  </a:cubicBezTo>
                  <a:cubicBezTo>
                    <a:pt x="1" y="12"/>
                    <a:pt x="13" y="0"/>
                    <a:pt x="4"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091405"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127" name="Freeform 38">
              <a:extLst>
                <a:ext uri="{FF2B5EF4-FFF2-40B4-BE49-F238E27FC236}">
                  <a16:creationId xmlns:a16="http://schemas.microsoft.com/office/drawing/2014/main" id="{4FE9C5EF-5147-4A7A-BB50-2C84C6927531}"/>
                </a:ext>
              </a:extLst>
            </p:cNvPr>
            <p:cNvSpPr>
              <a:spLocks/>
            </p:cNvSpPr>
            <p:nvPr/>
          </p:nvSpPr>
          <p:spPr bwMode="auto">
            <a:xfrm>
              <a:off x="6208067" y="1516201"/>
              <a:ext cx="116698" cy="116698"/>
            </a:xfrm>
            <a:custGeom>
              <a:avLst/>
              <a:gdLst/>
              <a:ahLst/>
              <a:cxnLst>
                <a:cxn ang="0">
                  <a:pos x="88" y="96"/>
                </a:cxn>
                <a:cxn ang="0">
                  <a:pos x="96" y="88"/>
                </a:cxn>
                <a:cxn ang="0">
                  <a:pos x="10" y="0"/>
                </a:cxn>
                <a:cxn ang="0">
                  <a:pos x="0" y="8"/>
                </a:cxn>
                <a:cxn ang="0">
                  <a:pos x="88" y="96"/>
                </a:cxn>
              </a:cxnLst>
              <a:rect l="0" t="0" r="r" b="b"/>
              <a:pathLst>
                <a:path w="96" h="96">
                  <a:moveTo>
                    <a:pt x="88" y="96"/>
                  </a:moveTo>
                  <a:lnTo>
                    <a:pt x="96" y="88"/>
                  </a:lnTo>
                  <a:lnTo>
                    <a:pt x="10" y="0"/>
                  </a:lnTo>
                  <a:lnTo>
                    <a:pt x="0" y="8"/>
                  </a:lnTo>
                  <a:lnTo>
                    <a:pt x="88"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091405"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128" name="Freeform 39">
              <a:extLst>
                <a:ext uri="{FF2B5EF4-FFF2-40B4-BE49-F238E27FC236}">
                  <a16:creationId xmlns:a16="http://schemas.microsoft.com/office/drawing/2014/main" id="{D03C81F1-47C5-45BD-878F-8F4AEED23705}"/>
                </a:ext>
              </a:extLst>
            </p:cNvPr>
            <p:cNvSpPr>
              <a:spLocks/>
            </p:cNvSpPr>
            <p:nvPr/>
          </p:nvSpPr>
          <p:spPr bwMode="auto">
            <a:xfrm>
              <a:off x="6471853" y="1501614"/>
              <a:ext cx="80230" cy="80230"/>
            </a:xfrm>
            <a:custGeom>
              <a:avLst/>
              <a:gdLst/>
              <a:ahLst/>
              <a:cxnLst>
                <a:cxn ang="0">
                  <a:pos x="0" y="21"/>
                </a:cxn>
                <a:cxn ang="0">
                  <a:pos x="12" y="33"/>
                </a:cxn>
                <a:cxn ang="0">
                  <a:pos x="33" y="13"/>
                </a:cxn>
                <a:cxn ang="0">
                  <a:pos x="21" y="0"/>
                </a:cxn>
                <a:cxn ang="0">
                  <a:pos x="10" y="11"/>
                </a:cxn>
                <a:cxn ang="0">
                  <a:pos x="0" y="21"/>
                </a:cxn>
              </a:cxnLst>
              <a:rect l="0" t="0" r="r" b="b"/>
              <a:pathLst>
                <a:path w="33" h="33">
                  <a:moveTo>
                    <a:pt x="0" y="21"/>
                  </a:moveTo>
                  <a:cubicBezTo>
                    <a:pt x="12" y="33"/>
                    <a:pt x="12" y="33"/>
                    <a:pt x="12" y="33"/>
                  </a:cubicBezTo>
                  <a:cubicBezTo>
                    <a:pt x="33" y="13"/>
                    <a:pt x="33" y="13"/>
                    <a:pt x="33" y="13"/>
                  </a:cubicBezTo>
                  <a:cubicBezTo>
                    <a:pt x="21" y="0"/>
                    <a:pt x="21" y="0"/>
                    <a:pt x="21" y="0"/>
                  </a:cubicBezTo>
                  <a:cubicBezTo>
                    <a:pt x="17" y="4"/>
                    <a:pt x="14" y="7"/>
                    <a:pt x="10" y="11"/>
                  </a:cubicBezTo>
                  <a:cubicBezTo>
                    <a:pt x="7" y="14"/>
                    <a:pt x="3" y="17"/>
                    <a:pt x="0"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091405"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129" name="Freeform 40">
              <a:extLst>
                <a:ext uri="{FF2B5EF4-FFF2-40B4-BE49-F238E27FC236}">
                  <a16:creationId xmlns:a16="http://schemas.microsoft.com/office/drawing/2014/main" id="{25115275-7A4F-404F-BFA9-B422271E8DE5}"/>
                </a:ext>
              </a:extLst>
            </p:cNvPr>
            <p:cNvSpPr>
              <a:spLocks/>
            </p:cNvSpPr>
            <p:nvPr/>
          </p:nvSpPr>
          <p:spPr bwMode="auto">
            <a:xfrm>
              <a:off x="6496165" y="1525926"/>
              <a:ext cx="442480" cy="447342"/>
            </a:xfrm>
            <a:custGeom>
              <a:avLst/>
              <a:gdLst/>
              <a:ahLst/>
              <a:cxnLst>
                <a:cxn ang="0">
                  <a:pos x="179" y="142"/>
                </a:cxn>
                <a:cxn ang="0">
                  <a:pos x="178" y="157"/>
                </a:cxn>
                <a:cxn ang="0">
                  <a:pos x="154" y="180"/>
                </a:cxn>
                <a:cxn ang="0">
                  <a:pos x="140" y="181"/>
                </a:cxn>
                <a:cxn ang="0">
                  <a:pos x="4" y="40"/>
                </a:cxn>
                <a:cxn ang="0">
                  <a:pos x="3" y="28"/>
                </a:cxn>
                <a:cxn ang="0">
                  <a:pos x="27" y="4"/>
                </a:cxn>
                <a:cxn ang="0">
                  <a:pos x="40" y="5"/>
                </a:cxn>
                <a:cxn ang="0">
                  <a:pos x="179" y="142"/>
                </a:cxn>
              </a:cxnLst>
              <a:rect l="0" t="0" r="r" b="b"/>
              <a:pathLst>
                <a:path w="182" h="184">
                  <a:moveTo>
                    <a:pt x="179" y="142"/>
                  </a:moveTo>
                  <a:cubicBezTo>
                    <a:pt x="182" y="146"/>
                    <a:pt x="182" y="153"/>
                    <a:pt x="178" y="157"/>
                  </a:cubicBezTo>
                  <a:cubicBezTo>
                    <a:pt x="172" y="163"/>
                    <a:pt x="160" y="174"/>
                    <a:pt x="154" y="180"/>
                  </a:cubicBezTo>
                  <a:cubicBezTo>
                    <a:pt x="150" y="184"/>
                    <a:pt x="144" y="184"/>
                    <a:pt x="140" y="181"/>
                  </a:cubicBezTo>
                  <a:cubicBezTo>
                    <a:pt x="88" y="141"/>
                    <a:pt x="56" y="81"/>
                    <a:pt x="4" y="40"/>
                  </a:cubicBezTo>
                  <a:cubicBezTo>
                    <a:pt x="0" y="37"/>
                    <a:pt x="0" y="31"/>
                    <a:pt x="3" y="28"/>
                  </a:cubicBezTo>
                  <a:cubicBezTo>
                    <a:pt x="10" y="21"/>
                    <a:pt x="21" y="10"/>
                    <a:pt x="27" y="4"/>
                  </a:cubicBezTo>
                  <a:cubicBezTo>
                    <a:pt x="31" y="0"/>
                    <a:pt x="37" y="1"/>
                    <a:pt x="40" y="5"/>
                  </a:cubicBezTo>
                  <a:cubicBezTo>
                    <a:pt x="80" y="57"/>
                    <a:pt x="139" y="90"/>
                    <a:pt x="179" y="1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091405"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130" name="Freeform 41">
              <a:extLst>
                <a:ext uri="{FF2B5EF4-FFF2-40B4-BE49-F238E27FC236}">
                  <a16:creationId xmlns:a16="http://schemas.microsoft.com/office/drawing/2014/main" id="{9881BB6C-C64F-437C-A0DF-63B2A78C3AC6}"/>
                </a:ext>
              </a:extLst>
            </p:cNvPr>
            <p:cNvSpPr>
              <a:spLocks/>
            </p:cNvSpPr>
            <p:nvPr/>
          </p:nvSpPr>
          <p:spPr bwMode="auto">
            <a:xfrm>
              <a:off x="6084075" y="1895470"/>
              <a:ext cx="570119" cy="75367"/>
            </a:xfrm>
            <a:custGeom>
              <a:avLst/>
              <a:gdLst/>
              <a:ahLst/>
              <a:cxnLst>
                <a:cxn ang="0">
                  <a:pos x="234" y="31"/>
                </a:cxn>
                <a:cxn ang="0">
                  <a:pos x="234" y="9"/>
                </a:cxn>
                <a:cxn ang="0">
                  <a:pos x="226" y="2"/>
                </a:cxn>
                <a:cxn ang="0">
                  <a:pos x="8" y="0"/>
                </a:cxn>
                <a:cxn ang="0">
                  <a:pos x="0" y="8"/>
                </a:cxn>
                <a:cxn ang="0">
                  <a:pos x="0" y="29"/>
                </a:cxn>
                <a:cxn ang="0">
                  <a:pos x="234" y="31"/>
                </a:cxn>
              </a:cxnLst>
              <a:rect l="0" t="0" r="r" b="b"/>
              <a:pathLst>
                <a:path w="234" h="31">
                  <a:moveTo>
                    <a:pt x="234" y="31"/>
                  </a:moveTo>
                  <a:cubicBezTo>
                    <a:pt x="234" y="9"/>
                    <a:pt x="234" y="9"/>
                    <a:pt x="234" y="9"/>
                  </a:cubicBezTo>
                  <a:cubicBezTo>
                    <a:pt x="234" y="5"/>
                    <a:pt x="231" y="2"/>
                    <a:pt x="226" y="2"/>
                  </a:cubicBezTo>
                  <a:cubicBezTo>
                    <a:pt x="8" y="0"/>
                    <a:pt x="8" y="0"/>
                    <a:pt x="8" y="0"/>
                  </a:cubicBezTo>
                  <a:cubicBezTo>
                    <a:pt x="4" y="0"/>
                    <a:pt x="0" y="3"/>
                    <a:pt x="0" y="8"/>
                  </a:cubicBezTo>
                  <a:cubicBezTo>
                    <a:pt x="0" y="29"/>
                    <a:pt x="0" y="29"/>
                    <a:pt x="0" y="29"/>
                  </a:cubicBezTo>
                  <a:lnTo>
                    <a:pt x="234"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091405"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131" name="Freeform 42">
              <a:extLst>
                <a:ext uri="{FF2B5EF4-FFF2-40B4-BE49-F238E27FC236}">
                  <a16:creationId xmlns:a16="http://schemas.microsoft.com/office/drawing/2014/main" id="{DCCC0230-4E4F-4F69-A156-401A7EBDF38F}"/>
                </a:ext>
              </a:extLst>
            </p:cNvPr>
            <p:cNvSpPr>
              <a:spLocks/>
            </p:cNvSpPr>
            <p:nvPr/>
          </p:nvSpPr>
          <p:spPr bwMode="auto">
            <a:xfrm>
              <a:off x="6139993" y="1812809"/>
              <a:ext cx="460714" cy="70505"/>
            </a:xfrm>
            <a:custGeom>
              <a:avLst/>
              <a:gdLst/>
              <a:ahLst/>
              <a:cxnLst>
                <a:cxn ang="0">
                  <a:pos x="189" y="29"/>
                </a:cxn>
                <a:cxn ang="0">
                  <a:pos x="189" y="8"/>
                </a:cxn>
                <a:cxn ang="0">
                  <a:pos x="183" y="2"/>
                </a:cxn>
                <a:cxn ang="0">
                  <a:pos x="6" y="0"/>
                </a:cxn>
                <a:cxn ang="0">
                  <a:pos x="0" y="7"/>
                </a:cxn>
                <a:cxn ang="0">
                  <a:pos x="0" y="28"/>
                </a:cxn>
                <a:cxn ang="0">
                  <a:pos x="189" y="29"/>
                </a:cxn>
              </a:cxnLst>
              <a:rect l="0" t="0" r="r" b="b"/>
              <a:pathLst>
                <a:path w="189" h="29">
                  <a:moveTo>
                    <a:pt x="189" y="29"/>
                  </a:moveTo>
                  <a:cubicBezTo>
                    <a:pt x="189" y="8"/>
                    <a:pt x="189" y="8"/>
                    <a:pt x="189" y="8"/>
                  </a:cubicBezTo>
                  <a:cubicBezTo>
                    <a:pt x="189" y="4"/>
                    <a:pt x="187" y="2"/>
                    <a:pt x="183" y="2"/>
                  </a:cubicBezTo>
                  <a:cubicBezTo>
                    <a:pt x="6" y="0"/>
                    <a:pt x="6" y="0"/>
                    <a:pt x="6" y="0"/>
                  </a:cubicBezTo>
                  <a:cubicBezTo>
                    <a:pt x="3" y="0"/>
                    <a:pt x="0" y="3"/>
                    <a:pt x="0" y="7"/>
                  </a:cubicBezTo>
                  <a:cubicBezTo>
                    <a:pt x="0" y="28"/>
                    <a:pt x="0" y="28"/>
                    <a:pt x="0" y="28"/>
                  </a:cubicBezTo>
                  <a:lnTo>
                    <a:pt x="189"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091405"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chemeClr val="tx1"/>
                </a:solidFill>
                <a:effectLst/>
                <a:uLnTx/>
                <a:uFillTx/>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87772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cxnSp>
        <p:nvCxnSpPr>
          <p:cNvPr id="160" name="Google Shape;160;p4"/>
          <p:cNvCxnSpPr/>
          <p:nvPr/>
        </p:nvCxnSpPr>
        <p:spPr>
          <a:xfrm>
            <a:off x="0" y="1676400"/>
            <a:ext cx="12192000" cy="0"/>
          </a:xfrm>
          <a:prstGeom prst="straightConnector1">
            <a:avLst/>
          </a:prstGeom>
          <a:noFill/>
          <a:ln w="28575" cap="flat" cmpd="sng">
            <a:solidFill>
              <a:srgbClr val="D0AB74"/>
            </a:solidFill>
            <a:prstDash val="solid"/>
            <a:miter lim="800000"/>
            <a:headEnd type="none" w="sm" len="sm"/>
            <a:tailEnd type="none" w="sm" len="sm"/>
          </a:ln>
        </p:spPr>
      </p:cxnSp>
      <p:sp>
        <p:nvSpPr>
          <p:cNvPr id="161" name="Google Shape;161;p4"/>
          <p:cNvSpPr txBox="1"/>
          <p:nvPr/>
        </p:nvSpPr>
        <p:spPr>
          <a:xfrm>
            <a:off x="410537" y="745354"/>
            <a:ext cx="8959493" cy="572909"/>
          </a:xfrm>
          <a:prstGeom prst="rect">
            <a:avLst/>
          </a:prstGeom>
          <a:noFill/>
          <a:ln>
            <a:noFill/>
          </a:ln>
        </p:spPr>
        <p:txBody>
          <a:bodyPr spcFirstLastPara="1" wrap="square" lIns="0" tIns="45700" rIns="0" bIns="45700" anchor="t" anchorCtr="0">
            <a:noAutofit/>
          </a:bodyPr>
          <a:lstStyle/>
          <a:p>
            <a:pPr lvl="0">
              <a:lnSpc>
                <a:spcPct val="90000"/>
              </a:lnSpc>
              <a:buClr>
                <a:schemeClr val="dk1"/>
              </a:buClr>
              <a:buSzPts val="2800"/>
            </a:pPr>
            <a:r>
              <a:rPr lang="en-US" sz="2800" b="1" dirty="0">
                <a:solidFill>
                  <a:schemeClr val="dk1"/>
                </a:solidFill>
                <a:latin typeface="Avenir"/>
                <a:ea typeface="Avenir"/>
                <a:cs typeface="Avenir"/>
                <a:sym typeface="Avenir"/>
              </a:rPr>
              <a:t>Key Enhancements in the Digital Procurement Policy</a:t>
            </a:r>
            <a:endParaRPr sz="1400" b="0" i="0" u="none" strike="noStrike" cap="none" dirty="0">
              <a:solidFill>
                <a:srgbClr val="000000"/>
              </a:solidFill>
              <a:latin typeface="Arial"/>
              <a:ea typeface="Arial"/>
              <a:cs typeface="Arial"/>
              <a:sym typeface="Arial"/>
            </a:endParaRPr>
          </a:p>
        </p:txBody>
      </p:sp>
      <p:grpSp>
        <p:nvGrpSpPr>
          <p:cNvPr id="18" name="Group 17">
            <a:extLst>
              <a:ext uri="{FF2B5EF4-FFF2-40B4-BE49-F238E27FC236}">
                <a16:creationId xmlns:a16="http://schemas.microsoft.com/office/drawing/2014/main" id="{F9EB29BF-3AA5-49F1-A9C2-AFF04E44C2C4}"/>
              </a:ext>
            </a:extLst>
          </p:cNvPr>
          <p:cNvGrpSpPr/>
          <p:nvPr/>
        </p:nvGrpSpPr>
        <p:grpSpPr>
          <a:xfrm>
            <a:off x="-258257" y="933236"/>
            <a:ext cx="12077582" cy="6858000"/>
            <a:chOff x="57209" y="1"/>
            <a:chExt cx="12077582" cy="6858000"/>
          </a:xfrm>
        </p:grpSpPr>
        <p:grpSp>
          <p:nvGrpSpPr>
            <p:cNvPr id="19" name="Graphic 11">
              <a:extLst>
                <a:ext uri="{FF2B5EF4-FFF2-40B4-BE49-F238E27FC236}">
                  <a16:creationId xmlns:a16="http://schemas.microsoft.com/office/drawing/2014/main" id="{F6BCEEFE-F240-489D-AD04-4309A4EAC4FC}"/>
                </a:ext>
              </a:extLst>
            </p:cNvPr>
            <p:cNvGrpSpPr/>
            <p:nvPr/>
          </p:nvGrpSpPr>
          <p:grpSpPr>
            <a:xfrm>
              <a:off x="57209" y="1"/>
              <a:ext cx="12077582" cy="6858000"/>
              <a:chOff x="-2033" y="-299979"/>
              <a:chExt cx="12206574" cy="7028377"/>
            </a:xfrm>
            <a:solidFill>
              <a:schemeClr val="bg1">
                <a:alpha val="8000"/>
              </a:schemeClr>
            </a:solidFill>
          </p:grpSpPr>
          <p:sp>
            <p:nvSpPr>
              <p:cNvPr id="265" name="Graphic 11">
                <a:extLst>
                  <a:ext uri="{FF2B5EF4-FFF2-40B4-BE49-F238E27FC236}">
                    <a16:creationId xmlns:a16="http://schemas.microsoft.com/office/drawing/2014/main" id="{AC0BB173-A54D-4B86-ADF4-6FC8F9A96225}"/>
                  </a:ext>
                </a:extLst>
              </p:cNvPr>
              <p:cNvSpPr/>
              <p:nvPr/>
            </p:nvSpPr>
            <p:spPr>
              <a:xfrm>
                <a:off x="7934324" y="6461702"/>
                <a:ext cx="404750" cy="266695"/>
              </a:xfrm>
              <a:custGeom>
                <a:avLst/>
                <a:gdLst>
                  <a:gd name="connsiteX0" fmla="*/ 204409 w 404750"/>
                  <a:gd name="connsiteY0" fmla="*/ 1014 h 266695"/>
                  <a:gd name="connsiteX1" fmla="*/ 204409 w 404750"/>
                  <a:gd name="connsiteY1" fmla="*/ 1014 h 266695"/>
                  <a:gd name="connsiteX2" fmla="*/ 203392 w 404750"/>
                  <a:gd name="connsiteY2" fmla="*/ 0 h 266695"/>
                  <a:gd name="connsiteX3" fmla="*/ 203392 w 404750"/>
                  <a:gd name="connsiteY3" fmla="*/ 0 h 266695"/>
                  <a:gd name="connsiteX4" fmla="*/ 203392 w 404750"/>
                  <a:gd name="connsiteY4" fmla="*/ 0 h 266695"/>
                  <a:gd name="connsiteX5" fmla="*/ 202375 w 404750"/>
                  <a:gd name="connsiteY5" fmla="*/ 0 h 266695"/>
                  <a:gd name="connsiteX6" fmla="*/ 201358 w 404750"/>
                  <a:gd name="connsiteY6" fmla="*/ 0 h 266695"/>
                  <a:gd name="connsiteX7" fmla="*/ 200341 w 404750"/>
                  <a:gd name="connsiteY7" fmla="*/ 0 h 266695"/>
                  <a:gd name="connsiteX8" fmla="*/ 199324 w 404750"/>
                  <a:gd name="connsiteY8" fmla="*/ 0 h 266695"/>
                  <a:gd name="connsiteX9" fmla="*/ 199324 w 404750"/>
                  <a:gd name="connsiteY9" fmla="*/ 0 h 266695"/>
                  <a:gd name="connsiteX10" fmla="*/ 199324 w 404750"/>
                  <a:gd name="connsiteY10" fmla="*/ 0 h 266695"/>
                  <a:gd name="connsiteX11" fmla="*/ 198307 w 404750"/>
                  <a:gd name="connsiteY11" fmla="*/ 1014 h 266695"/>
                  <a:gd name="connsiteX12" fmla="*/ 198307 w 404750"/>
                  <a:gd name="connsiteY12" fmla="*/ 2028 h 266695"/>
                  <a:gd name="connsiteX13" fmla="*/ 198307 w 404750"/>
                  <a:gd name="connsiteY13" fmla="*/ 2028 h 266695"/>
                  <a:gd name="connsiteX14" fmla="*/ 0 w 404750"/>
                  <a:gd name="connsiteY14" fmla="*/ 266696 h 266695"/>
                  <a:gd name="connsiteX15" fmla="*/ 11186 w 404750"/>
                  <a:gd name="connsiteY15" fmla="*/ 266696 h 266695"/>
                  <a:gd name="connsiteX16" fmla="*/ 202375 w 404750"/>
                  <a:gd name="connsiteY16" fmla="*/ 11155 h 266695"/>
                  <a:gd name="connsiteX17" fmla="*/ 393564 w 404750"/>
                  <a:gd name="connsiteY17" fmla="*/ 266696 h 266695"/>
                  <a:gd name="connsiteX18" fmla="*/ 404750 w 404750"/>
                  <a:gd name="connsiteY18" fmla="*/ 266696 h 266695"/>
                  <a:gd name="connsiteX19" fmla="*/ 204409 w 404750"/>
                  <a:gd name="connsiteY19" fmla="*/ 1014 h 266695"/>
                  <a:gd name="connsiteX20" fmla="*/ 204409 w 404750"/>
                  <a:gd name="connsiteY20" fmla="*/ 1014 h 26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750" h="266695">
                    <a:moveTo>
                      <a:pt x="204409" y="1014"/>
                    </a:moveTo>
                    <a:cubicBezTo>
                      <a:pt x="204409" y="1014"/>
                      <a:pt x="204409" y="1014"/>
                      <a:pt x="204409" y="1014"/>
                    </a:cubicBezTo>
                    <a:cubicBezTo>
                      <a:pt x="203392" y="0"/>
                      <a:pt x="203392" y="0"/>
                      <a:pt x="203392" y="0"/>
                    </a:cubicBezTo>
                    <a:cubicBezTo>
                      <a:pt x="203392" y="0"/>
                      <a:pt x="203392" y="0"/>
                      <a:pt x="203392" y="0"/>
                    </a:cubicBezTo>
                    <a:cubicBezTo>
                      <a:pt x="203392" y="0"/>
                      <a:pt x="203392" y="0"/>
                      <a:pt x="203392" y="0"/>
                    </a:cubicBezTo>
                    <a:cubicBezTo>
                      <a:pt x="203392" y="0"/>
                      <a:pt x="203392" y="0"/>
                      <a:pt x="202375" y="0"/>
                    </a:cubicBezTo>
                    <a:cubicBezTo>
                      <a:pt x="202375" y="0"/>
                      <a:pt x="202375" y="0"/>
                      <a:pt x="201358" y="0"/>
                    </a:cubicBezTo>
                    <a:cubicBezTo>
                      <a:pt x="201358" y="0"/>
                      <a:pt x="201358" y="0"/>
                      <a:pt x="200341" y="0"/>
                    </a:cubicBezTo>
                    <a:cubicBezTo>
                      <a:pt x="200341" y="0"/>
                      <a:pt x="199324" y="0"/>
                      <a:pt x="199324" y="0"/>
                    </a:cubicBezTo>
                    <a:cubicBezTo>
                      <a:pt x="199324" y="0"/>
                      <a:pt x="199324" y="0"/>
                      <a:pt x="199324" y="0"/>
                    </a:cubicBezTo>
                    <a:cubicBezTo>
                      <a:pt x="199324" y="0"/>
                      <a:pt x="199324" y="0"/>
                      <a:pt x="199324" y="0"/>
                    </a:cubicBezTo>
                    <a:cubicBezTo>
                      <a:pt x="199324" y="0"/>
                      <a:pt x="199324" y="0"/>
                      <a:pt x="198307" y="1014"/>
                    </a:cubicBezTo>
                    <a:cubicBezTo>
                      <a:pt x="198307" y="1014"/>
                      <a:pt x="198307" y="1014"/>
                      <a:pt x="198307" y="2028"/>
                    </a:cubicBezTo>
                    <a:cubicBezTo>
                      <a:pt x="198307" y="2028"/>
                      <a:pt x="198307" y="2028"/>
                      <a:pt x="198307" y="2028"/>
                    </a:cubicBezTo>
                    <a:cubicBezTo>
                      <a:pt x="135256" y="111545"/>
                      <a:pt x="68136" y="197740"/>
                      <a:pt x="0" y="266696"/>
                    </a:cubicBezTo>
                    <a:lnTo>
                      <a:pt x="11186" y="266696"/>
                    </a:lnTo>
                    <a:cubicBezTo>
                      <a:pt x="77289" y="199768"/>
                      <a:pt x="141357" y="115602"/>
                      <a:pt x="202375" y="11155"/>
                    </a:cubicBezTo>
                    <a:cubicBezTo>
                      <a:pt x="263392" y="115602"/>
                      <a:pt x="327461" y="199768"/>
                      <a:pt x="393564" y="266696"/>
                    </a:cubicBezTo>
                    <a:lnTo>
                      <a:pt x="404750" y="266696"/>
                    </a:lnTo>
                    <a:cubicBezTo>
                      <a:pt x="334580" y="196726"/>
                      <a:pt x="268477" y="110532"/>
                      <a:pt x="204409" y="1014"/>
                    </a:cubicBezTo>
                    <a:cubicBezTo>
                      <a:pt x="204409" y="1014"/>
                      <a:pt x="204409" y="1014"/>
                      <a:pt x="204409" y="1014"/>
                    </a:cubicBezTo>
                    <a:close/>
                  </a:path>
                </a:pathLst>
              </a:custGeom>
              <a:grpFill/>
              <a:ln w="10168" cap="flat">
                <a:noFill/>
                <a:prstDash val="solid"/>
                <a:miter/>
              </a:ln>
            </p:spPr>
            <p:txBody>
              <a:bodyPr rtlCol="0" anchor="ctr"/>
              <a:lstStyle/>
              <a:p>
                <a:endParaRPr lang="en-US"/>
              </a:p>
            </p:txBody>
          </p:sp>
          <p:sp>
            <p:nvSpPr>
              <p:cNvPr id="266" name="Graphic 11">
                <a:extLst>
                  <a:ext uri="{FF2B5EF4-FFF2-40B4-BE49-F238E27FC236}">
                    <a16:creationId xmlns:a16="http://schemas.microsoft.com/office/drawing/2014/main" id="{9E127CDD-4893-4FFC-BE59-4EC8652435EC}"/>
                  </a:ext>
                </a:extLst>
              </p:cNvPr>
              <p:cNvSpPr/>
              <p:nvPr/>
            </p:nvSpPr>
            <p:spPr>
              <a:xfrm>
                <a:off x="3865466" y="6461702"/>
                <a:ext cx="404750" cy="265681"/>
              </a:xfrm>
              <a:custGeom>
                <a:avLst/>
                <a:gdLst>
                  <a:gd name="connsiteX0" fmla="*/ 205426 w 404750"/>
                  <a:gd name="connsiteY0" fmla="*/ 1014 h 265681"/>
                  <a:gd name="connsiteX1" fmla="*/ 205426 w 404750"/>
                  <a:gd name="connsiteY1" fmla="*/ 1014 h 265681"/>
                  <a:gd name="connsiteX2" fmla="*/ 204409 w 404750"/>
                  <a:gd name="connsiteY2" fmla="*/ 0 h 265681"/>
                  <a:gd name="connsiteX3" fmla="*/ 204409 w 404750"/>
                  <a:gd name="connsiteY3" fmla="*/ 0 h 265681"/>
                  <a:gd name="connsiteX4" fmla="*/ 204409 w 404750"/>
                  <a:gd name="connsiteY4" fmla="*/ 0 h 265681"/>
                  <a:gd name="connsiteX5" fmla="*/ 203392 w 404750"/>
                  <a:gd name="connsiteY5" fmla="*/ 0 h 265681"/>
                  <a:gd name="connsiteX6" fmla="*/ 202375 w 404750"/>
                  <a:gd name="connsiteY6" fmla="*/ 0 h 265681"/>
                  <a:gd name="connsiteX7" fmla="*/ 201358 w 404750"/>
                  <a:gd name="connsiteY7" fmla="*/ 0 h 265681"/>
                  <a:gd name="connsiteX8" fmla="*/ 200341 w 404750"/>
                  <a:gd name="connsiteY8" fmla="*/ 0 h 265681"/>
                  <a:gd name="connsiteX9" fmla="*/ 200341 w 404750"/>
                  <a:gd name="connsiteY9" fmla="*/ 0 h 265681"/>
                  <a:gd name="connsiteX10" fmla="*/ 200341 w 404750"/>
                  <a:gd name="connsiteY10" fmla="*/ 0 h 265681"/>
                  <a:gd name="connsiteX11" fmla="*/ 199324 w 404750"/>
                  <a:gd name="connsiteY11" fmla="*/ 0 h 265681"/>
                  <a:gd name="connsiteX12" fmla="*/ 198307 w 404750"/>
                  <a:gd name="connsiteY12" fmla="*/ 1014 h 265681"/>
                  <a:gd name="connsiteX13" fmla="*/ 198307 w 404750"/>
                  <a:gd name="connsiteY13" fmla="*/ 1014 h 265681"/>
                  <a:gd name="connsiteX14" fmla="*/ 0 w 404750"/>
                  <a:gd name="connsiteY14" fmla="*/ 265681 h 265681"/>
                  <a:gd name="connsiteX15" fmla="*/ 11187 w 404750"/>
                  <a:gd name="connsiteY15" fmla="*/ 265681 h 265681"/>
                  <a:gd name="connsiteX16" fmla="*/ 202375 w 404750"/>
                  <a:gd name="connsiteY16" fmla="*/ 10140 h 265681"/>
                  <a:gd name="connsiteX17" fmla="*/ 393563 w 404750"/>
                  <a:gd name="connsiteY17" fmla="*/ 265681 h 265681"/>
                  <a:gd name="connsiteX18" fmla="*/ 404750 w 404750"/>
                  <a:gd name="connsiteY18" fmla="*/ 265681 h 265681"/>
                  <a:gd name="connsiteX19" fmla="*/ 205426 w 404750"/>
                  <a:gd name="connsiteY19" fmla="*/ 1014 h 265681"/>
                  <a:gd name="connsiteX20" fmla="*/ 205426 w 404750"/>
                  <a:gd name="connsiteY20" fmla="*/ 1014 h 26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750" h="265681">
                    <a:moveTo>
                      <a:pt x="205426" y="1014"/>
                    </a:moveTo>
                    <a:cubicBezTo>
                      <a:pt x="205426" y="1014"/>
                      <a:pt x="205426" y="1014"/>
                      <a:pt x="205426" y="1014"/>
                    </a:cubicBezTo>
                    <a:cubicBezTo>
                      <a:pt x="204409" y="0"/>
                      <a:pt x="204409" y="0"/>
                      <a:pt x="204409" y="0"/>
                    </a:cubicBezTo>
                    <a:cubicBezTo>
                      <a:pt x="204409" y="0"/>
                      <a:pt x="204409" y="0"/>
                      <a:pt x="204409" y="0"/>
                    </a:cubicBezTo>
                    <a:cubicBezTo>
                      <a:pt x="204409" y="0"/>
                      <a:pt x="204409" y="0"/>
                      <a:pt x="204409" y="0"/>
                    </a:cubicBezTo>
                    <a:cubicBezTo>
                      <a:pt x="204409" y="0"/>
                      <a:pt x="204409" y="0"/>
                      <a:pt x="203392" y="0"/>
                    </a:cubicBezTo>
                    <a:cubicBezTo>
                      <a:pt x="203392" y="0"/>
                      <a:pt x="203392" y="0"/>
                      <a:pt x="202375" y="0"/>
                    </a:cubicBezTo>
                    <a:cubicBezTo>
                      <a:pt x="202375" y="0"/>
                      <a:pt x="202375" y="0"/>
                      <a:pt x="201358" y="0"/>
                    </a:cubicBezTo>
                    <a:cubicBezTo>
                      <a:pt x="201358" y="0"/>
                      <a:pt x="201358" y="0"/>
                      <a:pt x="200341" y="0"/>
                    </a:cubicBezTo>
                    <a:cubicBezTo>
                      <a:pt x="200341" y="0"/>
                      <a:pt x="200341" y="0"/>
                      <a:pt x="200341" y="0"/>
                    </a:cubicBezTo>
                    <a:cubicBezTo>
                      <a:pt x="200341" y="0"/>
                      <a:pt x="200341" y="0"/>
                      <a:pt x="200341" y="0"/>
                    </a:cubicBezTo>
                    <a:cubicBezTo>
                      <a:pt x="200341" y="0"/>
                      <a:pt x="200341" y="0"/>
                      <a:pt x="199324" y="0"/>
                    </a:cubicBezTo>
                    <a:cubicBezTo>
                      <a:pt x="199324" y="0"/>
                      <a:pt x="199324" y="0"/>
                      <a:pt x="198307" y="1014"/>
                    </a:cubicBezTo>
                    <a:cubicBezTo>
                      <a:pt x="198307" y="1014"/>
                      <a:pt x="198307" y="1014"/>
                      <a:pt x="198307" y="1014"/>
                    </a:cubicBezTo>
                    <a:cubicBezTo>
                      <a:pt x="135256" y="110532"/>
                      <a:pt x="68136" y="196726"/>
                      <a:pt x="0" y="265681"/>
                    </a:cubicBezTo>
                    <a:lnTo>
                      <a:pt x="11187" y="265681"/>
                    </a:lnTo>
                    <a:cubicBezTo>
                      <a:pt x="77289" y="198754"/>
                      <a:pt x="141357" y="114588"/>
                      <a:pt x="202375" y="10140"/>
                    </a:cubicBezTo>
                    <a:cubicBezTo>
                      <a:pt x="263393" y="114588"/>
                      <a:pt x="327461" y="198754"/>
                      <a:pt x="393563" y="265681"/>
                    </a:cubicBezTo>
                    <a:lnTo>
                      <a:pt x="404750" y="265681"/>
                    </a:lnTo>
                    <a:cubicBezTo>
                      <a:pt x="335597" y="196726"/>
                      <a:pt x="269495" y="110532"/>
                      <a:pt x="205426" y="1014"/>
                    </a:cubicBezTo>
                    <a:cubicBezTo>
                      <a:pt x="205426" y="1014"/>
                      <a:pt x="205426" y="1014"/>
                      <a:pt x="205426" y="1014"/>
                    </a:cubicBezTo>
                    <a:close/>
                  </a:path>
                </a:pathLst>
              </a:custGeom>
              <a:grpFill/>
              <a:ln w="10168" cap="flat">
                <a:noFill/>
                <a:prstDash val="solid"/>
                <a:miter/>
              </a:ln>
            </p:spPr>
            <p:txBody>
              <a:bodyPr rtlCol="0" anchor="ctr"/>
              <a:lstStyle/>
              <a:p>
                <a:endParaRPr lang="en-US"/>
              </a:p>
            </p:txBody>
          </p:sp>
          <p:sp>
            <p:nvSpPr>
              <p:cNvPr id="267" name="Graphic 11">
                <a:extLst>
                  <a:ext uri="{FF2B5EF4-FFF2-40B4-BE49-F238E27FC236}">
                    <a16:creationId xmlns:a16="http://schemas.microsoft.com/office/drawing/2014/main" id="{E6F764E6-19B7-4FA8-AFC8-CDF4EF8FEF18}"/>
                  </a:ext>
                </a:extLst>
              </p:cNvPr>
              <p:cNvSpPr/>
              <p:nvPr/>
            </p:nvSpPr>
            <p:spPr>
              <a:xfrm>
                <a:off x="-2033" y="-299979"/>
                <a:ext cx="12203524" cy="7028377"/>
              </a:xfrm>
              <a:custGeom>
                <a:avLst/>
                <a:gdLst>
                  <a:gd name="connsiteX0" fmla="*/ 11439786 w 12203524"/>
                  <a:gd name="connsiteY0" fmla="*/ 6671432 h 7028377"/>
                  <a:gd name="connsiteX1" fmla="*/ 11820130 w 12203524"/>
                  <a:gd name="connsiteY1" fmla="*/ 7027363 h 7028377"/>
                  <a:gd name="connsiteX2" fmla="*/ 11829283 w 12203524"/>
                  <a:gd name="connsiteY2" fmla="*/ 7027363 h 7028377"/>
                  <a:gd name="connsiteX3" fmla="*/ 11443854 w 12203524"/>
                  <a:gd name="connsiteY3" fmla="*/ 6664334 h 7028377"/>
                  <a:gd name="connsiteX4" fmla="*/ 11517076 w 12203524"/>
                  <a:gd name="connsiteY4" fmla="*/ 6545690 h 7028377"/>
                  <a:gd name="connsiteX5" fmla="*/ 11726570 w 12203524"/>
                  <a:gd name="connsiteY5" fmla="*/ 6138042 h 7028377"/>
                  <a:gd name="connsiteX6" fmla="*/ 12201490 w 12203524"/>
                  <a:gd name="connsiteY6" fmla="*/ 6519325 h 7028377"/>
                  <a:gd name="connsiteX7" fmla="*/ 12201490 w 12203524"/>
                  <a:gd name="connsiteY7" fmla="*/ 6519325 h 7028377"/>
                  <a:gd name="connsiteX8" fmla="*/ 12202507 w 12203524"/>
                  <a:gd name="connsiteY8" fmla="*/ 6520338 h 7028377"/>
                  <a:gd name="connsiteX9" fmla="*/ 12202507 w 12203524"/>
                  <a:gd name="connsiteY9" fmla="*/ 6520338 h 7028377"/>
                  <a:gd name="connsiteX10" fmla="*/ 12203524 w 12203524"/>
                  <a:gd name="connsiteY10" fmla="*/ 6520338 h 7028377"/>
                  <a:gd name="connsiteX11" fmla="*/ 12203524 w 12203524"/>
                  <a:gd name="connsiteY11" fmla="*/ 6520338 h 7028377"/>
                  <a:gd name="connsiteX12" fmla="*/ 12203524 w 12203524"/>
                  <a:gd name="connsiteY12" fmla="*/ 6520338 h 7028377"/>
                  <a:gd name="connsiteX13" fmla="*/ 12203524 w 12203524"/>
                  <a:gd name="connsiteY13" fmla="*/ 6509184 h 7028377"/>
                  <a:gd name="connsiteX14" fmla="*/ 11771316 w 12203524"/>
                  <a:gd name="connsiteY14" fmla="*/ 6142098 h 7028377"/>
                  <a:gd name="connsiteX15" fmla="*/ 11726570 w 12203524"/>
                  <a:gd name="connsiteY15" fmla="*/ 6129929 h 7028377"/>
                  <a:gd name="connsiteX16" fmla="*/ 11737756 w 12203524"/>
                  <a:gd name="connsiteY16" fmla="*/ 6085312 h 7028377"/>
                  <a:gd name="connsiteX17" fmla="*/ 11635043 w 12203524"/>
                  <a:gd name="connsiteY17" fmla="*/ 5528598 h 7028377"/>
                  <a:gd name="connsiteX18" fmla="*/ 12169964 w 12203524"/>
                  <a:gd name="connsiteY18" fmla="*/ 5338971 h 7028377"/>
                  <a:gd name="connsiteX19" fmla="*/ 12202507 w 12203524"/>
                  <a:gd name="connsiteY19" fmla="*/ 5306521 h 7028377"/>
                  <a:gd name="connsiteX20" fmla="*/ 12202507 w 12203524"/>
                  <a:gd name="connsiteY20" fmla="*/ 5296381 h 7028377"/>
                  <a:gd name="connsiteX21" fmla="*/ 11955386 w 12203524"/>
                  <a:gd name="connsiteY21" fmla="*/ 4913070 h 7028377"/>
                  <a:gd name="connsiteX22" fmla="*/ 11888267 w 12203524"/>
                  <a:gd name="connsiteY22" fmla="*/ 4789356 h 7028377"/>
                  <a:gd name="connsiteX23" fmla="*/ 12202507 w 12203524"/>
                  <a:gd name="connsiteY23" fmla="*/ 4429369 h 7028377"/>
                  <a:gd name="connsiteX24" fmla="*/ 12202507 w 12203524"/>
                  <a:gd name="connsiteY24" fmla="*/ 4418214 h 7028377"/>
                  <a:gd name="connsiteX25" fmla="*/ 12199456 w 12203524"/>
                  <a:gd name="connsiteY25" fmla="*/ 4420242 h 7028377"/>
                  <a:gd name="connsiteX26" fmla="*/ 11884199 w 12203524"/>
                  <a:gd name="connsiteY26" fmla="*/ 4783272 h 7028377"/>
                  <a:gd name="connsiteX27" fmla="*/ 11440804 w 12203524"/>
                  <a:gd name="connsiteY27" fmla="*/ 4321879 h 7028377"/>
                  <a:gd name="connsiteX28" fmla="*/ 11514025 w 12203524"/>
                  <a:gd name="connsiteY28" fmla="*/ 4203235 h 7028377"/>
                  <a:gd name="connsiteX29" fmla="*/ 11723518 w 12203524"/>
                  <a:gd name="connsiteY29" fmla="*/ 3795587 h 7028377"/>
                  <a:gd name="connsiteX30" fmla="*/ 12198440 w 12203524"/>
                  <a:gd name="connsiteY30" fmla="*/ 4176870 h 7028377"/>
                  <a:gd name="connsiteX31" fmla="*/ 12198440 w 12203524"/>
                  <a:gd name="connsiteY31" fmla="*/ 4176870 h 7028377"/>
                  <a:gd name="connsiteX32" fmla="*/ 12199456 w 12203524"/>
                  <a:gd name="connsiteY32" fmla="*/ 4177884 h 7028377"/>
                  <a:gd name="connsiteX33" fmla="*/ 12199456 w 12203524"/>
                  <a:gd name="connsiteY33" fmla="*/ 4177884 h 7028377"/>
                  <a:gd name="connsiteX34" fmla="*/ 12200473 w 12203524"/>
                  <a:gd name="connsiteY34" fmla="*/ 4177884 h 7028377"/>
                  <a:gd name="connsiteX35" fmla="*/ 12200473 w 12203524"/>
                  <a:gd name="connsiteY35" fmla="*/ 4177884 h 7028377"/>
                  <a:gd name="connsiteX36" fmla="*/ 12200473 w 12203524"/>
                  <a:gd name="connsiteY36" fmla="*/ 4177884 h 7028377"/>
                  <a:gd name="connsiteX37" fmla="*/ 12200473 w 12203524"/>
                  <a:gd name="connsiteY37" fmla="*/ 4166730 h 7028377"/>
                  <a:gd name="connsiteX38" fmla="*/ 11768265 w 12203524"/>
                  <a:gd name="connsiteY38" fmla="*/ 3799644 h 7028377"/>
                  <a:gd name="connsiteX39" fmla="*/ 11723518 w 12203524"/>
                  <a:gd name="connsiteY39" fmla="*/ 3787475 h 7028377"/>
                  <a:gd name="connsiteX40" fmla="*/ 11734705 w 12203524"/>
                  <a:gd name="connsiteY40" fmla="*/ 3742857 h 7028377"/>
                  <a:gd name="connsiteX41" fmla="*/ 11631992 w 12203524"/>
                  <a:gd name="connsiteY41" fmla="*/ 3186144 h 7028377"/>
                  <a:gd name="connsiteX42" fmla="*/ 12166913 w 12203524"/>
                  <a:gd name="connsiteY42" fmla="*/ 2996516 h 7028377"/>
                  <a:gd name="connsiteX43" fmla="*/ 12199456 w 12203524"/>
                  <a:gd name="connsiteY43" fmla="*/ 2964067 h 7028377"/>
                  <a:gd name="connsiteX44" fmla="*/ 12199456 w 12203524"/>
                  <a:gd name="connsiteY44" fmla="*/ 2953926 h 7028377"/>
                  <a:gd name="connsiteX45" fmla="*/ 11952335 w 12203524"/>
                  <a:gd name="connsiteY45" fmla="*/ 2570616 h 7028377"/>
                  <a:gd name="connsiteX46" fmla="*/ 11885215 w 12203524"/>
                  <a:gd name="connsiteY46" fmla="*/ 2446902 h 7028377"/>
                  <a:gd name="connsiteX47" fmla="*/ 12199456 w 12203524"/>
                  <a:gd name="connsiteY47" fmla="*/ 2086914 h 7028377"/>
                  <a:gd name="connsiteX48" fmla="*/ 12199456 w 12203524"/>
                  <a:gd name="connsiteY48" fmla="*/ 2075759 h 7028377"/>
                  <a:gd name="connsiteX49" fmla="*/ 12196405 w 12203524"/>
                  <a:gd name="connsiteY49" fmla="*/ 2077787 h 7028377"/>
                  <a:gd name="connsiteX50" fmla="*/ 11881147 w 12203524"/>
                  <a:gd name="connsiteY50" fmla="*/ 2440817 h 7028377"/>
                  <a:gd name="connsiteX51" fmla="*/ 11437753 w 12203524"/>
                  <a:gd name="connsiteY51" fmla="*/ 1979425 h 7028377"/>
                  <a:gd name="connsiteX52" fmla="*/ 11510974 w 12203524"/>
                  <a:gd name="connsiteY52" fmla="*/ 1860781 h 7028377"/>
                  <a:gd name="connsiteX53" fmla="*/ 11720468 w 12203524"/>
                  <a:gd name="connsiteY53" fmla="*/ 1453133 h 7028377"/>
                  <a:gd name="connsiteX54" fmla="*/ 12195388 w 12203524"/>
                  <a:gd name="connsiteY54" fmla="*/ 1834416 h 7028377"/>
                  <a:gd name="connsiteX55" fmla="*/ 12195388 w 12203524"/>
                  <a:gd name="connsiteY55" fmla="*/ 1834416 h 7028377"/>
                  <a:gd name="connsiteX56" fmla="*/ 12196405 w 12203524"/>
                  <a:gd name="connsiteY56" fmla="*/ 1835430 h 7028377"/>
                  <a:gd name="connsiteX57" fmla="*/ 12196405 w 12203524"/>
                  <a:gd name="connsiteY57" fmla="*/ 1835430 h 7028377"/>
                  <a:gd name="connsiteX58" fmla="*/ 12197422 w 12203524"/>
                  <a:gd name="connsiteY58" fmla="*/ 1835430 h 7028377"/>
                  <a:gd name="connsiteX59" fmla="*/ 12197422 w 12203524"/>
                  <a:gd name="connsiteY59" fmla="*/ 1835430 h 7028377"/>
                  <a:gd name="connsiteX60" fmla="*/ 12197422 w 12203524"/>
                  <a:gd name="connsiteY60" fmla="*/ 1835430 h 7028377"/>
                  <a:gd name="connsiteX61" fmla="*/ 12197422 w 12203524"/>
                  <a:gd name="connsiteY61" fmla="*/ 1824275 h 7028377"/>
                  <a:gd name="connsiteX62" fmla="*/ 11765214 w 12203524"/>
                  <a:gd name="connsiteY62" fmla="*/ 1457189 h 7028377"/>
                  <a:gd name="connsiteX63" fmla="*/ 11720468 w 12203524"/>
                  <a:gd name="connsiteY63" fmla="*/ 1445021 h 7028377"/>
                  <a:gd name="connsiteX64" fmla="*/ 11731655 w 12203524"/>
                  <a:gd name="connsiteY64" fmla="*/ 1400402 h 7028377"/>
                  <a:gd name="connsiteX65" fmla="*/ 11628942 w 12203524"/>
                  <a:gd name="connsiteY65" fmla="*/ 843689 h 7028377"/>
                  <a:gd name="connsiteX66" fmla="*/ 12163863 w 12203524"/>
                  <a:gd name="connsiteY66" fmla="*/ 654062 h 7028377"/>
                  <a:gd name="connsiteX67" fmla="*/ 12196405 w 12203524"/>
                  <a:gd name="connsiteY67" fmla="*/ 621612 h 7028377"/>
                  <a:gd name="connsiteX68" fmla="*/ 12196405 w 12203524"/>
                  <a:gd name="connsiteY68" fmla="*/ 611472 h 7028377"/>
                  <a:gd name="connsiteX69" fmla="*/ 11949284 w 12203524"/>
                  <a:gd name="connsiteY69" fmla="*/ 228161 h 7028377"/>
                  <a:gd name="connsiteX70" fmla="*/ 11882164 w 12203524"/>
                  <a:gd name="connsiteY70" fmla="*/ 104447 h 7028377"/>
                  <a:gd name="connsiteX71" fmla="*/ 12005217 w 12203524"/>
                  <a:gd name="connsiteY71" fmla="*/ 0 h 7028377"/>
                  <a:gd name="connsiteX72" fmla="*/ 11994030 w 12203524"/>
                  <a:gd name="connsiteY72" fmla="*/ 0 h 7028377"/>
                  <a:gd name="connsiteX73" fmla="*/ 11878097 w 12203524"/>
                  <a:gd name="connsiteY73" fmla="*/ 98363 h 7028377"/>
                  <a:gd name="connsiteX74" fmla="*/ 11820130 w 12203524"/>
                  <a:gd name="connsiteY74" fmla="*/ 0 h 7028377"/>
                  <a:gd name="connsiteX75" fmla="*/ 11810977 w 12203524"/>
                  <a:gd name="connsiteY75" fmla="*/ 0 h 7028377"/>
                  <a:gd name="connsiteX76" fmla="*/ 11871994 w 12203524"/>
                  <a:gd name="connsiteY76" fmla="*/ 102419 h 7028377"/>
                  <a:gd name="connsiteX77" fmla="*/ 11253683 w 12203524"/>
                  <a:gd name="connsiteY77" fmla="*/ 254526 h 7028377"/>
                  <a:gd name="connsiteX78" fmla="*/ 11274023 w 12203524"/>
                  <a:gd name="connsiteY78" fmla="*/ 1014 h 7028377"/>
                  <a:gd name="connsiteX79" fmla="*/ 11265886 w 12203524"/>
                  <a:gd name="connsiteY79" fmla="*/ 1014 h 7028377"/>
                  <a:gd name="connsiteX80" fmla="*/ 11245547 w 12203524"/>
                  <a:gd name="connsiteY80" fmla="*/ 254526 h 7028377"/>
                  <a:gd name="connsiteX81" fmla="*/ 11105207 w 12203524"/>
                  <a:gd name="connsiteY81" fmla="*/ 250470 h 7028377"/>
                  <a:gd name="connsiteX82" fmla="*/ 10646557 w 12203524"/>
                  <a:gd name="connsiteY82" fmla="*/ 272779 h 7028377"/>
                  <a:gd name="connsiteX83" fmla="*/ 10622151 w 12203524"/>
                  <a:gd name="connsiteY83" fmla="*/ 0 h 7028377"/>
                  <a:gd name="connsiteX84" fmla="*/ 10614015 w 12203524"/>
                  <a:gd name="connsiteY84" fmla="*/ 0 h 7028377"/>
                  <a:gd name="connsiteX85" fmla="*/ 10627236 w 12203524"/>
                  <a:gd name="connsiteY85" fmla="*/ 230189 h 7028377"/>
                  <a:gd name="connsiteX86" fmla="*/ 10638422 w 12203524"/>
                  <a:gd name="connsiteY86" fmla="*/ 274807 h 7028377"/>
                  <a:gd name="connsiteX87" fmla="*/ 10593676 w 12203524"/>
                  <a:gd name="connsiteY87" fmla="*/ 286976 h 7028377"/>
                  <a:gd name="connsiteX88" fmla="*/ 10161468 w 12203524"/>
                  <a:gd name="connsiteY88" fmla="*/ 654062 h 7028377"/>
                  <a:gd name="connsiteX89" fmla="*/ 9729260 w 12203524"/>
                  <a:gd name="connsiteY89" fmla="*/ 286976 h 7028377"/>
                  <a:gd name="connsiteX90" fmla="*/ 9684513 w 12203524"/>
                  <a:gd name="connsiteY90" fmla="*/ 274807 h 7028377"/>
                  <a:gd name="connsiteX91" fmla="*/ 9695700 w 12203524"/>
                  <a:gd name="connsiteY91" fmla="*/ 230189 h 7028377"/>
                  <a:gd name="connsiteX92" fmla="*/ 9708920 w 12203524"/>
                  <a:gd name="connsiteY92" fmla="*/ 0 h 7028377"/>
                  <a:gd name="connsiteX93" fmla="*/ 9700785 w 12203524"/>
                  <a:gd name="connsiteY93" fmla="*/ 0 h 7028377"/>
                  <a:gd name="connsiteX94" fmla="*/ 9676377 w 12203524"/>
                  <a:gd name="connsiteY94" fmla="*/ 272779 h 7028377"/>
                  <a:gd name="connsiteX95" fmla="*/ 9217729 w 12203524"/>
                  <a:gd name="connsiteY95" fmla="*/ 250470 h 7028377"/>
                  <a:gd name="connsiteX96" fmla="*/ 9077388 w 12203524"/>
                  <a:gd name="connsiteY96" fmla="*/ 254526 h 7028377"/>
                  <a:gd name="connsiteX97" fmla="*/ 9057049 w 12203524"/>
                  <a:gd name="connsiteY97" fmla="*/ 1014 h 7028377"/>
                  <a:gd name="connsiteX98" fmla="*/ 9048913 w 12203524"/>
                  <a:gd name="connsiteY98" fmla="*/ 1014 h 7028377"/>
                  <a:gd name="connsiteX99" fmla="*/ 9069252 w 12203524"/>
                  <a:gd name="connsiteY99" fmla="*/ 254526 h 7028377"/>
                  <a:gd name="connsiteX100" fmla="*/ 8450940 w 12203524"/>
                  <a:gd name="connsiteY100" fmla="*/ 102419 h 7028377"/>
                  <a:gd name="connsiteX101" fmla="*/ 8511958 w 12203524"/>
                  <a:gd name="connsiteY101" fmla="*/ 0 h 7028377"/>
                  <a:gd name="connsiteX102" fmla="*/ 8513992 w 12203524"/>
                  <a:gd name="connsiteY102" fmla="*/ 0 h 7028377"/>
                  <a:gd name="connsiteX103" fmla="*/ 8456025 w 12203524"/>
                  <a:gd name="connsiteY103" fmla="*/ 98363 h 7028377"/>
                  <a:gd name="connsiteX104" fmla="*/ 8340092 w 12203524"/>
                  <a:gd name="connsiteY104" fmla="*/ 0 h 7028377"/>
                  <a:gd name="connsiteX105" fmla="*/ 8328905 w 12203524"/>
                  <a:gd name="connsiteY105" fmla="*/ 0 h 7028377"/>
                  <a:gd name="connsiteX106" fmla="*/ 8451958 w 12203524"/>
                  <a:gd name="connsiteY106" fmla="*/ 104447 h 7028377"/>
                  <a:gd name="connsiteX107" fmla="*/ 8384838 w 12203524"/>
                  <a:gd name="connsiteY107" fmla="*/ 228161 h 7028377"/>
                  <a:gd name="connsiteX108" fmla="*/ 8137717 w 12203524"/>
                  <a:gd name="connsiteY108" fmla="*/ 613500 h 7028377"/>
                  <a:gd name="connsiteX109" fmla="*/ 7890596 w 12203524"/>
                  <a:gd name="connsiteY109" fmla="*/ 230189 h 7028377"/>
                  <a:gd name="connsiteX110" fmla="*/ 7823476 w 12203524"/>
                  <a:gd name="connsiteY110" fmla="*/ 106475 h 7028377"/>
                  <a:gd name="connsiteX111" fmla="*/ 7946528 w 12203524"/>
                  <a:gd name="connsiteY111" fmla="*/ 2028 h 7028377"/>
                  <a:gd name="connsiteX112" fmla="*/ 7935341 w 12203524"/>
                  <a:gd name="connsiteY112" fmla="*/ 2028 h 7028377"/>
                  <a:gd name="connsiteX113" fmla="*/ 7819408 w 12203524"/>
                  <a:gd name="connsiteY113" fmla="*/ 100391 h 7028377"/>
                  <a:gd name="connsiteX114" fmla="*/ 7761442 w 12203524"/>
                  <a:gd name="connsiteY114" fmla="*/ 2028 h 7028377"/>
                  <a:gd name="connsiteX115" fmla="*/ 7752289 w 12203524"/>
                  <a:gd name="connsiteY115" fmla="*/ 2028 h 7028377"/>
                  <a:gd name="connsiteX116" fmla="*/ 7813306 w 12203524"/>
                  <a:gd name="connsiteY116" fmla="*/ 104447 h 7028377"/>
                  <a:gd name="connsiteX117" fmla="*/ 7194994 w 12203524"/>
                  <a:gd name="connsiteY117" fmla="*/ 256555 h 7028377"/>
                  <a:gd name="connsiteX118" fmla="*/ 7215334 w 12203524"/>
                  <a:gd name="connsiteY118" fmla="*/ 3042 h 7028377"/>
                  <a:gd name="connsiteX119" fmla="*/ 7207198 w 12203524"/>
                  <a:gd name="connsiteY119" fmla="*/ 3042 h 7028377"/>
                  <a:gd name="connsiteX120" fmla="*/ 7186859 w 12203524"/>
                  <a:gd name="connsiteY120" fmla="*/ 256555 h 7028377"/>
                  <a:gd name="connsiteX121" fmla="*/ 7046519 w 12203524"/>
                  <a:gd name="connsiteY121" fmla="*/ 252498 h 7028377"/>
                  <a:gd name="connsiteX122" fmla="*/ 6587869 w 12203524"/>
                  <a:gd name="connsiteY122" fmla="*/ 274807 h 7028377"/>
                  <a:gd name="connsiteX123" fmla="*/ 6563462 w 12203524"/>
                  <a:gd name="connsiteY123" fmla="*/ 2028 h 7028377"/>
                  <a:gd name="connsiteX124" fmla="*/ 6555327 w 12203524"/>
                  <a:gd name="connsiteY124" fmla="*/ 2028 h 7028377"/>
                  <a:gd name="connsiteX125" fmla="*/ 6568547 w 12203524"/>
                  <a:gd name="connsiteY125" fmla="*/ 232217 h 7028377"/>
                  <a:gd name="connsiteX126" fmla="*/ 6579733 w 12203524"/>
                  <a:gd name="connsiteY126" fmla="*/ 276836 h 7028377"/>
                  <a:gd name="connsiteX127" fmla="*/ 6534988 w 12203524"/>
                  <a:gd name="connsiteY127" fmla="*/ 289004 h 7028377"/>
                  <a:gd name="connsiteX128" fmla="*/ 6102779 w 12203524"/>
                  <a:gd name="connsiteY128" fmla="*/ 656090 h 7028377"/>
                  <a:gd name="connsiteX129" fmla="*/ 5670571 w 12203524"/>
                  <a:gd name="connsiteY129" fmla="*/ 289004 h 7028377"/>
                  <a:gd name="connsiteX130" fmla="*/ 5625825 w 12203524"/>
                  <a:gd name="connsiteY130" fmla="*/ 276836 h 7028377"/>
                  <a:gd name="connsiteX131" fmla="*/ 5637011 w 12203524"/>
                  <a:gd name="connsiteY131" fmla="*/ 232217 h 7028377"/>
                  <a:gd name="connsiteX132" fmla="*/ 5650232 w 12203524"/>
                  <a:gd name="connsiteY132" fmla="*/ 2028 h 7028377"/>
                  <a:gd name="connsiteX133" fmla="*/ 5642096 w 12203524"/>
                  <a:gd name="connsiteY133" fmla="*/ 2028 h 7028377"/>
                  <a:gd name="connsiteX134" fmla="*/ 5617689 w 12203524"/>
                  <a:gd name="connsiteY134" fmla="*/ 274807 h 7028377"/>
                  <a:gd name="connsiteX135" fmla="*/ 5159040 w 12203524"/>
                  <a:gd name="connsiteY135" fmla="*/ 252498 h 7028377"/>
                  <a:gd name="connsiteX136" fmla="*/ 5018699 w 12203524"/>
                  <a:gd name="connsiteY136" fmla="*/ 256555 h 7028377"/>
                  <a:gd name="connsiteX137" fmla="*/ 4998360 w 12203524"/>
                  <a:gd name="connsiteY137" fmla="*/ 3042 h 7028377"/>
                  <a:gd name="connsiteX138" fmla="*/ 4990225 w 12203524"/>
                  <a:gd name="connsiteY138" fmla="*/ 3042 h 7028377"/>
                  <a:gd name="connsiteX139" fmla="*/ 5010564 w 12203524"/>
                  <a:gd name="connsiteY139" fmla="*/ 256555 h 7028377"/>
                  <a:gd name="connsiteX140" fmla="*/ 4392252 w 12203524"/>
                  <a:gd name="connsiteY140" fmla="*/ 104447 h 7028377"/>
                  <a:gd name="connsiteX141" fmla="*/ 4453270 w 12203524"/>
                  <a:gd name="connsiteY141" fmla="*/ 2028 h 7028377"/>
                  <a:gd name="connsiteX142" fmla="*/ 4446151 w 12203524"/>
                  <a:gd name="connsiteY142" fmla="*/ 2028 h 7028377"/>
                  <a:gd name="connsiteX143" fmla="*/ 4388184 w 12203524"/>
                  <a:gd name="connsiteY143" fmla="*/ 100391 h 7028377"/>
                  <a:gd name="connsiteX144" fmla="*/ 4272251 w 12203524"/>
                  <a:gd name="connsiteY144" fmla="*/ 2028 h 7028377"/>
                  <a:gd name="connsiteX145" fmla="*/ 4261064 w 12203524"/>
                  <a:gd name="connsiteY145" fmla="*/ 2028 h 7028377"/>
                  <a:gd name="connsiteX146" fmla="*/ 4384116 w 12203524"/>
                  <a:gd name="connsiteY146" fmla="*/ 106475 h 7028377"/>
                  <a:gd name="connsiteX147" fmla="*/ 4316997 w 12203524"/>
                  <a:gd name="connsiteY147" fmla="*/ 230189 h 7028377"/>
                  <a:gd name="connsiteX148" fmla="*/ 4069875 w 12203524"/>
                  <a:gd name="connsiteY148" fmla="*/ 613500 h 7028377"/>
                  <a:gd name="connsiteX149" fmla="*/ 3822754 w 12203524"/>
                  <a:gd name="connsiteY149" fmla="*/ 230189 h 7028377"/>
                  <a:gd name="connsiteX150" fmla="*/ 3755635 w 12203524"/>
                  <a:gd name="connsiteY150" fmla="*/ 106475 h 7028377"/>
                  <a:gd name="connsiteX151" fmla="*/ 3878687 w 12203524"/>
                  <a:gd name="connsiteY151" fmla="*/ 2028 h 7028377"/>
                  <a:gd name="connsiteX152" fmla="*/ 3867500 w 12203524"/>
                  <a:gd name="connsiteY152" fmla="*/ 2028 h 7028377"/>
                  <a:gd name="connsiteX153" fmla="*/ 3751567 w 12203524"/>
                  <a:gd name="connsiteY153" fmla="*/ 100391 h 7028377"/>
                  <a:gd name="connsiteX154" fmla="*/ 3693600 w 12203524"/>
                  <a:gd name="connsiteY154" fmla="*/ 2028 h 7028377"/>
                  <a:gd name="connsiteX155" fmla="*/ 3684447 w 12203524"/>
                  <a:gd name="connsiteY155" fmla="*/ 2028 h 7028377"/>
                  <a:gd name="connsiteX156" fmla="*/ 3745465 w 12203524"/>
                  <a:gd name="connsiteY156" fmla="*/ 104447 h 7028377"/>
                  <a:gd name="connsiteX157" fmla="*/ 3127153 w 12203524"/>
                  <a:gd name="connsiteY157" fmla="*/ 256555 h 7028377"/>
                  <a:gd name="connsiteX158" fmla="*/ 3147492 w 12203524"/>
                  <a:gd name="connsiteY158" fmla="*/ 3042 h 7028377"/>
                  <a:gd name="connsiteX159" fmla="*/ 3139357 w 12203524"/>
                  <a:gd name="connsiteY159" fmla="*/ 3042 h 7028377"/>
                  <a:gd name="connsiteX160" fmla="*/ 3119017 w 12203524"/>
                  <a:gd name="connsiteY160" fmla="*/ 256555 h 7028377"/>
                  <a:gd name="connsiteX161" fmla="*/ 2978677 w 12203524"/>
                  <a:gd name="connsiteY161" fmla="*/ 252498 h 7028377"/>
                  <a:gd name="connsiteX162" fmla="*/ 2520028 w 12203524"/>
                  <a:gd name="connsiteY162" fmla="*/ 274807 h 7028377"/>
                  <a:gd name="connsiteX163" fmla="*/ 2495621 w 12203524"/>
                  <a:gd name="connsiteY163" fmla="*/ 2028 h 7028377"/>
                  <a:gd name="connsiteX164" fmla="*/ 2487485 w 12203524"/>
                  <a:gd name="connsiteY164" fmla="*/ 2028 h 7028377"/>
                  <a:gd name="connsiteX165" fmla="*/ 2500706 w 12203524"/>
                  <a:gd name="connsiteY165" fmla="*/ 232217 h 7028377"/>
                  <a:gd name="connsiteX166" fmla="*/ 2511892 w 12203524"/>
                  <a:gd name="connsiteY166" fmla="*/ 276836 h 7028377"/>
                  <a:gd name="connsiteX167" fmla="*/ 2467146 w 12203524"/>
                  <a:gd name="connsiteY167" fmla="*/ 289004 h 7028377"/>
                  <a:gd name="connsiteX168" fmla="*/ 2034938 w 12203524"/>
                  <a:gd name="connsiteY168" fmla="*/ 656090 h 7028377"/>
                  <a:gd name="connsiteX169" fmla="*/ 1602729 w 12203524"/>
                  <a:gd name="connsiteY169" fmla="*/ 289004 h 7028377"/>
                  <a:gd name="connsiteX170" fmla="*/ 1557983 w 12203524"/>
                  <a:gd name="connsiteY170" fmla="*/ 276836 h 7028377"/>
                  <a:gd name="connsiteX171" fmla="*/ 1569170 w 12203524"/>
                  <a:gd name="connsiteY171" fmla="*/ 232217 h 7028377"/>
                  <a:gd name="connsiteX172" fmla="*/ 1582390 w 12203524"/>
                  <a:gd name="connsiteY172" fmla="*/ 2028 h 7028377"/>
                  <a:gd name="connsiteX173" fmla="*/ 1574255 w 12203524"/>
                  <a:gd name="connsiteY173" fmla="*/ 2028 h 7028377"/>
                  <a:gd name="connsiteX174" fmla="*/ 1549848 w 12203524"/>
                  <a:gd name="connsiteY174" fmla="*/ 274807 h 7028377"/>
                  <a:gd name="connsiteX175" fmla="*/ 1091198 w 12203524"/>
                  <a:gd name="connsiteY175" fmla="*/ 252498 h 7028377"/>
                  <a:gd name="connsiteX176" fmla="*/ 950858 w 12203524"/>
                  <a:gd name="connsiteY176" fmla="*/ 256555 h 7028377"/>
                  <a:gd name="connsiteX177" fmla="*/ 930519 w 12203524"/>
                  <a:gd name="connsiteY177" fmla="*/ 3042 h 7028377"/>
                  <a:gd name="connsiteX178" fmla="*/ 922383 w 12203524"/>
                  <a:gd name="connsiteY178" fmla="*/ 3042 h 7028377"/>
                  <a:gd name="connsiteX179" fmla="*/ 942722 w 12203524"/>
                  <a:gd name="connsiteY179" fmla="*/ 256555 h 7028377"/>
                  <a:gd name="connsiteX180" fmla="*/ 324410 w 12203524"/>
                  <a:gd name="connsiteY180" fmla="*/ 104447 h 7028377"/>
                  <a:gd name="connsiteX181" fmla="*/ 385428 w 12203524"/>
                  <a:gd name="connsiteY181" fmla="*/ 2028 h 7028377"/>
                  <a:gd name="connsiteX182" fmla="*/ 378309 w 12203524"/>
                  <a:gd name="connsiteY182" fmla="*/ 2028 h 7028377"/>
                  <a:gd name="connsiteX183" fmla="*/ 320343 w 12203524"/>
                  <a:gd name="connsiteY183" fmla="*/ 100391 h 7028377"/>
                  <a:gd name="connsiteX184" fmla="*/ 204409 w 12203524"/>
                  <a:gd name="connsiteY184" fmla="*/ 2028 h 7028377"/>
                  <a:gd name="connsiteX185" fmla="*/ 193222 w 12203524"/>
                  <a:gd name="connsiteY185" fmla="*/ 2028 h 7028377"/>
                  <a:gd name="connsiteX186" fmla="*/ 316275 w 12203524"/>
                  <a:gd name="connsiteY186" fmla="*/ 106475 h 7028377"/>
                  <a:gd name="connsiteX187" fmla="*/ 249155 w 12203524"/>
                  <a:gd name="connsiteY187" fmla="*/ 230189 h 7028377"/>
                  <a:gd name="connsiteX188" fmla="*/ 2034 w 12203524"/>
                  <a:gd name="connsiteY188" fmla="*/ 613500 h 7028377"/>
                  <a:gd name="connsiteX189" fmla="*/ 2034 w 12203524"/>
                  <a:gd name="connsiteY189" fmla="*/ 623640 h 7028377"/>
                  <a:gd name="connsiteX190" fmla="*/ 34577 w 12203524"/>
                  <a:gd name="connsiteY190" fmla="*/ 656090 h 7028377"/>
                  <a:gd name="connsiteX191" fmla="*/ 569498 w 12203524"/>
                  <a:gd name="connsiteY191" fmla="*/ 845717 h 7028377"/>
                  <a:gd name="connsiteX192" fmla="*/ 466785 w 12203524"/>
                  <a:gd name="connsiteY192" fmla="*/ 1402431 h 7028377"/>
                  <a:gd name="connsiteX193" fmla="*/ 477971 w 12203524"/>
                  <a:gd name="connsiteY193" fmla="*/ 1447049 h 7028377"/>
                  <a:gd name="connsiteX194" fmla="*/ 433225 w 12203524"/>
                  <a:gd name="connsiteY194" fmla="*/ 1459217 h 7028377"/>
                  <a:gd name="connsiteX195" fmla="*/ 1017 w 12203524"/>
                  <a:gd name="connsiteY195" fmla="*/ 1826303 h 7028377"/>
                  <a:gd name="connsiteX196" fmla="*/ 1017 w 12203524"/>
                  <a:gd name="connsiteY196" fmla="*/ 1837458 h 7028377"/>
                  <a:gd name="connsiteX197" fmla="*/ 1017 w 12203524"/>
                  <a:gd name="connsiteY197" fmla="*/ 1837458 h 7028377"/>
                  <a:gd name="connsiteX198" fmla="*/ 1017 w 12203524"/>
                  <a:gd name="connsiteY198" fmla="*/ 1837458 h 7028377"/>
                  <a:gd name="connsiteX199" fmla="*/ 3051 w 12203524"/>
                  <a:gd name="connsiteY199" fmla="*/ 1837458 h 7028377"/>
                  <a:gd name="connsiteX200" fmla="*/ 3051 w 12203524"/>
                  <a:gd name="connsiteY200" fmla="*/ 1837458 h 7028377"/>
                  <a:gd name="connsiteX201" fmla="*/ 4068 w 12203524"/>
                  <a:gd name="connsiteY201" fmla="*/ 1836444 h 7028377"/>
                  <a:gd name="connsiteX202" fmla="*/ 4068 w 12203524"/>
                  <a:gd name="connsiteY202" fmla="*/ 1836444 h 7028377"/>
                  <a:gd name="connsiteX203" fmla="*/ 478988 w 12203524"/>
                  <a:gd name="connsiteY203" fmla="*/ 1455161 h 7028377"/>
                  <a:gd name="connsiteX204" fmla="*/ 688482 w 12203524"/>
                  <a:gd name="connsiteY204" fmla="*/ 1862809 h 7028377"/>
                  <a:gd name="connsiteX205" fmla="*/ 761703 w 12203524"/>
                  <a:gd name="connsiteY205" fmla="*/ 1981453 h 7028377"/>
                  <a:gd name="connsiteX206" fmla="*/ 318309 w 12203524"/>
                  <a:gd name="connsiteY206" fmla="*/ 2442845 h 7028377"/>
                  <a:gd name="connsiteX207" fmla="*/ 3051 w 12203524"/>
                  <a:gd name="connsiteY207" fmla="*/ 2079816 h 7028377"/>
                  <a:gd name="connsiteX208" fmla="*/ 0 w 12203524"/>
                  <a:gd name="connsiteY208" fmla="*/ 2077787 h 7028377"/>
                  <a:gd name="connsiteX209" fmla="*/ 0 w 12203524"/>
                  <a:gd name="connsiteY209" fmla="*/ 2088942 h 7028377"/>
                  <a:gd name="connsiteX210" fmla="*/ 314241 w 12203524"/>
                  <a:gd name="connsiteY210" fmla="*/ 2448930 h 7028377"/>
                  <a:gd name="connsiteX211" fmla="*/ 247121 w 12203524"/>
                  <a:gd name="connsiteY211" fmla="*/ 2572644 h 7028377"/>
                  <a:gd name="connsiteX212" fmla="*/ 2034 w 12203524"/>
                  <a:gd name="connsiteY212" fmla="*/ 2955954 h 7028377"/>
                  <a:gd name="connsiteX213" fmla="*/ 2034 w 12203524"/>
                  <a:gd name="connsiteY213" fmla="*/ 2966095 h 7028377"/>
                  <a:gd name="connsiteX214" fmla="*/ 34577 w 12203524"/>
                  <a:gd name="connsiteY214" fmla="*/ 2998544 h 7028377"/>
                  <a:gd name="connsiteX215" fmla="*/ 569498 w 12203524"/>
                  <a:gd name="connsiteY215" fmla="*/ 3188172 h 7028377"/>
                  <a:gd name="connsiteX216" fmla="*/ 466785 w 12203524"/>
                  <a:gd name="connsiteY216" fmla="*/ 3744885 h 7028377"/>
                  <a:gd name="connsiteX217" fmla="*/ 477971 w 12203524"/>
                  <a:gd name="connsiteY217" fmla="*/ 3789503 h 7028377"/>
                  <a:gd name="connsiteX218" fmla="*/ 433225 w 12203524"/>
                  <a:gd name="connsiteY218" fmla="*/ 3801672 h 7028377"/>
                  <a:gd name="connsiteX219" fmla="*/ 1017 w 12203524"/>
                  <a:gd name="connsiteY219" fmla="*/ 4168758 h 7028377"/>
                  <a:gd name="connsiteX220" fmla="*/ 1017 w 12203524"/>
                  <a:gd name="connsiteY220" fmla="*/ 4179912 h 7028377"/>
                  <a:gd name="connsiteX221" fmla="*/ 1017 w 12203524"/>
                  <a:gd name="connsiteY221" fmla="*/ 4179912 h 7028377"/>
                  <a:gd name="connsiteX222" fmla="*/ 1017 w 12203524"/>
                  <a:gd name="connsiteY222" fmla="*/ 4179912 h 7028377"/>
                  <a:gd name="connsiteX223" fmla="*/ 3051 w 12203524"/>
                  <a:gd name="connsiteY223" fmla="*/ 4179912 h 7028377"/>
                  <a:gd name="connsiteX224" fmla="*/ 3051 w 12203524"/>
                  <a:gd name="connsiteY224" fmla="*/ 4179912 h 7028377"/>
                  <a:gd name="connsiteX225" fmla="*/ 4068 w 12203524"/>
                  <a:gd name="connsiteY225" fmla="*/ 4178898 h 7028377"/>
                  <a:gd name="connsiteX226" fmla="*/ 4068 w 12203524"/>
                  <a:gd name="connsiteY226" fmla="*/ 4178898 h 7028377"/>
                  <a:gd name="connsiteX227" fmla="*/ 478988 w 12203524"/>
                  <a:gd name="connsiteY227" fmla="*/ 3797615 h 7028377"/>
                  <a:gd name="connsiteX228" fmla="*/ 688482 w 12203524"/>
                  <a:gd name="connsiteY228" fmla="*/ 4205264 h 7028377"/>
                  <a:gd name="connsiteX229" fmla="*/ 761703 w 12203524"/>
                  <a:gd name="connsiteY229" fmla="*/ 4323907 h 7028377"/>
                  <a:gd name="connsiteX230" fmla="*/ 318309 w 12203524"/>
                  <a:gd name="connsiteY230" fmla="*/ 4785300 h 7028377"/>
                  <a:gd name="connsiteX231" fmla="*/ 3051 w 12203524"/>
                  <a:gd name="connsiteY231" fmla="*/ 4422270 h 7028377"/>
                  <a:gd name="connsiteX232" fmla="*/ 0 w 12203524"/>
                  <a:gd name="connsiteY232" fmla="*/ 4420242 h 7028377"/>
                  <a:gd name="connsiteX233" fmla="*/ 0 w 12203524"/>
                  <a:gd name="connsiteY233" fmla="*/ 4431396 h 7028377"/>
                  <a:gd name="connsiteX234" fmla="*/ 314241 w 12203524"/>
                  <a:gd name="connsiteY234" fmla="*/ 4791384 h 7028377"/>
                  <a:gd name="connsiteX235" fmla="*/ 247121 w 12203524"/>
                  <a:gd name="connsiteY235" fmla="*/ 4915098 h 7028377"/>
                  <a:gd name="connsiteX236" fmla="*/ 2034 w 12203524"/>
                  <a:gd name="connsiteY236" fmla="*/ 5297395 h 7028377"/>
                  <a:gd name="connsiteX237" fmla="*/ 2034 w 12203524"/>
                  <a:gd name="connsiteY237" fmla="*/ 5307535 h 7028377"/>
                  <a:gd name="connsiteX238" fmla="*/ 34577 w 12203524"/>
                  <a:gd name="connsiteY238" fmla="*/ 5339985 h 7028377"/>
                  <a:gd name="connsiteX239" fmla="*/ 569498 w 12203524"/>
                  <a:gd name="connsiteY239" fmla="*/ 5529612 h 7028377"/>
                  <a:gd name="connsiteX240" fmla="*/ 466785 w 12203524"/>
                  <a:gd name="connsiteY240" fmla="*/ 6086325 h 7028377"/>
                  <a:gd name="connsiteX241" fmla="*/ 477971 w 12203524"/>
                  <a:gd name="connsiteY241" fmla="*/ 6130944 h 7028377"/>
                  <a:gd name="connsiteX242" fmla="*/ 433225 w 12203524"/>
                  <a:gd name="connsiteY242" fmla="*/ 6143112 h 7028377"/>
                  <a:gd name="connsiteX243" fmla="*/ 1017 w 12203524"/>
                  <a:gd name="connsiteY243" fmla="*/ 6510198 h 7028377"/>
                  <a:gd name="connsiteX244" fmla="*/ 1017 w 12203524"/>
                  <a:gd name="connsiteY244" fmla="*/ 6521353 h 7028377"/>
                  <a:gd name="connsiteX245" fmla="*/ 1017 w 12203524"/>
                  <a:gd name="connsiteY245" fmla="*/ 6521353 h 7028377"/>
                  <a:gd name="connsiteX246" fmla="*/ 1017 w 12203524"/>
                  <a:gd name="connsiteY246" fmla="*/ 6521353 h 7028377"/>
                  <a:gd name="connsiteX247" fmla="*/ 3051 w 12203524"/>
                  <a:gd name="connsiteY247" fmla="*/ 6521353 h 7028377"/>
                  <a:gd name="connsiteX248" fmla="*/ 3051 w 12203524"/>
                  <a:gd name="connsiteY248" fmla="*/ 6521353 h 7028377"/>
                  <a:gd name="connsiteX249" fmla="*/ 4068 w 12203524"/>
                  <a:gd name="connsiteY249" fmla="*/ 6520338 h 7028377"/>
                  <a:gd name="connsiteX250" fmla="*/ 4068 w 12203524"/>
                  <a:gd name="connsiteY250" fmla="*/ 6520338 h 7028377"/>
                  <a:gd name="connsiteX251" fmla="*/ 478988 w 12203524"/>
                  <a:gd name="connsiteY251" fmla="*/ 6139056 h 7028377"/>
                  <a:gd name="connsiteX252" fmla="*/ 688482 w 12203524"/>
                  <a:gd name="connsiteY252" fmla="*/ 6546704 h 7028377"/>
                  <a:gd name="connsiteX253" fmla="*/ 761703 w 12203524"/>
                  <a:gd name="connsiteY253" fmla="*/ 6665347 h 7028377"/>
                  <a:gd name="connsiteX254" fmla="*/ 376275 w 12203524"/>
                  <a:gd name="connsiteY254" fmla="*/ 7028378 h 7028377"/>
                  <a:gd name="connsiteX255" fmla="*/ 385428 w 12203524"/>
                  <a:gd name="connsiteY255" fmla="*/ 7028378 h 7028377"/>
                  <a:gd name="connsiteX256" fmla="*/ 765771 w 12203524"/>
                  <a:gd name="connsiteY256" fmla="*/ 6672446 h 7028377"/>
                  <a:gd name="connsiteX257" fmla="*/ 923400 w 12203524"/>
                  <a:gd name="connsiteY257" fmla="*/ 7028378 h 7028377"/>
                  <a:gd name="connsiteX258" fmla="*/ 931536 w 12203524"/>
                  <a:gd name="connsiteY258" fmla="*/ 7028378 h 7028377"/>
                  <a:gd name="connsiteX259" fmla="*/ 772890 w 12203524"/>
                  <a:gd name="connsiteY259" fmla="*/ 6668390 h 7028377"/>
                  <a:gd name="connsiteX260" fmla="*/ 1245777 w 12203524"/>
                  <a:gd name="connsiteY260" fmla="*/ 6578139 h 7028377"/>
                  <a:gd name="connsiteX261" fmla="*/ 1247810 w 12203524"/>
                  <a:gd name="connsiteY261" fmla="*/ 6578139 h 7028377"/>
                  <a:gd name="connsiteX262" fmla="*/ 1247810 w 12203524"/>
                  <a:gd name="connsiteY262" fmla="*/ 6578139 h 7028377"/>
                  <a:gd name="connsiteX263" fmla="*/ 1247810 w 12203524"/>
                  <a:gd name="connsiteY263" fmla="*/ 6578139 h 7028377"/>
                  <a:gd name="connsiteX264" fmla="*/ 1248827 w 12203524"/>
                  <a:gd name="connsiteY264" fmla="*/ 6577126 h 7028377"/>
                  <a:gd name="connsiteX265" fmla="*/ 1248827 w 12203524"/>
                  <a:gd name="connsiteY265" fmla="*/ 6576111 h 7028377"/>
                  <a:gd name="connsiteX266" fmla="*/ 1248827 w 12203524"/>
                  <a:gd name="connsiteY266" fmla="*/ 6575097 h 7028377"/>
                  <a:gd name="connsiteX267" fmla="*/ 1248827 w 12203524"/>
                  <a:gd name="connsiteY267" fmla="*/ 6574083 h 7028377"/>
                  <a:gd name="connsiteX268" fmla="*/ 1248827 w 12203524"/>
                  <a:gd name="connsiteY268" fmla="*/ 6574083 h 7028377"/>
                  <a:gd name="connsiteX269" fmla="*/ 1248827 w 12203524"/>
                  <a:gd name="connsiteY269" fmla="*/ 6574083 h 7028377"/>
                  <a:gd name="connsiteX270" fmla="*/ 1248827 w 12203524"/>
                  <a:gd name="connsiteY270" fmla="*/ 6573069 h 7028377"/>
                  <a:gd name="connsiteX271" fmla="*/ 1248827 w 12203524"/>
                  <a:gd name="connsiteY271" fmla="*/ 6572055 h 7028377"/>
                  <a:gd name="connsiteX272" fmla="*/ 1248827 w 12203524"/>
                  <a:gd name="connsiteY272" fmla="*/ 6572055 h 7028377"/>
                  <a:gd name="connsiteX273" fmla="*/ 1091198 w 12203524"/>
                  <a:gd name="connsiteY273" fmla="*/ 6118775 h 7028377"/>
                  <a:gd name="connsiteX274" fmla="*/ 1713578 w 12203524"/>
                  <a:gd name="connsiteY274" fmla="*/ 5966668 h 7028377"/>
                  <a:gd name="connsiteX275" fmla="*/ 1779681 w 12203524"/>
                  <a:gd name="connsiteY275" fmla="*/ 6089367 h 7028377"/>
                  <a:gd name="connsiteX276" fmla="*/ 2028836 w 12203524"/>
                  <a:gd name="connsiteY276" fmla="*/ 6474706 h 7028377"/>
                  <a:gd name="connsiteX277" fmla="*/ 1460355 w 12203524"/>
                  <a:gd name="connsiteY277" fmla="*/ 6693741 h 7028377"/>
                  <a:gd name="connsiteX278" fmla="*/ 1460355 w 12203524"/>
                  <a:gd name="connsiteY278" fmla="*/ 6693741 h 7028377"/>
                  <a:gd name="connsiteX279" fmla="*/ 1459338 w 12203524"/>
                  <a:gd name="connsiteY279" fmla="*/ 6693741 h 7028377"/>
                  <a:gd name="connsiteX280" fmla="*/ 1458321 w 12203524"/>
                  <a:gd name="connsiteY280" fmla="*/ 6693741 h 7028377"/>
                  <a:gd name="connsiteX281" fmla="*/ 1458321 w 12203524"/>
                  <a:gd name="connsiteY281" fmla="*/ 6693741 h 7028377"/>
                  <a:gd name="connsiteX282" fmla="*/ 1458321 w 12203524"/>
                  <a:gd name="connsiteY282" fmla="*/ 6693741 h 7028377"/>
                  <a:gd name="connsiteX283" fmla="*/ 1457304 w 12203524"/>
                  <a:gd name="connsiteY283" fmla="*/ 6694755 h 7028377"/>
                  <a:gd name="connsiteX284" fmla="*/ 1457304 w 12203524"/>
                  <a:gd name="connsiteY284" fmla="*/ 6695769 h 7028377"/>
                  <a:gd name="connsiteX285" fmla="*/ 1457304 w 12203524"/>
                  <a:gd name="connsiteY285" fmla="*/ 6696783 h 7028377"/>
                  <a:gd name="connsiteX286" fmla="*/ 1457304 w 12203524"/>
                  <a:gd name="connsiteY286" fmla="*/ 6697797 h 7028377"/>
                  <a:gd name="connsiteX287" fmla="*/ 1457304 w 12203524"/>
                  <a:gd name="connsiteY287" fmla="*/ 6697797 h 7028377"/>
                  <a:gd name="connsiteX288" fmla="*/ 1457304 w 12203524"/>
                  <a:gd name="connsiteY288" fmla="*/ 6697797 h 7028377"/>
                  <a:gd name="connsiteX289" fmla="*/ 1457304 w 12203524"/>
                  <a:gd name="connsiteY289" fmla="*/ 6698811 h 7028377"/>
                  <a:gd name="connsiteX290" fmla="*/ 1457304 w 12203524"/>
                  <a:gd name="connsiteY290" fmla="*/ 6699825 h 7028377"/>
                  <a:gd name="connsiteX291" fmla="*/ 1457304 w 12203524"/>
                  <a:gd name="connsiteY291" fmla="*/ 6699825 h 7028377"/>
                  <a:gd name="connsiteX292" fmla="*/ 1575272 w 12203524"/>
                  <a:gd name="connsiteY292" fmla="*/ 7028378 h 7028377"/>
                  <a:gd name="connsiteX293" fmla="*/ 1583407 w 12203524"/>
                  <a:gd name="connsiteY293" fmla="*/ 7028378 h 7028377"/>
                  <a:gd name="connsiteX294" fmla="*/ 1467474 w 12203524"/>
                  <a:gd name="connsiteY294" fmla="*/ 6701853 h 7028377"/>
                  <a:gd name="connsiteX295" fmla="*/ 2002395 w 12203524"/>
                  <a:gd name="connsiteY295" fmla="*/ 6512226 h 7028377"/>
                  <a:gd name="connsiteX296" fmla="*/ 2034938 w 12203524"/>
                  <a:gd name="connsiteY296" fmla="*/ 6479776 h 7028377"/>
                  <a:gd name="connsiteX297" fmla="*/ 2067480 w 12203524"/>
                  <a:gd name="connsiteY297" fmla="*/ 6512226 h 7028377"/>
                  <a:gd name="connsiteX298" fmla="*/ 2602402 w 12203524"/>
                  <a:gd name="connsiteY298" fmla="*/ 6701853 h 7028377"/>
                  <a:gd name="connsiteX299" fmla="*/ 2486468 w 12203524"/>
                  <a:gd name="connsiteY299" fmla="*/ 7028378 h 7028377"/>
                  <a:gd name="connsiteX300" fmla="*/ 2494604 w 12203524"/>
                  <a:gd name="connsiteY300" fmla="*/ 7028378 h 7028377"/>
                  <a:gd name="connsiteX301" fmla="*/ 2612571 w 12203524"/>
                  <a:gd name="connsiteY301" fmla="*/ 6699825 h 7028377"/>
                  <a:gd name="connsiteX302" fmla="*/ 2612571 w 12203524"/>
                  <a:gd name="connsiteY302" fmla="*/ 6699825 h 7028377"/>
                  <a:gd name="connsiteX303" fmla="*/ 2612571 w 12203524"/>
                  <a:gd name="connsiteY303" fmla="*/ 6698811 h 7028377"/>
                  <a:gd name="connsiteX304" fmla="*/ 2612571 w 12203524"/>
                  <a:gd name="connsiteY304" fmla="*/ 6697797 h 7028377"/>
                  <a:gd name="connsiteX305" fmla="*/ 2612571 w 12203524"/>
                  <a:gd name="connsiteY305" fmla="*/ 6697797 h 7028377"/>
                  <a:gd name="connsiteX306" fmla="*/ 2612571 w 12203524"/>
                  <a:gd name="connsiteY306" fmla="*/ 6697797 h 7028377"/>
                  <a:gd name="connsiteX307" fmla="*/ 2612571 w 12203524"/>
                  <a:gd name="connsiteY307" fmla="*/ 6696783 h 7028377"/>
                  <a:gd name="connsiteX308" fmla="*/ 2612571 w 12203524"/>
                  <a:gd name="connsiteY308" fmla="*/ 6695769 h 7028377"/>
                  <a:gd name="connsiteX309" fmla="*/ 2612571 w 12203524"/>
                  <a:gd name="connsiteY309" fmla="*/ 6694755 h 7028377"/>
                  <a:gd name="connsiteX310" fmla="*/ 2611554 w 12203524"/>
                  <a:gd name="connsiteY310" fmla="*/ 6693741 h 7028377"/>
                  <a:gd name="connsiteX311" fmla="*/ 2611554 w 12203524"/>
                  <a:gd name="connsiteY311" fmla="*/ 6693741 h 7028377"/>
                  <a:gd name="connsiteX312" fmla="*/ 2611554 w 12203524"/>
                  <a:gd name="connsiteY312" fmla="*/ 6693741 h 7028377"/>
                  <a:gd name="connsiteX313" fmla="*/ 2610537 w 12203524"/>
                  <a:gd name="connsiteY313" fmla="*/ 6693741 h 7028377"/>
                  <a:gd name="connsiteX314" fmla="*/ 2609520 w 12203524"/>
                  <a:gd name="connsiteY314" fmla="*/ 6693741 h 7028377"/>
                  <a:gd name="connsiteX315" fmla="*/ 2609520 w 12203524"/>
                  <a:gd name="connsiteY315" fmla="*/ 6693741 h 7028377"/>
                  <a:gd name="connsiteX316" fmla="*/ 2041039 w 12203524"/>
                  <a:gd name="connsiteY316" fmla="*/ 6474706 h 7028377"/>
                  <a:gd name="connsiteX317" fmla="*/ 2290195 w 12203524"/>
                  <a:gd name="connsiteY317" fmla="*/ 6089367 h 7028377"/>
                  <a:gd name="connsiteX318" fmla="*/ 2356297 w 12203524"/>
                  <a:gd name="connsiteY318" fmla="*/ 5966668 h 7028377"/>
                  <a:gd name="connsiteX319" fmla="*/ 2978677 w 12203524"/>
                  <a:gd name="connsiteY319" fmla="*/ 6118775 h 7028377"/>
                  <a:gd name="connsiteX320" fmla="*/ 2821048 w 12203524"/>
                  <a:gd name="connsiteY320" fmla="*/ 6572055 h 7028377"/>
                  <a:gd name="connsiteX321" fmla="*/ 2821048 w 12203524"/>
                  <a:gd name="connsiteY321" fmla="*/ 6572055 h 7028377"/>
                  <a:gd name="connsiteX322" fmla="*/ 2821048 w 12203524"/>
                  <a:gd name="connsiteY322" fmla="*/ 6573069 h 7028377"/>
                  <a:gd name="connsiteX323" fmla="*/ 2821048 w 12203524"/>
                  <a:gd name="connsiteY323" fmla="*/ 6574083 h 7028377"/>
                  <a:gd name="connsiteX324" fmla="*/ 2821048 w 12203524"/>
                  <a:gd name="connsiteY324" fmla="*/ 6574083 h 7028377"/>
                  <a:gd name="connsiteX325" fmla="*/ 2821048 w 12203524"/>
                  <a:gd name="connsiteY325" fmla="*/ 6574083 h 7028377"/>
                  <a:gd name="connsiteX326" fmla="*/ 2821048 w 12203524"/>
                  <a:gd name="connsiteY326" fmla="*/ 6575097 h 7028377"/>
                  <a:gd name="connsiteX327" fmla="*/ 2821048 w 12203524"/>
                  <a:gd name="connsiteY327" fmla="*/ 6576111 h 7028377"/>
                  <a:gd name="connsiteX328" fmla="*/ 2821048 w 12203524"/>
                  <a:gd name="connsiteY328" fmla="*/ 6577126 h 7028377"/>
                  <a:gd name="connsiteX329" fmla="*/ 2822065 w 12203524"/>
                  <a:gd name="connsiteY329" fmla="*/ 6578139 h 7028377"/>
                  <a:gd name="connsiteX330" fmla="*/ 2822065 w 12203524"/>
                  <a:gd name="connsiteY330" fmla="*/ 6578139 h 7028377"/>
                  <a:gd name="connsiteX331" fmla="*/ 2822065 w 12203524"/>
                  <a:gd name="connsiteY331" fmla="*/ 6578139 h 7028377"/>
                  <a:gd name="connsiteX332" fmla="*/ 2824099 w 12203524"/>
                  <a:gd name="connsiteY332" fmla="*/ 6578139 h 7028377"/>
                  <a:gd name="connsiteX333" fmla="*/ 3296986 w 12203524"/>
                  <a:gd name="connsiteY333" fmla="*/ 6668390 h 7028377"/>
                  <a:gd name="connsiteX334" fmla="*/ 3138340 w 12203524"/>
                  <a:gd name="connsiteY334" fmla="*/ 7028378 h 7028377"/>
                  <a:gd name="connsiteX335" fmla="*/ 3146476 w 12203524"/>
                  <a:gd name="connsiteY335" fmla="*/ 7028378 h 7028377"/>
                  <a:gd name="connsiteX336" fmla="*/ 3304104 w 12203524"/>
                  <a:gd name="connsiteY336" fmla="*/ 6672446 h 7028377"/>
                  <a:gd name="connsiteX337" fmla="*/ 3684447 w 12203524"/>
                  <a:gd name="connsiteY337" fmla="*/ 7028378 h 7028377"/>
                  <a:gd name="connsiteX338" fmla="*/ 3693600 w 12203524"/>
                  <a:gd name="connsiteY338" fmla="*/ 7028378 h 7028377"/>
                  <a:gd name="connsiteX339" fmla="*/ 3308172 w 12203524"/>
                  <a:gd name="connsiteY339" fmla="*/ 6665347 h 7028377"/>
                  <a:gd name="connsiteX340" fmla="*/ 3381393 w 12203524"/>
                  <a:gd name="connsiteY340" fmla="*/ 6546704 h 7028377"/>
                  <a:gd name="connsiteX341" fmla="*/ 3590887 w 12203524"/>
                  <a:gd name="connsiteY341" fmla="*/ 6139056 h 7028377"/>
                  <a:gd name="connsiteX342" fmla="*/ 4065808 w 12203524"/>
                  <a:gd name="connsiteY342" fmla="*/ 6520338 h 7028377"/>
                  <a:gd name="connsiteX343" fmla="*/ 4065808 w 12203524"/>
                  <a:gd name="connsiteY343" fmla="*/ 6520338 h 7028377"/>
                  <a:gd name="connsiteX344" fmla="*/ 4066825 w 12203524"/>
                  <a:gd name="connsiteY344" fmla="*/ 6521353 h 7028377"/>
                  <a:gd name="connsiteX345" fmla="*/ 4066825 w 12203524"/>
                  <a:gd name="connsiteY345" fmla="*/ 6521353 h 7028377"/>
                  <a:gd name="connsiteX346" fmla="*/ 4068858 w 12203524"/>
                  <a:gd name="connsiteY346" fmla="*/ 6521353 h 7028377"/>
                  <a:gd name="connsiteX347" fmla="*/ 4068858 w 12203524"/>
                  <a:gd name="connsiteY347" fmla="*/ 6521353 h 7028377"/>
                  <a:gd name="connsiteX348" fmla="*/ 4068858 w 12203524"/>
                  <a:gd name="connsiteY348" fmla="*/ 6521353 h 7028377"/>
                  <a:gd name="connsiteX349" fmla="*/ 4068858 w 12203524"/>
                  <a:gd name="connsiteY349" fmla="*/ 6521353 h 7028377"/>
                  <a:gd name="connsiteX350" fmla="*/ 4068858 w 12203524"/>
                  <a:gd name="connsiteY350" fmla="*/ 6521353 h 7028377"/>
                  <a:gd name="connsiteX351" fmla="*/ 4070892 w 12203524"/>
                  <a:gd name="connsiteY351" fmla="*/ 6521353 h 7028377"/>
                  <a:gd name="connsiteX352" fmla="*/ 4070892 w 12203524"/>
                  <a:gd name="connsiteY352" fmla="*/ 6521353 h 7028377"/>
                  <a:gd name="connsiteX353" fmla="*/ 4071909 w 12203524"/>
                  <a:gd name="connsiteY353" fmla="*/ 6520338 h 7028377"/>
                  <a:gd name="connsiteX354" fmla="*/ 4071909 w 12203524"/>
                  <a:gd name="connsiteY354" fmla="*/ 6520338 h 7028377"/>
                  <a:gd name="connsiteX355" fmla="*/ 4546830 w 12203524"/>
                  <a:gd name="connsiteY355" fmla="*/ 6139056 h 7028377"/>
                  <a:gd name="connsiteX356" fmla="*/ 4756324 w 12203524"/>
                  <a:gd name="connsiteY356" fmla="*/ 6546704 h 7028377"/>
                  <a:gd name="connsiteX357" fmla="*/ 4829545 w 12203524"/>
                  <a:gd name="connsiteY357" fmla="*/ 6665347 h 7028377"/>
                  <a:gd name="connsiteX358" fmla="*/ 4444117 w 12203524"/>
                  <a:gd name="connsiteY358" fmla="*/ 7028378 h 7028377"/>
                  <a:gd name="connsiteX359" fmla="*/ 4453270 w 12203524"/>
                  <a:gd name="connsiteY359" fmla="*/ 7028378 h 7028377"/>
                  <a:gd name="connsiteX360" fmla="*/ 4833613 w 12203524"/>
                  <a:gd name="connsiteY360" fmla="*/ 6672446 h 7028377"/>
                  <a:gd name="connsiteX361" fmla="*/ 4991242 w 12203524"/>
                  <a:gd name="connsiteY361" fmla="*/ 7028378 h 7028377"/>
                  <a:gd name="connsiteX362" fmla="*/ 4999377 w 12203524"/>
                  <a:gd name="connsiteY362" fmla="*/ 7028378 h 7028377"/>
                  <a:gd name="connsiteX363" fmla="*/ 4840731 w 12203524"/>
                  <a:gd name="connsiteY363" fmla="*/ 6668390 h 7028377"/>
                  <a:gd name="connsiteX364" fmla="*/ 5313618 w 12203524"/>
                  <a:gd name="connsiteY364" fmla="*/ 6578139 h 7028377"/>
                  <a:gd name="connsiteX365" fmla="*/ 5313618 w 12203524"/>
                  <a:gd name="connsiteY365" fmla="*/ 6578139 h 7028377"/>
                  <a:gd name="connsiteX366" fmla="*/ 5313618 w 12203524"/>
                  <a:gd name="connsiteY366" fmla="*/ 6578139 h 7028377"/>
                  <a:gd name="connsiteX367" fmla="*/ 5315652 w 12203524"/>
                  <a:gd name="connsiteY367" fmla="*/ 6578139 h 7028377"/>
                  <a:gd name="connsiteX368" fmla="*/ 5315652 w 12203524"/>
                  <a:gd name="connsiteY368" fmla="*/ 6578139 h 7028377"/>
                  <a:gd name="connsiteX369" fmla="*/ 5315652 w 12203524"/>
                  <a:gd name="connsiteY369" fmla="*/ 6578139 h 7028377"/>
                  <a:gd name="connsiteX370" fmla="*/ 5316669 w 12203524"/>
                  <a:gd name="connsiteY370" fmla="*/ 6577126 h 7028377"/>
                  <a:gd name="connsiteX371" fmla="*/ 5316669 w 12203524"/>
                  <a:gd name="connsiteY371" fmla="*/ 6576111 h 7028377"/>
                  <a:gd name="connsiteX372" fmla="*/ 5316669 w 12203524"/>
                  <a:gd name="connsiteY372" fmla="*/ 6575097 h 7028377"/>
                  <a:gd name="connsiteX373" fmla="*/ 5316669 w 12203524"/>
                  <a:gd name="connsiteY373" fmla="*/ 6574083 h 7028377"/>
                  <a:gd name="connsiteX374" fmla="*/ 5316669 w 12203524"/>
                  <a:gd name="connsiteY374" fmla="*/ 6574083 h 7028377"/>
                  <a:gd name="connsiteX375" fmla="*/ 5316669 w 12203524"/>
                  <a:gd name="connsiteY375" fmla="*/ 6574083 h 7028377"/>
                  <a:gd name="connsiteX376" fmla="*/ 5316669 w 12203524"/>
                  <a:gd name="connsiteY376" fmla="*/ 6573069 h 7028377"/>
                  <a:gd name="connsiteX377" fmla="*/ 5316669 w 12203524"/>
                  <a:gd name="connsiteY377" fmla="*/ 6572055 h 7028377"/>
                  <a:gd name="connsiteX378" fmla="*/ 5316669 w 12203524"/>
                  <a:gd name="connsiteY378" fmla="*/ 6572055 h 7028377"/>
                  <a:gd name="connsiteX379" fmla="*/ 5159040 w 12203524"/>
                  <a:gd name="connsiteY379" fmla="*/ 6118775 h 7028377"/>
                  <a:gd name="connsiteX380" fmla="*/ 5781420 w 12203524"/>
                  <a:gd name="connsiteY380" fmla="*/ 5966668 h 7028377"/>
                  <a:gd name="connsiteX381" fmla="*/ 5847522 w 12203524"/>
                  <a:gd name="connsiteY381" fmla="*/ 6089367 h 7028377"/>
                  <a:gd name="connsiteX382" fmla="*/ 6096677 w 12203524"/>
                  <a:gd name="connsiteY382" fmla="*/ 6474706 h 7028377"/>
                  <a:gd name="connsiteX383" fmla="*/ 5528197 w 12203524"/>
                  <a:gd name="connsiteY383" fmla="*/ 6693741 h 7028377"/>
                  <a:gd name="connsiteX384" fmla="*/ 5528197 w 12203524"/>
                  <a:gd name="connsiteY384" fmla="*/ 6693741 h 7028377"/>
                  <a:gd name="connsiteX385" fmla="*/ 5527180 w 12203524"/>
                  <a:gd name="connsiteY385" fmla="*/ 6693741 h 7028377"/>
                  <a:gd name="connsiteX386" fmla="*/ 5526163 w 12203524"/>
                  <a:gd name="connsiteY386" fmla="*/ 6693741 h 7028377"/>
                  <a:gd name="connsiteX387" fmla="*/ 5526163 w 12203524"/>
                  <a:gd name="connsiteY387" fmla="*/ 6693741 h 7028377"/>
                  <a:gd name="connsiteX388" fmla="*/ 5526163 w 12203524"/>
                  <a:gd name="connsiteY388" fmla="*/ 6693741 h 7028377"/>
                  <a:gd name="connsiteX389" fmla="*/ 5525145 w 12203524"/>
                  <a:gd name="connsiteY389" fmla="*/ 6694755 h 7028377"/>
                  <a:gd name="connsiteX390" fmla="*/ 5525145 w 12203524"/>
                  <a:gd name="connsiteY390" fmla="*/ 6695769 h 7028377"/>
                  <a:gd name="connsiteX391" fmla="*/ 5525145 w 12203524"/>
                  <a:gd name="connsiteY391" fmla="*/ 6696783 h 7028377"/>
                  <a:gd name="connsiteX392" fmla="*/ 5525145 w 12203524"/>
                  <a:gd name="connsiteY392" fmla="*/ 6697797 h 7028377"/>
                  <a:gd name="connsiteX393" fmla="*/ 5525145 w 12203524"/>
                  <a:gd name="connsiteY393" fmla="*/ 6697797 h 7028377"/>
                  <a:gd name="connsiteX394" fmla="*/ 5525145 w 12203524"/>
                  <a:gd name="connsiteY394" fmla="*/ 6697797 h 7028377"/>
                  <a:gd name="connsiteX395" fmla="*/ 5525145 w 12203524"/>
                  <a:gd name="connsiteY395" fmla="*/ 6698811 h 7028377"/>
                  <a:gd name="connsiteX396" fmla="*/ 5525145 w 12203524"/>
                  <a:gd name="connsiteY396" fmla="*/ 6699825 h 7028377"/>
                  <a:gd name="connsiteX397" fmla="*/ 5525145 w 12203524"/>
                  <a:gd name="connsiteY397" fmla="*/ 6699825 h 7028377"/>
                  <a:gd name="connsiteX398" fmla="*/ 5643113 w 12203524"/>
                  <a:gd name="connsiteY398" fmla="*/ 7028378 h 7028377"/>
                  <a:gd name="connsiteX399" fmla="*/ 5651249 w 12203524"/>
                  <a:gd name="connsiteY399" fmla="*/ 7028378 h 7028377"/>
                  <a:gd name="connsiteX400" fmla="*/ 5535315 w 12203524"/>
                  <a:gd name="connsiteY400" fmla="*/ 6701853 h 7028377"/>
                  <a:gd name="connsiteX401" fmla="*/ 6070237 w 12203524"/>
                  <a:gd name="connsiteY401" fmla="*/ 6512226 h 7028377"/>
                  <a:gd name="connsiteX402" fmla="*/ 6102779 w 12203524"/>
                  <a:gd name="connsiteY402" fmla="*/ 6479776 h 7028377"/>
                  <a:gd name="connsiteX403" fmla="*/ 6135322 w 12203524"/>
                  <a:gd name="connsiteY403" fmla="*/ 6512226 h 7028377"/>
                  <a:gd name="connsiteX404" fmla="*/ 6670243 w 12203524"/>
                  <a:gd name="connsiteY404" fmla="*/ 6701853 h 7028377"/>
                  <a:gd name="connsiteX405" fmla="*/ 6554309 w 12203524"/>
                  <a:gd name="connsiteY405" fmla="*/ 7028378 h 7028377"/>
                  <a:gd name="connsiteX406" fmla="*/ 6562445 w 12203524"/>
                  <a:gd name="connsiteY406" fmla="*/ 7028378 h 7028377"/>
                  <a:gd name="connsiteX407" fmla="*/ 6680413 w 12203524"/>
                  <a:gd name="connsiteY407" fmla="*/ 6699825 h 7028377"/>
                  <a:gd name="connsiteX408" fmla="*/ 6680413 w 12203524"/>
                  <a:gd name="connsiteY408" fmla="*/ 6699825 h 7028377"/>
                  <a:gd name="connsiteX409" fmla="*/ 6680413 w 12203524"/>
                  <a:gd name="connsiteY409" fmla="*/ 6698811 h 7028377"/>
                  <a:gd name="connsiteX410" fmla="*/ 6680413 w 12203524"/>
                  <a:gd name="connsiteY410" fmla="*/ 6697797 h 7028377"/>
                  <a:gd name="connsiteX411" fmla="*/ 6680413 w 12203524"/>
                  <a:gd name="connsiteY411" fmla="*/ 6697797 h 7028377"/>
                  <a:gd name="connsiteX412" fmla="*/ 6680413 w 12203524"/>
                  <a:gd name="connsiteY412" fmla="*/ 6697797 h 7028377"/>
                  <a:gd name="connsiteX413" fmla="*/ 6680413 w 12203524"/>
                  <a:gd name="connsiteY413" fmla="*/ 6696783 h 7028377"/>
                  <a:gd name="connsiteX414" fmla="*/ 6680413 w 12203524"/>
                  <a:gd name="connsiteY414" fmla="*/ 6695769 h 7028377"/>
                  <a:gd name="connsiteX415" fmla="*/ 6680413 w 12203524"/>
                  <a:gd name="connsiteY415" fmla="*/ 6694755 h 7028377"/>
                  <a:gd name="connsiteX416" fmla="*/ 6679395 w 12203524"/>
                  <a:gd name="connsiteY416" fmla="*/ 6693741 h 7028377"/>
                  <a:gd name="connsiteX417" fmla="*/ 6679395 w 12203524"/>
                  <a:gd name="connsiteY417" fmla="*/ 6693741 h 7028377"/>
                  <a:gd name="connsiteX418" fmla="*/ 6679395 w 12203524"/>
                  <a:gd name="connsiteY418" fmla="*/ 6693741 h 7028377"/>
                  <a:gd name="connsiteX419" fmla="*/ 6678379 w 12203524"/>
                  <a:gd name="connsiteY419" fmla="*/ 6693741 h 7028377"/>
                  <a:gd name="connsiteX420" fmla="*/ 6677362 w 12203524"/>
                  <a:gd name="connsiteY420" fmla="*/ 6693741 h 7028377"/>
                  <a:gd name="connsiteX421" fmla="*/ 6677362 w 12203524"/>
                  <a:gd name="connsiteY421" fmla="*/ 6693741 h 7028377"/>
                  <a:gd name="connsiteX422" fmla="*/ 6108881 w 12203524"/>
                  <a:gd name="connsiteY422" fmla="*/ 6474706 h 7028377"/>
                  <a:gd name="connsiteX423" fmla="*/ 6358036 w 12203524"/>
                  <a:gd name="connsiteY423" fmla="*/ 6089367 h 7028377"/>
                  <a:gd name="connsiteX424" fmla="*/ 6424139 w 12203524"/>
                  <a:gd name="connsiteY424" fmla="*/ 5966668 h 7028377"/>
                  <a:gd name="connsiteX425" fmla="*/ 7046519 w 12203524"/>
                  <a:gd name="connsiteY425" fmla="*/ 6118775 h 7028377"/>
                  <a:gd name="connsiteX426" fmla="*/ 6888890 w 12203524"/>
                  <a:gd name="connsiteY426" fmla="*/ 6572055 h 7028377"/>
                  <a:gd name="connsiteX427" fmla="*/ 6888890 w 12203524"/>
                  <a:gd name="connsiteY427" fmla="*/ 6572055 h 7028377"/>
                  <a:gd name="connsiteX428" fmla="*/ 6888890 w 12203524"/>
                  <a:gd name="connsiteY428" fmla="*/ 6573069 h 7028377"/>
                  <a:gd name="connsiteX429" fmla="*/ 6888890 w 12203524"/>
                  <a:gd name="connsiteY429" fmla="*/ 6574083 h 7028377"/>
                  <a:gd name="connsiteX430" fmla="*/ 6888890 w 12203524"/>
                  <a:gd name="connsiteY430" fmla="*/ 6574083 h 7028377"/>
                  <a:gd name="connsiteX431" fmla="*/ 6888890 w 12203524"/>
                  <a:gd name="connsiteY431" fmla="*/ 6574083 h 7028377"/>
                  <a:gd name="connsiteX432" fmla="*/ 6888890 w 12203524"/>
                  <a:gd name="connsiteY432" fmla="*/ 6575097 h 7028377"/>
                  <a:gd name="connsiteX433" fmla="*/ 6888890 w 12203524"/>
                  <a:gd name="connsiteY433" fmla="*/ 6576111 h 7028377"/>
                  <a:gd name="connsiteX434" fmla="*/ 6888890 w 12203524"/>
                  <a:gd name="connsiteY434" fmla="*/ 6577126 h 7028377"/>
                  <a:gd name="connsiteX435" fmla="*/ 6889906 w 12203524"/>
                  <a:gd name="connsiteY435" fmla="*/ 6578139 h 7028377"/>
                  <a:gd name="connsiteX436" fmla="*/ 6889906 w 12203524"/>
                  <a:gd name="connsiteY436" fmla="*/ 6578139 h 7028377"/>
                  <a:gd name="connsiteX437" fmla="*/ 6889906 w 12203524"/>
                  <a:gd name="connsiteY437" fmla="*/ 6578139 h 7028377"/>
                  <a:gd name="connsiteX438" fmla="*/ 6891940 w 12203524"/>
                  <a:gd name="connsiteY438" fmla="*/ 6578139 h 7028377"/>
                  <a:gd name="connsiteX439" fmla="*/ 6891940 w 12203524"/>
                  <a:gd name="connsiteY439" fmla="*/ 6578139 h 7028377"/>
                  <a:gd name="connsiteX440" fmla="*/ 6891940 w 12203524"/>
                  <a:gd name="connsiteY440" fmla="*/ 6578139 h 7028377"/>
                  <a:gd name="connsiteX441" fmla="*/ 7364827 w 12203524"/>
                  <a:gd name="connsiteY441" fmla="*/ 6668390 h 7028377"/>
                  <a:gd name="connsiteX442" fmla="*/ 7206181 w 12203524"/>
                  <a:gd name="connsiteY442" fmla="*/ 7028378 h 7028377"/>
                  <a:gd name="connsiteX443" fmla="*/ 7214317 w 12203524"/>
                  <a:gd name="connsiteY443" fmla="*/ 7028378 h 7028377"/>
                  <a:gd name="connsiteX444" fmla="*/ 7371946 w 12203524"/>
                  <a:gd name="connsiteY444" fmla="*/ 6672446 h 7028377"/>
                  <a:gd name="connsiteX445" fmla="*/ 7752289 w 12203524"/>
                  <a:gd name="connsiteY445" fmla="*/ 7028378 h 7028377"/>
                  <a:gd name="connsiteX446" fmla="*/ 7761442 w 12203524"/>
                  <a:gd name="connsiteY446" fmla="*/ 7028378 h 7028377"/>
                  <a:gd name="connsiteX447" fmla="*/ 7376013 w 12203524"/>
                  <a:gd name="connsiteY447" fmla="*/ 6665347 h 7028377"/>
                  <a:gd name="connsiteX448" fmla="*/ 7449235 w 12203524"/>
                  <a:gd name="connsiteY448" fmla="*/ 6546704 h 7028377"/>
                  <a:gd name="connsiteX449" fmla="*/ 7658729 w 12203524"/>
                  <a:gd name="connsiteY449" fmla="*/ 6139056 h 7028377"/>
                  <a:gd name="connsiteX450" fmla="*/ 8133649 w 12203524"/>
                  <a:gd name="connsiteY450" fmla="*/ 6520338 h 7028377"/>
                  <a:gd name="connsiteX451" fmla="*/ 8133649 w 12203524"/>
                  <a:gd name="connsiteY451" fmla="*/ 6520338 h 7028377"/>
                  <a:gd name="connsiteX452" fmla="*/ 8134666 w 12203524"/>
                  <a:gd name="connsiteY452" fmla="*/ 6521353 h 7028377"/>
                  <a:gd name="connsiteX453" fmla="*/ 8134666 w 12203524"/>
                  <a:gd name="connsiteY453" fmla="*/ 6521353 h 7028377"/>
                  <a:gd name="connsiteX454" fmla="*/ 8135683 w 12203524"/>
                  <a:gd name="connsiteY454" fmla="*/ 6521353 h 7028377"/>
                  <a:gd name="connsiteX455" fmla="*/ 8135683 w 12203524"/>
                  <a:gd name="connsiteY455" fmla="*/ 6521353 h 7028377"/>
                  <a:gd name="connsiteX456" fmla="*/ 8135683 w 12203524"/>
                  <a:gd name="connsiteY456" fmla="*/ 6521353 h 7028377"/>
                  <a:gd name="connsiteX457" fmla="*/ 8135683 w 12203524"/>
                  <a:gd name="connsiteY457" fmla="*/ 6521353 h 7028377"/>
                  <a:gd name="connsiteX458" fmla="*/ 8135683 w 12203524"/>
                  <a:gd name="connsiteY458" fmla="*/ 6521353 h 7028377"/>
                  <a:gd name="connsiteX459" fmla="*/ 8136700 w 12203524"/>
                  <a:gd name="connsiteY459" fmla="*/ 6521353 h 7028377"/>
                  <a:gd name="connsiteX460" fmla="*/ 8136700 w 12203524"/>
                  <a:gd name="connsiteY460" fmla="*/ 6521353 h 7028377"/>
                  <a:gd name="connsiteX461" fmla="*/ 8137717 w 12203524"/>
                  <a:gd name="connsiteY461" fmla="*/ 6520338 h 7028377"/>
                  <a:gd name="connsiteX462" fmla="*/ 8137717 w 12203524"/>
                  <a:gd name="connsiteY462" fmla="*/ 6520338 h 7028377"/>
                  <a:gd name="connsiteX463" fmla="*/ 8612637 w 12203524"/>
                  <a:gd name="connsiteY463" fmla="*/ 6139056 h 7028377"/>
                  <a:gd name="connsiteX464" fmla="*/ 8822131 w 12203524"/>
                  <a:gd name="connsiteY464" fmla="*/ 6546704 h 7028377"/>
                  <a:gd name="connsiteX465" fmla="*/ 8895352 w 12203524"/>
                  <a:gd name="connsiteY465" fmla="*/ 6665347 h 7028377"/>
                  <a:gd name="connsiteX466" fmla="*/ 8509924 w 12203524"/>
                  <a:gd name="connsiteY466" fmla="*/ 7028378 h 7028377"/>
                  <a:gd name="connsiteX467" fmla="*/ 8519077 w 12203524"/>
                  <a:gd name="connsiteY467" fmla="*/ 7028378 h 7028377"/>
                  <a:gd name="connsiteX468" fmla="*/ 8899420 w 12203524"/>
                  <a:gd name="connsiteY468" fmla="*/ 6672446 h 7028377"/>
                  <a:gd name="connsiteX469" fmla="*/ 9057049 w 12203524"/>
                  <a:gd name="connsiteY469" fmla="*/ 7028378 h 7028377"/>
                  <a:gd name="connsiteX470" fmla="*/ 9065185 w 12203524"/>
                  <a:gd name="connsiteY470" fmla="*/ 7028378 h 7028377"/>
                  <a:gd name="connsiteX471" fmla="*/ 8906538 w 12203524"/>
                  <a:gd name="connsiteY471" fmla="*/ 6668390 h 7028377"/>
                  <a:gd name="connsiteX472" fmla="*/ 9379425 w 12203524"/>
                  <a:gd name="connsiteY472" fmla="*/ 6578139 h 7028377"/>
                  <a:gd name="connsiteX473" fmla="*/ 9379425 w 12203524"/>
                  <a:gd name="connsiteY473" fmla="*/ 6578139 h 7028377"/>
                  <a:gd name="connsiteX474" fmla="*/ 9379425 w 12203524"/>
                  <a:gd name="connsiteY474" fmla="*/ 6578139 h 7028377"/>
                  <a:gd name="connsiteX475" fmla="*/ 9381459 w 12203524"/>
                  <a:gd name="connsiteY475" fmla="*/ 6578139 h 7028377"/>
                  <a:gd name="connsiteX476" fmla="*/ 9381459 w 12203524"/>
                  <a:gd name="connsiteY476" fmla="*/ 6578139 h 7028377"/>
                  <a:gd name="connsiteX477" fmla="*/ 9381459 w 12203524"/>
                  <a:gd name="connsiteY477" fmla="*/ 6578139 h 7028377"/>
                  <a:gd name="connsiteX478" fmla="*/ 9382476 w 12203524"/>
                  <a:gd name="connsiteY478" fmla="*/ 6577126 h 7028377"/>
                  <a:gd name="connsiteX479" fmla="*/ 9382476 w 12203524"/>
                  <a:gd name="connsiteY479" fmla="*/ 6576111 h 7028377"/>
                  <a:gd name="connsiteX480" fmla="*/ 9382476 w 12203524"/>
                  <a:gd name="connsiteY480" fmla="*/ 6575097 h 7028377"/>
                  <a:gd name="connsiteX481" fmla="*/ 9382476 w 12203524"/>
                  <a:gd name="connsiteY481" fmla="*/ 6574083 h 7028377"/>
                  <a:gd name="connsiteX482" fmla="*/ 9382476 w 12203524"/>
                  <a:gd name="connsiteY482" fmla="*/ 6574083 h 7028377"/>
                  <a:gd name="connsiteX483" fmla="*/ 9382476 w 12203524"/>
                  <a:gd name="connsiteY483" fmla="*/ 6574083 h 7028377"/>
                  <a:gd name="connsiteX484" fmla="*/ 9382476 w 12203524"/>
                  <a:gd name="connsiteY484" fmla="*/ 6573069 h 7028377"/>
                  <a:gd name="connsiteX485" fmla="*/ 9382476 w 12203524"/>
                  <a:gd name="connsiteY485" fmla="*/ 6572055 h 7028377"/>
                  <a:gd name="connsiteX486" fmla="*/ 9382476 w 12203524"/>
                  <a:gd name="connsiteY486" fmla="*/ 6572055 h 7028377"/>
                  <a:gd name="connsiteX487" fmla="*/ 9224847 w 12203524"/>
                  <a:gd name="connsiteY487" fmla="*/ 6118775 h 7028377"/>
                  <a:gd name="connsiteX488" fmla="*/ 9847227 w 12203524"/>
                  <a:gd name="connsiteY488" fmla="*/ 5966668 h 7028377"/>
                  <a:gd name="connsiteX489" fmla="*/ 9913329 w 12203524"/>
                  <a:gd name="connsiteY489" fmla="*/ 6089367 h 7028377"/>
                  <a:gd name="connsiteX490" fmla="*/ 10162484 w 12203524"/>
                  <a:gd name="connsiteY490" fmla="*/ 6474706 h 7028377"/>
                  <a:gd name="connsiteX491" fmla="*/ 9594004 w 12203524"/>
                  <a:gd name="connsiteY491" fmla="*/ 6693741 h 7028377"/>
                  <a:gd name="connsiteX492" fmla="*/ 9594004 w 12203524"/>
                  <a:gd name="connsiteY492" fmla="*/ 6693741 h 7028377"/>
                  <a:gd name="connsiteX493" fmla="*/ 9592987 w 12203524"/>
                  <a:gd name="connsiteY493" fmla="*/ 6693741 h 7028377"/>
                  <a:gd name="connsiteX494" fmla="*/ 9591970 w 12203524"/>
                  <a:gd name="connsiteY494" fmla="*/ 6693741 h 7028377"/>
                  <a:gd name="connsiteX495" fmla="*/ 9591970 w 12203524"/>
                  <a:gd name="connsiteY495" fmla="*/ 6693741 h 7028377"/>
                  <a:gd name="connsiteX496" fmla="*/ 9591970 w 12203524"/>
                  <a:gd name="connsiteY496" fmla="*/ 6693741 h 7028377"/>
                  <a:gd name="connsiteX497" fmla="*/ 9590953 w 12203524"/>
                  <a:gd name="connsiteY497" fmla="*/ 6694755 h 7028377"/>
                  <a:gd name="connsiteX498" fmla="*/ 9590953 w 12203524"/>
                  <a:gd name="connsiteY498" fmla="*/ 6695769 h 7028377"/>
                  <a:gd name="connsiteX499" fmla="*/ 9590953 w 12203524"/>
                  <a:gd name="connsiteY499" fmla="*/ 6696783 h 7028377"/>
                  <a:gd name="connsiteX500" fmla="*/ 9590953 w 12203524"/>
                  <a:gd name="connsiteY500" fmla="*/ 6697797 h 7028377"/>
                  <a:gd name="connsiteX501" fmla="*/ 9590953 w 12203524"/>
                  <a:gd name="connsiteY501" fmla="*/ 6697797 h 7028377"/>
                  <a:gd name="connsiteX502" fmla="*/ 9590953 w 12203524"/>
                  <a:gd name="connsiteY502" fmla="*/ 6697797 h 7028377"/>
                  <a:gd name="connsiteX503" fmla="*/ 9590953 w 12203524"/>
                  <a:gd name="connsiteY503" fmla="*/ 6698811 h 7028377"/>
                  <a:gd name="connsiteX504" fmla="*/ 9590953 w 12203524"/>
                  <a:gd name="connsiteY504" fmla="*/ 6699825 h 7028377"/>
                  <a:gd name="connsiteX505" fmla="*/ 9590953 w 12203524"/>
                  <a:gd name="connsiteY505" fmla="*/ 6699825 h 7028377"/>
                  <a:gd name="connsiteX506" fmla="*/ 9708920 w 12203524"/>
                  <a:gd name="connsiteY506" fmla="*/ 7028378 h 7028377"/>
                  <a:gd name="connsiteX507" fmla="*/ 9717056 w 12203524"/>
                  <a:gd name="connsiteY507" fmla="*/ 7028378 h 7028377"/>
                  <a:gd name="connsiteX508" fmla="*/ 9601123 w 12203524"/>
                  <a:gd name="connsiteY508" fmla="*/ 6701853 h 7028377"/>
                  <a:gd name="connsiteX509" fmla="*/ 10136044 w 12203524"/>
                  <a:gd name="connsiteY509" fmla="*/ 6512226 h 7028377"/>
                  <a:gd name="connsiteX510" fmla="*/ 10168586 w 12203524"/>
                  <a:gd name="connsiteY510" fmla="*/ 6479776 h 7028377"/>
                  <a:gd name="connsiteX511" fmla="*/ 10201129 w 12203524"/>
                  <a:gd name="connsiteY511" fmla="*/ 6512226 h 7028377"/>
                  <a:gd name="connsiteX512" fmla="*/ 10736050 w 12203524"/>
                  <a:gd name="connsiteY512" fmla="*/ 6701853 h 7028377"/>
                  <a:gd name="connsiteX513" fmla="*/ 10620117 w 12203524"/>
                  <a:gd name="connsiteY513" fmla="*/ 7028378 h 7028377"/>
                  <a:gd name="connsiteX514" fmla="*/ 10628253 w 12203524"/>
                  <a:gd name="connsiteY514" fmla="*/ 7028378 h 7028377"/>
                  <a:gd name="connsiteX515" fmla="*/ 10746220 w 12203524"/>
                  <a:gd name="connsiteY515" fmla="*/ 6699825 h 7028377"/>
                  <a:gd name="connsiteX516" fmla="*/ 10746220 w 12203524"/>
                  <a:gd name="connsiteY516" fmla="*/ 6699825 h 7028377"/>
                  <a:gd name="connsiteX517" fmla="*/ 10746220 w 12203524"/>
                  <a:gd name="connsiteY517" fmla="*/ 6698811 h 7028377"/>
                  <a:gd name="connsiteX518" fmla="*/ 10746220 w 12203524"/>
                  <a:gd name="connsiteY518" fmla="*/ 6697797 h 7028377"/>
                  <a:gd name="connsiteX519" fmla="*/ 10746220 w 12203524"/>
                  <a:gd name="connsiteY519" fmla="*/ 6697797 h 7028377"/>
                  <a:gd name="connsiteX520" fmla="*/ 10746220 w 12203524"/>
                  <a:gd name="connsiteY520" fmla="*/ 6697797 h 7028377"/>
                  <a:gd name="connsiteX521" fmla="*/ 10746220 w 12203524"/>
                  <a:gd name="connsiteY521" fmla="*/ 6696783 h 7028377"/>
                  <a:gd name="connsiteX522" fmla="*/ 10746220 w 12203524"/>
                  <a:gd name="connsiteY522" fmla="*/ 6695769 h 7028377"/>
                  <a:gd name="connsiteX523" fmla="*/ 10746220 w 12203524"/>
                  <a:gd name="connsiteY523" fmla="*/ 6694755 h 7028377"/>
                  <a:gd name="connsiteX524" fmla="*/ 10745203 w 12203524"/>
                  <a:gd name="connsiteY524" fmla="*/ 6693741 h 7028377"/>
                  <a:gd name="connsiteX525" fmla="*/ 10745203 w 12203524"/>
                  <a:gd name="connsiteY525" fmla="*/ 6693741 h 7028377"/>
                  <a:gd name="connsiteX526" fmla="*/ 10745203 w 12203524"/>
                  <a:gd name="connsiteY526" fmla="*/ 6693741 h 7028377"/>
                  <a:gd name="connsiteX527" fmla="*/ 10744186 w 12203524"/>
                  <a:gd name="connsiteY527" fmla="*/ 6693741 h 7028377"/>
                  <a:gd name="connsiteX528" fmla="*/ 10743168 w 12203524"/>
                  <a:gd name="connsiteY528" fmla="*/ 6693741 h 7028377"/>
                  <a:gd name="connsiteX529" fmla="*/ 10743168 w 12203524"/>
                  <a:gd name="connsiteY529" fmla="*/ 6693741 h 7028377"/>
                  <a:gd name="connsiteX530" fmla="*/ 10174688 w 12203524"/>
                  <a:gd name="connsiteY530" fmla="*/ 6474706 h 7028377"/>
                  <a:gd name="connsiteX531" fmla="*/ 10423844 w 12203524"/>
                  <a:gd name="connsiteY531" fmla="*/ 6089367 h 7028377"/>
                  <a:gd name="connsiteX532" fmla="*/ 10489946 w 12203524"/>
                  <a:gd name="connsiteY532" fmla="*/ 5966668 h 7028377"/>
                  <a:gd name="connsiteX533" fmla="*/ 11112326 w 12203524"/>
                  <a:gd name="connsiteY533" fmla="*/ 6118775 h 7028377"/>
                  <a:gd name="connsiteX534" fmla="*/ 10954697 w 12203524"/>
                  <a:gd name="connsiteY534" fmla="*/ 6572055 h 7028377"/>
                  <a:gd name="connsiteX535" fmla="*/ 10954697 w 12203524"/>
                  <a:gd name="connsiteY535" fmla="*/ 6572055 h 7028377"/>
                  <a:gd name="connsiteX536" fmla="*/ 10954697 w 12203524"/>
                  <a:gd name="connsiteY536" fmla="*/ 6573069 h 7028377"/>
                  <a:gd name="connsiteX537" fmla="*/ 10954697 w 12203524"/>
                  <a:gd name="connsiteY537" fmla="*/ 6574083 h 7028377"/>
                  <a:gd name="connsiteX538" fmla="*/ 10954697 w 12203524"/>
                  <a:gd name="connsiteY538" fmla="*/ 6574083 h 7028377"/>
                  <a:gd name="connsiteX539" fmla="*/ 10954697 w 12203524"/>
                  <a:gd name="connsiteY539" fmla="*/ 6574083 h 7028377"/>
                  <a:gd name="connsiteX540" fmla="*/ 10954697 w 12203524"/>
                  <a:gd name="connsiteY540" fmla="*/ 6575097 h 7028377"/>
                  <a:gd name="connsiteX541" fmla="*/ 10954697 w 12203524"/>
                  <a:gd name="connsiteY541" fmla="*/ 6576111 h 7028377"/>
                  <a:gd name="connsiteX542" fmla="*/ 10954697 w 12203524"/>
                  <a:gd name="connsiteY542" fmla="*/ 6577126 h 7028377"/>
                  <a:gd name="connsiteX543" fmla="*/ 10955713 w 12203524"/>
                  <a:gd name="connsiteY543" fmla="*/ 6578139 h 7028377"/>
                  <a:gd name="connsiteX544" fmla="*/ 10955713 w 12203524"/>
                  <a:gd name="connsiteY544" fmla="*/ 6578139 h 7028377"/>
                  <a:gd name="connsiteX545" fmla="*/ 10955713 w 12203524"/>
                  <a:gd name="connsiteY545" fmla="*/ 6578139 h 7028377"/>
                  <a:gd name="connsiteX546" fmla="*/ 10957748 w 12203524"/>
                  <a:gd name="connsiteY546" fmla="*/ 6578139 h 7028377"/>
                  <a:gd name="connsiteX547" fmla="*/ 10957748 w 12203524"/>
                  <a:gd name="connsiteY547" fmla="*/ 6578139 h 7028377"/>
                  <a:gd name="connsiteX548" fmla="*/ 10957748 w 12203524"/>
                  <a:gd name="connsiteY548" fmla="*/ 6578139 h 7028377"/>
                  <a:gd name="connsiteX549" fmla="*/ 11430635 w 12203524"/>
                  <a:gd name="connsiteY549" fmla="*/ 6668390 h 7028377"/>
                  <a:gd name="connsiteX550" fmla="*/ 11271988 w 12203524"/>
                  <a:gd name="connsiteY550" fmla="*/ 7028378 h 7028377"/>
                  <a:gd name="connsiteX551" fmla="*/ 11280124 w 12203524"/>
                  <a:gd name="connsiteY551" fmla="*/ 7028378 h 7028377"/>
                  <a:gd name="connsiteX552" fmla="*/ 11439786 w 12203524"/>
                  <a:gd name="connsiteY552" fmla="*/ 6671432 h 7028377"/>
                  <a:gd name="connsiteX553" fmla="*/ 11951318 w 12203524"/>
                  <a:gd name="connsiteY553" fmla="*/ 4918140 h 7028377"/>
                  <a:gd name="connsiteX554" fmla="*/ 12200473 w 12203524"/>
                  <a:gd name="connsiteY554" fmla="*/ 5303479 h 7028377"/>
                  <a:gd name="connsiteX555" fmla="*/ 11631992 w 12203524"/>
                  <a:gd name="connsiteY555" fmla="*/ 5522514 h 7028377"/>
                  <a:gd name="connsiteX556" fmla="*/ 11631992 w 12203524"/>
                  <a:gd name="connsiteY556" fmla="*/ 5522514 h 7028377"/>
                  <a:gd name="connsiteX557" fmla="*/ 11630975 w 12203524"/>
                  <a:gd name="connsiteY557" fmla="*/ 5522514 h 7028377"/>
                  <a:gd name="connsiteX558" fmla="*/ 11629959 w 12203524"/>
                  <a:gd name="connsiteY558" fmla="*/ 5522514 h 7028377"/>
                  <a:gd name="connsiteX559" fmla="*/ 11629959 w 12203524"/>
                  <a:gd name="connsiteY559" fmla="*/ 5522514 h 7028377"/>
                  <a:gd name="connsiteX560" fmla="*/ 11629959 w 12203524"/>
                  <a:gd name="connsiteY560" fmla="*/ 5522514 h 7028377"/>
                  <a:gd name="connsiteX561" fmla="*/ 11628942 w 12203524"/>
                  <a:gd name="connsiteY561" fmla="*/ 5523528 h 7028377"/>
                  <a:gd name="connsiteX562" fmla="*/ 11628942 w 12203524"/>
                  <a:gd name="connsiteY562" fmla="*/ 5524542 h 7028377"/>
                  <a:gd name="connsiteX563" fmla="*/ 11628942 w 12203524"/>
                  <a:gd name="connsiteY563" fmla="*/ 5525556 h 7028377"/>
                  <a:gd name="connsiteX564" fmla="*/ 11628942 w 12203524"/>
                  <a:gd name="connsiteY564" fmla="*/ 5526570 h 7028377"/>
                  <a:gd name="connsiteX565" fmla="*/ 11628942 w 12203524"/>
                  <a:gd name="connsiteY565" fmla="*/ 5526570 h 7028377"/>
                  <a:gd name="connsiteX566" fmla="*/ 11628942 w 12203524"/>
                  <a:gd name="connsiteY566" fmla="*/ 5526570 h 7028377"/>
                  <a:gd name="connsiteX567" fmla="*/ 11628942 w 12203524"/>
                  <a:gd name="connsiteY567" fmla="*/ 5527584 h 7028377"/>
                  <a:gd name="connsiteX568" fmla="*/ 11628942 w 12203524"/>
                  <a:gd name="connsiteY568" fmla="*/ 5528598 h 7028377"/>
                  <a:gd name="connsiteX569" fmla="*/ 11628942 w 12203524"/>
                  <a:gd name="connsiteY569" fmla="*/ 5528598 h 7028377"/>
                  <a:gd name="connsiteX570" fmla="*/ 11722502 w 12203524"/>
                  <a:gd name="connsiteY570" fmla="*/ 6129929 h 7028377"/>
                  <a:gd name="connsiteX571" fmla="*/ 11263853 w 12203524"/>
                  <a:gd name="connsiteY571" fmla="*/ 6107620 h 7028377"/>
                  <a:gd name="connsiteX572" fmla="*/ 11123512 w 12203524"/>
                  <a:gd name="connsiteY572" fmla="*/ 6111677 h 7028377"/>
                  <a:gd name="connsiteX573" fmla="*/ 10944527 w 12203524"/>
                  <a:gd name="connsiteY573" fmla="*/ 5498177 h 7028377"/>
                  <a:gd name="connsiteX574" fmla="*/ 11417414 w 12203524"/>
                  <a:gd name="connsiteY574" fmla="*/ 5407926 h 7028377"/>
                  <a:gd name="connsiteX575" fmla="*/ 11417414 w 12203524"/>
                  <a:gd name="connsiteY575" fmla="*/ 5407926 h 7028377"/>
                  <a:gd name="connsiteX576" fmla="*/ 11417414 w 12203524"/>
                  <a:gd name="connsiteY576" fmla="*/ 5407926 h 7028377"/>
                  <a:gd name="connsiteX577" fmla="*/ 11419447 w 12203524"/>
                  <a:gd name="connsiteY577" fmla="*/ 5407926 h 7028377"/>
                  <a:gd name="connsiteX578" fmla="*/ 11419447 w 12203524"/>
                  <a:gd name="connsiteY578" fmla="*/ 5407926 h 7028377"/>
                  <a:gd name="connsiteX579" fmla="*/ 11419447 w 12203524"/>
                  <a:gd name="connsiteY579" fmla="*/ 5407926 h 7028377"/>
                  <a:gd name="connsiteX580" fmla="*/ 11420465 w 12203524"/>
                  <a:gd name="connsiteY580" fmla="*/ 5406912 h 7028377"/>
                  <a:gd name="connsiteX581" fmla="*/ 11420465 w 12203524"/>
                  <a:gd name="connsiteY581" fmla="*/ 5405898 h 7028377"/>
                  <a:gd name="connsiteX582" fmla="*/ 11420465 w 12203524"/>
                  <a:gd name="connsiteY582" fmla="*/ 5404884 h 7028377"/>
                  <a:gd name="connsiteX583" fmla="*/ 11420465 w 12203524"/>
                  <a:gd name="connsiteY583" fmla="*/ 5403870 h 7028377"/>
                  <a:gd name="connsiteX584" fmla="*/ 11420465 w 12203524"/>
                  <a:gd name="connsiteY584" fmla="*/ 5403870 h 7028377"/>
                  <a:gd name="connsiteX585" fmla="*/ 11420465 w 12203524"/>
                  <a:gd name="connsiteY585" fmla="*/ 5403870 h 7028377"/>
                  <a:gd name="connsiteX586" fmla="*/ 11420465 w 12203524"/>
                  <a:gd name="connsiteY586" fmla="*/ 5402856 h 7028377"/>
                  <a:gd name="connsiteX587" fmla="*/ 11420465 w 12203524"/>
                  <a:gd name="connsiteY587" fmla="*/ 5401842 h 7028377"/>
                  <a:gd name="connsiteX588" fmla="*/ 11420465 w 12203524"/>
                  <a:gd name="connsiteY588" fmla="*/ 5401842 h 7028377"/>
                  <a:gd name="connsiteX589" fmla="*/ 11262836 w 12203524"/>
                  <a:gd name="connsiteY589" fmla="*/ 4948562 h 7028377"/>
                  <a:gd name="connsiteX590" fmla="*/ 11885215 w 12203524"/>
                  <a:gd name="connsiteY590" fmla="*/ 4796454 h 7028377"/>
                  <a:gd name="connsiteX591" fmla="*/ 11951318 w 12203524"/>
                  <a:gd name="connsiteY591" fmla="*/ 4918140 h 7028377"/>
                  <a:gd name="connsiteX592" fmla="*/ 8140768 w 12203524"/>
                  <a:gd name="connsiteY592" fmla="*/ 4421256 h 7028377"/>
                  <a:gd name="connsiteX593" fmla="*/ 8140768 w 12203524"/>
                  <a:gd name="connsiteY593" fmla="*/ 4421256 h 7028377"/>
                  <a:gd name="connsiteX594" fmla="*/ 8140768 w 12203524"/>
                  <a:gd name="connsiteY594" fmla="*/ 4421256 h 7028377"/>
                  <a:gd name="connsiteX595" fmla="*/ 8139751 w 12203524"/>
                  <a:gd name="connsiteY595" fmla="*/ 4420242 h 7028377"/>
                  <a:gd name="connsiteX596" fmla="*/ 8139751 w 12203524"/>
                  <a:gd name="connsiteY596" fmla="*/ 4420242 h 7028377"/>
                  <a:gd name="connsiteX597" fmla="*/ 8139751 w 12203524"/>
                  <a:gd name="connsiteY597" fmla="*/ 4420242 h 7028377"/>
                  <a:gd name="connsiteX598" fmla="*/ 8138734 w 12203524"/>
                  <a:gd name="connsiteY598" fmla="*/ 4420242 h 7028377"/>
                  <a:gd name="connsiteX599" fmla="*/ 8137717 w 12203524"/>
                  <a:gd name="connsiteY599" fmla="*/ 4420242 h 7028377"/>
                  <a:gd name="connsiteX600" fmla="*/ 8136700 w 12203524"/>
                  <a:gd name="connsiteY600" fmla="*/ 4420242 h 7028377"/>
                  <a:gd name="connsiteX601" fmla="*/ 8135683 w 12203524"/>
                  <a:gd name="connsiteY601" fmla="*/ 4420242 h 7028377"/>
                  <a:gd name="connsiteX602" fmla="*/ 8135683 w 12203524"/>
                  <a:gd name="connsiteY602" fmla="*/ 4420242 h 7028377"/>
                  <a:gd name="connsiteX603" fmla="*/ 8135683 w 12203524"/>
                  <a:gd name="connsiteY603" fmla="*/ 4420242 h 7028377"/>
                  <a:gd name="connsiteX604" fmla="*/ 8134666 w 12203524"/>
                  <a:gd name="connsiteY604" fmla="*/ 4421256 h 7028377"/>
                  <a:gd name="connsiteX605" fmla="*/ 8134666 w 12203524"/>
                  <a:gd name="connsiteY605" fmla="*/ 4422270 h 7028377"/>
                  <a:gd name="connsiteX606" fmla="*/ 8134666 w 12203524"/>
                  <a:gd name="connsiteY606" fmla="*/ 4422270 h 7028377"/>
                  <a:gd name="connsiteX607" fmla="*/ 7819408 w 12203524"/>
                  <a:gd name="connsiteY607" fmla="*/ 4785300 h 7028377"/>
                  <a:gd name="connsiteX608" fmla="*/ 7376013 w 12203524"/>
                  <a:gd name="connsiteY608" fmla="*/ 4323907 h 7028377"/>
                  <a:gd name="connsiteX609" fmla="*/ 7449235 w 12203524"/>
                  <a:gd name="connsiteY609" fmla="*/ 4205264 h 7028377"/>
                  <a:gd name="connsiteX610" fmla="*/ 7658729 w 12203524"/>
                  <a:gd name="connsiteY610" fmla="*/ 3797615 h 7028377"/>
                  <a:gd name="connsiteX611" fmla="*/ 8133649 w 12203524"/>
                  <a:gd name="connsiteY611" fmla="*/ 4178898 h 7028377"/>
                  <a:gd name="connsiteX612" fmla="*/ 8133649 w 12203524"/>
                  <a:gd name="connsiteY612" fmla="*/ 4178898 h 7028377"/>
                  <a:gd name="connsiteX613" fmla="*/ 8134666 w 12203524"/>
                  <a:gd name="connsiteY613" fmla="*/ 4179912 h 7028377"/>
                  <a:gd name="connsiteX614" fmla="*/ 8134666 w 12203524"/>
                  <a:gd name="connsiteY614" fmla="*/ 4179912 h 7028377"/>
                  <a:gd name="connsiteX615" fmla="*/ 8135683 w 12203524"/>
                  <a:gd name="connsiteY615" fmla="*/ 4179912 h 7028377"/>
                  <a:gd name="connsiteX616" fmla="*/ 8135683 w 12203524"/>
                  <a:gd name="connsiteY616" fmla="*/ 4179912 h 7028377"/>
                  <a:gd name="connsiteX617" fmla="*/ 8135683 w 12203524"/>
                  <a:gd name="connsiteY617" fmla="*/ 4179912 h 7028377"/>
                  <a:gd name="connsiteX618" fmla="*/ 8135683 w 12203524"/>
                  <a:gd name="connsiteY618" fmla="*/ 4179912 h 7028377"/>
                  <a:gd name="connsiteX619" fmla="*/ 8135683 w 12203524"/>
                  <a:gd name="connsiteY619" fmla="*/ 4179912 h 7028377"/>
                  <a:gd name="connsiteX620" fmla="*/ 8136700 w 12203524"/>
                  <a:gd name="connsiteY620" fmla="*/ 4179912 h 7028377"/>
                  <a:gd name="connsiteX621" fmla="*/ 8136700 w 12203524"/>
                  <a:gd name="connsiteY621" fmla="*/ 4179912 h 7028377"/>
                  <a:gd name="connsiteX622" fmla="*/ 8137717 w 12203524"/>
                  <a:gd name="connsiteY622" fmla="*/ 4178898 h 7028377"/>
                  <a:gd name="connsiteX623" fmla="*/ 8137717 w 12203524"/>
                  <a:gd name="connsiteY623" fmla="*/ 4178898 h 7028377"/>
                  <a:gd name="connsiteX624" fmla="*/ 8612637 w 12203524"/>
                  <a:gd name="connsiteY624" fmla="*/ 3797615 h 7028377"/>
                  <a:gd name="connsiteX625" fmla="*/ 8822131 w 12203524"/>
                  <a:gd name="connsiteY625" fmla="*/ 4205264 h 7028377"/>
                  <a:gd name="connsiteX626" fmla="*/ 8895352 w 12203524"/>
                  <a:gd name="connsiteY626" fmla="*/ 4323907 h 7028377"/>
                  <a:gd name="connsiteX627" fmla="*/ 8451958 w 12203524"/>
                  <a:gd name="connsiteY627" fmla="*/ 4785300 h 7028377"/>
                  <a:gd name="connsiteX628" fmla="*/ 8140768 w 12203524"/>
                  <a:gd name="connsiteY628" fmla="*/ 4421256 h 7028377"/>
                  <a:gd name="connsiteX629" fmla="*/ 8451958 w 12203524"/>
                  <a:gd name="connsiteY629" fmla="*/ 4790370 h 7028377"/>
                  <a:gd name="connsiteX630" fmla="*/ 8384838 w 12203524"/>
                  <a:gd name="connsiteY630" fmla="*/ 4914084 h 7028377"/>
                  <a:gd name="connsiteX631" fmla="*/ 8137717 w 12203524"/>
                  <a:gd name="connsiteY631" fmla="*/ 5297395 h 7028377"/>
                  <a:gd name="connsiteX632" fmla="*/ 7890596 w 12203524"/>
                  <a:gd name="connsiteY632" fmla="*/ 4914084 h 7028377"/>
                  <a:gd name="connsiteX633" fmla="*/ 7823476 w 12203524"/>
                  <a:gd name="connsiteY633" fmla="*/ 4790370 h 7028377"/>
                  <a:gd name="connsiteX634" fmla="*/ 8137717 w 12203524"/>
                  <a:gd name="connsiteY634" fmla="*/ 4430383 h 7028377"/>
                  <a:gd name="connsiteX635" fmla="*/ 8451958 w 12203524"/>
                  <a:gd name="connsiteY635" fmla="*/ 4790370 h 7028377"/>
                  <a:gd name="connsiteX636" fmla="*/ 4072926 w 12203524"/>
                  <a:gd name="connsiteY636" fmla="*/ 4421256 h 7028377"/>
                  <a:gd name="connsiteX637" fmla="*/ 4072926 w 12203524"/>
                  <a:gd name="connsiteY637" fmla="*/ 4421256 h 7028377"/>
                  <a:gd name="connsiteX638" fmla="*/ 4072926 w 12203524"/>
                  <a:gd name="connsiteY638" fmla="*/ 4421256 h 7028377"/>
                  <a:gd name="connsiteX639" fmla="*/ 4071909 w 12203524"/>
                  <a:gd name="connsiteY639" fmla="*/ 4420242 h 7028377"/>
                  <a:gd name="connsiteX640" fmla="*/ 4071909 w 12203524"/>
                  <a:gd name="connsiteY640" fmla="*/ 4420242 h 7028377"/>
                  <a:gd name="connsiteX641" fmla="*/ 4071909 w 12203524"/>
                  <a:gd name="connsiteY641" fmla="*/ 4420242 h 7028377"/>
                  <a:gd name="connsiteX642" fmla="*/ 4070892 w 12203524"/>
                  <a:gd name="connsiteY642" fmla="*/ 4420242 h 7028377"/>
                  <a:gd name="connsiteX643" fmla="*/ 4069875 w 12203524"/>
                  <a:gd name="connsiteY643" fmla="*/ 4420242 h 7028377"/>
                  <a:gd name="connsiteX644" fmla="*/ 4068858 w 12203524"/>
                  <a:gd name="connsiteY644" fmla="*/ 4420242 h 7028377"/>
                  <a:gd name="connsiteX645" fmla="*/ 4067841 w 12203524"/>
                  <a:gd name="connsiteY645" fmla="*/ 4420242 h 7028377"/>
                  <a:gd name="connsiteX646" fmla="*/ 4067841 w 12203524"/>
                  <a:gd name="connsiteY646" fmla="*/ 4420242 h 7028377"/>
                  <a:gd name="connsiteX647" fmla="*/ 4067841 w 12203524"/>
                  <a:gd name="connsiteY647" fmla="*/ 4420242 h 7028377"/>
                  <a:gd name="connsiteX648" fmla="*/ 4066825 w 12203524"/>
                  <a:gd name="connsiteY648" fmla="*/ 4420242 h 7028377"/>
                  <a:gd name="connsiteX649" fmla="*/ 4065808 w 12203524"/>
                  <a:gd name="connsiteY649" fmla="*/ 4421256 h 7028377"/>
                  <a:gd name="connsiteX650" fmla="*/ 4065808 w 12203524"/>
                  <a:gd name="connsiteY650" fmla="*/ 4421256 h 7028377"/>
                  <a:gd name="connsiteX651" fmla="*/ 3750550 w 12203524"/>
                  <a:gd name="connsiteY651" fmla="*/ 4784286 h 7028377"/>
                  <a:gd name="connsiteX652" fmla="*/ 3307155 w 12203524"/>
                  <a:gd name="connsiteY652" fmla="*/ 4322893 h 7028377"/>
                  <a:gd name="connsiteX653" fmla="*/ 3380376 w 12203524"/>
                  <a:gd name="connsiteY653" fmla="*/ 4204249 h 7028377"/>
                  <a:gd name="connsiteX654" fmla="*/ 3589870 w 12203524"/>
                  <a:gd name="connsiteY654" fmla="*/ 3796602 h 7028377"/>
                  <a:gd name="connsiteX655" fmla="*/ 4064791 w 12203524"/>
                  <a:gd name="connsiteY655" fmla="*/ 4177884 h 7028377"/>
                  <a:gd name="connsiteX656" fmla="*/ 4064791 w 12203524"/>
                  <a:gd name="connsiteY656" fmla="*/ 4177884 h 7028377"/>
                  <a:gd name="connsiteX657" fmla="*/ 4065808 w 12203524"/>
                  <a:gd name="connsiteY657" fmla="*/ 4178898 h 7028377"/>
                  <a:gd name="connsiteX658" fmla="*/ 4065808 w 12203524"/>
                  <a:gd name="connsiteY658" fmla="*/ 4178898 h 7028377"/>
                  <a:gd name="connsiteX659" fmla="*/ 4067841 w 12203524"/>
                  <a:gd name="connsiteY659" fmla="*/ 4178898 h 7028377"/>
                  <a:gd name="connsiteX660" fmla="*/ 4067841 w 12203524"/>
                  <a:gd name="connsiteY660" fmla="*/ 4178898 h 7028377"/>
                  <a:gd name="connsiteX661" fmla="*/ 4067841 w 12203524"/>
                  <a:gd name="connsiteY661" fmla="*/ 4178898 h 7028377"/>
                  <a:gd name="connsiteX662" fmla="*/ 4067841 w 12203524"/>
                  <a:gd name="connsiteY662" fmla="*/ 4178898 h 7028377"/>
                  <a:gd name="connsiteX663" fmla="*/ 4067841 w 12203524"/>
                  <a:gd name="connsiteY663" fmla="*/ 4178898 h 7028377"/>
                  <a:gd name="connsiteX664" fmla="*/ 4069875 w 12203524"/>
                  <a:gd name="connsiteY664" fmla="*/ 4178898 h 7028377"/>
                  <a:gd name="connsiteX665" fmla="*/ 4069875 w 12203524"/>
                  <a:gd name="connsiteY665" fmla="*/ 4178898 h 7028377"/>
                  <a:gd name="connsiteX666" fmla="*/ 4070892 w 12203524"/>
                  <a:gd name="connsiteY666" fmla="*/ 4177884 h 7028377"/>
                  <a:gd name="connsiteX667" fmla="*/ 4070892 w 12203524"/>
                  <a:gd name="connsiteY667" fmla="*/ 4177884 h 7028377"/>
                  <a:gd name="connsiteX668" fmla="*/ 4545813 w 12203524"/>
                  <a:gd name="connsiteY668" fmla="*/ 3796602 h 7028377"/>
                  <a:gd name="connsiteX669" fmla="*/ 4755307 w 12203524"/>
                  <a:gd name="connsiteY669" fmla="*/ 4204249 h 7028377"/>
                  <a:gd name="connsiteX670" fmla="*/ 4828528 w 12203524"/>
                  <a:gd name="connsiteY670" fmla="*/ 4322893 h 7028377"/>
                  <a:gd name="connsiteX671" fmla="*/ 4385133 w 12203524"/>
                  <a:gd name="connsiteY671" fmla="*/ 4784286 h 7028377"/>
                  <a:gd name="connsiteX672" fmla="*/ 4072926 w 12203524"/>
                  <a:gd name="connsiteY672" fmla="*/ 4421256 h 7028377"/>
                  <a:gd name="connsiteX673" fmla="*/ 4384116 w 12203524"/>
                  <a:gd name="connsiteY673" fmla="*/ 4790370 h 7028377"/>
                  <a:gd name="connsiteX674" fmla="*/ 4316997 w 12203524"/>
                  <a:gd name="connsiteY674" fmla="*/ 4914084 h 7028377"/>
                  <a:gd name="connsiteX675" fmla="*/ 4069875 w 12203524"/>
                  <a:gd name="connsiteY675" fmla="*/ 5297395 h 7028377"/>
                  <a:gd name="connsiteX676" fmla="*/ 3822754 w 12203524"/>
                  <a:gd name="connsiteY676" fmla="*/ 4914084 h 7028377"/>
                  <a:gd name="connsiteX677" fmla="*/ 3755635 w 12203524"/>
                  <a:gd name="connsiteY677" fmla="*/ 4790370 h 7028377"/>
                  <a:gd name="connsiteX678" fmla="*/ 4069875 w 12203524"/>
                  <a:gd name="connsiteY678" fmla="*/ 4430383 h 7028377"/>
                  <a:gd name="connsiteX679" fmla="*/ 4384116 w 12203524"/>
                  <a:gd name="connsiteY679" fmla="*/ 4790370 h 7028377"/>
                  <a:gd name="connsiteX680" fmla="*/ 1093232 w 12203524"/>
                  <a:gd name="connsiteY680" fmla="*/ 4935379 h 7028377"/>
                  <a:gd name="connsiteX681" fmla="*/ 952892 w 12203524"/>
                  <a:gd name="connsiteY681" fmla="*/ 4939435 h 7028377"/>
                  <a:gd name="connsiteX682" fmla="*/ 773907 w 12203524"/>
                  <a:gd name="connsiteY682" fmla="*/ 4325935 h 7028377"/>
                  <a:gd name="connsiteX683" fmla="*/ 1246793 w 12203524"/>
                  <a:gd name="connsiteY683" fmla="*/ 4235685 h 7028377"/>
                  <a:gd name="connsiteX684" fmla="*/ 1248827 w 12203524"/>
                  <a:gd name="connsiteY684" fmla="*/ 4235685 h 7028377"/>
                  <a:gd name="connsiteX685" fmla="*/ 1248827 w 12203524"/>
                  <a:gd name="connsiteY685" fmla="*/ 4235685 h 7028377"/>
                  <a:gd name="connsiteX686" fmla="*/ 1248827 w 12203524"/>
                  <a:gd name="connsiteY686" fmla="*/ 4235685 h 7028377"/>
                  <a:gd name="connsiteX687" fmla="*/ 1249844 w 12203524"/>
                  <a:gd name="connsiteY687" fmla="*/ 4234671 h 7028377"/>
                  <a:gd name="connsiteX688" fmla="*/ 1249844 w 12203524"/>
                  <a:gd name="connsiteY688" fmla="*/ 4233657 h 7028377"/>
                  <a:gd name="connsiteX689" fmla="*/ 1249844 w 12203524"/>
                  <a:gd name="connsiteY689" fmla="*/ 4232643 h 7028377"/>
                  <a:gd name="connsiteX690" fmla="*/ 1249844 w 12203524"/>
                  <a:gd name="connsiteY690" fmla="*/ 4231629 h 7028377"/>
                  <a:gd name="connsiteX691" fmla="*/ 1249844 w 12203524"/>
                  <a:gd name="connsiteY691" fmla="*/ 4231629 h 7028377"/>
                  <a:gd name="connsiteX692" fmla="*/ 1249844 w 12203524"/>
                  <a:gd name="connsiteY692" fmla="*/ 4231629 h 7028377"/>
                  <a:gd name="connsiteX693" fmla="*/ 1249844 w 12203524"/>
                  <a:gd name="connsiteY693" fmla="*/ 4230615 h 7028377"/>
                  <a:gd name="connsiteX694" fmla="*/ 1249844 w 12203524"/>
                  <a:gd name="connsiteY694" fmla="*/ 4229601 h 7028377"/>
                  <a:gd name="connsiteX695" fmla="*/ 1249844 w 12203524"/>
                  <a:gd name="connsiteY695" fmla="*/ 4229601 h 7028377"/>
                  <a:gd name="connsiteX696" fmla="*/ 1092215 w 12203524"/>
                  <a:gd name="connsiteY696" fmla="*/ 3776321 h 7028377"/>
                  <a:gd name="connsiteX697" fmla="*/ 1714595 w 12203524"/>
                  <a:gd name="connsiteY697" fmla="*/ 3624213 h 7028377"/>
                  <a:gd name="connsiteX698" fmla="*/ 1780698 w 12203524"/>
                  <a:gd name="connsiteY698" fmla="*/ 3746913 h 7028377"/>
                  <a:gd name="connsiteX699" fmla="*/ 2029853 w 12203524"/>
                  <a:gd name="connsiteY699" fmla="*/ 4132252 h 7028377"/>
                  <a:gd name="connsiteX700" fmla="*/ 1461372 w 12203524"/>
                  <a:gd name="connsiteY700" fmla="*/ 4351287 h 7028377"/>
                  <a:gd name="connsiteX701" fmla="*/ 1461372 w 12203524"/>
                  <a:gd name="connsiteY701" fmla="*/ 4351287 h 7028377"/>
                  <a:gd name="connsiteX702" fmla="*/ 1460355 w 12203524"/>
                  <a:gd name="connsiteY702" fmla="*/ 4351287 h 7028377"/>
                  <a:gd name="connsiteX703" fmla="*/ 1459338 w 12203524"/>
                  <a:gd name="connsiteY703" fmla="*/ 4351287 h 7028377"/>
                  <a:gd name="connsiteX704" fmla="*/ 1459338 w 12203524"/>
                  <a:gd name="connsiteY704" fmla="*/ 4351287 h 7028377"/>
                  <a:gd name="connsiteX705" fmla="*/ 1459338 w 12203524"/>
                  <a:gd name="connsiteY705" fmla="*/ 4351287 h 7028377"/>
                  <a:gd name="connsiteX706" fmla="*/ 1458321 w 12203524"/>
                  <a:gd name="connsiteY706" fmla="*/ 4352301 h 7028377"/>
                  <a:gd name="connsiteX707" fmla="*/ 1458321 w 12203524"/>
                  <a:gd name="connsiteY707" fmla="*/ 4353315 h 7028377"/>
                  <a:gd name="connsiteX708" fmla="*/ 1458321 w 12203524"/>
                  <a:gd name="connsiteY708" fmla="*/ 4354329 h 7028377"/>
                  <a:gd name="connsiteX709" fmla="*/ 1458321 w 12203524"/>
                  <a:gd name="connsiteY709" fmla="*/ 4355343 h 7028377"/>
                  <a:gd name="connsiteX710" fmla="*/ 1458321 w 12203524"/>
                  <a:gd name="connsiteY710" fmla="*/ 4355343 h 7028377"/>
                  <a:gd name="connsiteX711" fmla="*/ 1458321 w 12203524"/>
                  <a:gd name="connsiteY711" fmla="*/ 4355343 h 7028377"/>
                  <a:gd name="connsiteX712" fmla="*/ 1458321 w 12203524"/>
                  <a:gd name="connsiteY712" fmla="*/ 4356357 h 7028377"/>
                  <a:gd name="connsiteX713" fmla="*/ 1458321 w 12203524"/>
                  <a:gd name="connsiteY713" fmla="*/ 4357371 h 7028377"/>
                  <a:gd name="connsiteX714" fmla="*/ 1458321 w 12203524"/>
                  <a:gd name="connsiteY714" fmla="*/ 4357371 h 7028377"/>
                  <a:gd name="connsiteX715" fmla="*/ 1551881 w 12203524"/>
                  <a:gd name="connsiteY715" fmla="*/ 4958702 h 7028377"/>
                  <a:gd name="connsiteX716" fmla="*/ 1093232 w 12203524"/>
                  <a:gd name="connsiteY716" fmla="*/ 4935379 h 7028377"/>
                  <a:gd name="connsiteX717" fmla="*/ 1550865 w 12203524"/>
                  <a:gd name="connsiteY717" fmla="*/ 4964787 h 7028377"/>
                  <a:gd name="connsiteX718" fmla="*/ 1341371 w 12203524"/>
                  <a:gd name="connsiteY718" fmla="*/ 5370407 h 7028377"/>
                  <a:gd name="connsiteX719" fmla="*/ 1267133 w 12203524"/>
                  <a:gd name="connsiteY719" fmla="*/ 5490064 h 7028377"/>
                  <a:gd name="connsiteX720" fmla="*/ 797297 w 12203524"/>
                  <a:gd name="connsiteY720" fmla="*/ 5398800 h 7028377"/>
                  <a:gd name="connsiteX721" fmla="*/ 952892 w 12203524"/>
                  <a:gd name="connsiteY721" fmla="*/ 4947548 h 7028377"/>
                  <a:gd name="connsiteX722" fmla="*/ 1094249 w 12203524"/>
                  <a:gd name="connsiteY722" fmla="*/ 4943491 h 7028377"/>
                  <a:gd name="connsiteX723" fmla="*/ 1550865 w 12203524"/>
                  <a:gd name="connsiteY723" fmla="*/ 4964787 h 7028377"/>
                  <a:gd name="connsiteX724" fmla="*/ 1250861 w 12203524"/>
                  <a:gd name="connsiteY724" fmla="*/ 1889174 h 7028377"/>
                  <a:gd name="connsiteX725" fmla="*/ 1250861 w 12203524"/>
                  <a:gd name="connsiteY725" fmla="*/ 1889174 h 7028377"/>
                  <a:gd name="connsiteX726" fmla="*/ 1250861 w 12203524"/>
                  <a:gd name="connsiteY726" fmla="*/ 1888160 h 7028377"/>
                  <a:gd name="connsiteX727" fmla="*/ 1250861 w 12203524"/>
                  <a:gd name="connsiteY727" fmla="*/ 1888160 h 7028377"/>
                  <a:gd name="connsiteX728" fmla="*/ 1093232 w 12203524"/>
                  <a:gd name="connsiteY728" fmla="*/ 1434880 h 7028377"/>
                  <a:gd name="connsiteX729" fmla="*/ 1715612 w 12203524"/>
                  <a:gd name="connsiteY729" fmla="*/ 1282773 h 7028377"/>
                  <a:gd name="connsiteX730" fmla="*/ 1781715 w 12203524"/>
                  <a:gd name="connsiteY730" fmla="*/ 1405473 h 7028377"/>
                  <a:gd name="connsiteX731" fmla="*/ 2030870 w 12203524"/>
                  <a:gd name="connsiteY731" fmla="*/ 1790811 h 7028377"/>
                  <a:gd name="connsiteX732" fmla="*/ 1462389 w 12203524"/>
                  <a:gd name="connsiteY732" fmla="*/ 2009846 h 7028377"/>
                  <a:gd name="connsiteX733" fmla="*/ 1462389 w 12203524"/>
                  <a:gd name="connsiteY733" fmla="*/ 2009846 h 7028377"/>
                  <a:gd name="connsiteX734" fmla="*/ 1461372 w 12203524"/>
                  <a:gd name="connsiteY734" fmla="*/ 2009846 h 7028377"/>
                  <a:gd name="connsiteX735" fmla="*/ 1460355 w 12203524"/>
                  <a:gd name="connsiteY735" fmla="*/ 2009846 h 7028377"/>
                  <a:gd name="connsiteX736" fmla="*/ 1460355 w 12203524"/>
                  <a:gd name="connsiteY736" fmla="*/ 2009846 h 7028377"/>
                  <a:gd name="connsiteX737" fmla="*/ 1460355 w 12203524"/>
                  <a:gd name="connsiteY737" fmla="*/ 2009846 h 7028377"/>
                  <a:gd name="connsiteX738" fmla="*/ 1459338 w 12203524"/>
                  <a:gd name="connsiteY738" fmla="*/ 2010860 h 7028377"/>
                  <a:gd name="connsiteX739" fmla="*/ 1459338 w 12203524"/>
                  <a:gd name="connsiteY739" fmla="*/ 2011874 h 7028377"/>
                  <a:gd name="connsiteX740" fmla="*/ 1459338 w 12203524"/>
                  <a:gd name="connsiteY740" fmla="*/ 2012888 h 7028377"/>
                  <a:gd name="connsiteX741" fmla="*/ 1459338 w 12203524"/>
                  <a:gd name="connsiteY741" fmla="*/ 2013902 h 7028377"/>
                  <a:gd name="connsiteX742" fmla="*/ 1459338 w 12203524"/>
                  <a:gd name="connsiteY742" fmla="*/ 2013902 h 7028377"/>
                  <a:gd name="connsiteX743" fmla="*/ 1459338 w 12203524"/>
                  <a:gd name="connsiteY743" fmla="*/ 2013902 h 7028377"/>
                  <a:gd name="connsiteX744" fmla="*/ 1459338 w 12203524"/>
                  <a:gd name="connsiteY744" fmla="*/ 2014916 h 7028377"/>
                  <a:gd name="connsiteX745" fmla="*/ 1459338 w 12203524"/>
                  <a:gd name="connsiteY745" fmla="*/ 2015931 h 7028377"/>
                  <a:gd name="connsiteX746" fmla="*/ 1459338 w 12203524"/>
                  <a:gd name="connsiteY746" fmla="*/ 2015931 h 7028377"/>
                  <a:gd name="connsiteX747" fmla="*/ 1552898 w 12203524"/>
                  <a:gd name="connsiteY747" fmla="*/ 2617262 h 7028377"/>
                  <a:gd name="connsiteX748" fmla="*/ 1094249 w 12203524"/>
                  <a:gd name="connsiteY748" fmla="*/ 2594953 h 7028377"/>
                  <a:gd name="connsiteX749" fmla="*/ 953909 w 12203524"/>
                  <a:gd name="connsiteY749" fmla="*/ 2599009 h 7028377"/>
                  <a:gd name="connsiteX750" fmla="*/ 774924 w 12203524"/>
                  <a:gd name="connsiteY750" fmla="*/ 1985509 h 7028377"/>
                  <a:gd name="connsiteX751" fmla="*/ 1247810 w 12203524"/>
                  <a:gd name="connsiteY751" fmla="*/ 1895259 h 7028377"/>
                  <a:gd name="connsiteX752" fmla="*/ 1249844 w 12203524"/>
                  <a:gd name="connsiteY752" fmla="*/ 1895259 h 7028377"/>
                  <a:gd name="connsiteX753" fmla="*/ 1249844 w 12203524"/>
                  <a:gd name="connsiteY753" fmla="*/ 1895259 h 7028377"/>
                  <a:gd name="connsiteX754" fmla="*/ 1249844 w 12203524"/>
                  <a:gd name="connsiteY754" fmla="*/ 1895259 h 7028377"/>
                  <a:gd name="connsiteX755" fmla="*/ 1250861 w 12203524"/>
                  <a:gd name="connsiteY755" fmla="*/ 1894245 h 7028377"/>
                  <a:gd name="connsiteX756" fmla="*/ 1250861 w 12203524"/>
                  <a:gd name="connsiteY756" fmla="*/ 1893230 h 7028377"/>
                  <a:gd name="connsiteX757" fmla="*/ 1250861 w 12203524"/>
                  <a:gd name="connsiteY757" fmla="*/ 1892216 h 7028377"/>
                  <a:gd name="connsiteX758" fmla="*/ 1250861 w 12203524"/>
                  <a:gd name="connsiteY758" fmla="*/ 1889174 h 7028377"/>
                  <a:gd name="connsiteX759" fmla="*/ 1250861 w 12203524"/>
                  <a:gd name="connsiteY759" fmla="*/ 1889174 h 7028377"/>
                  <a:gd name="connsiteX760" fmla="*/ 1250861 w 12203524"/>
                  <a:gd name="connsiteY760" fmla="*/ 1889174 h 7028377"/>
                  <a:gd name="connsiteX761" fmla="*/ 1092215 w 12203524"/>
                  <a:gd name="connsiteY761" fmla="*/ 1426768 h 7028377"/>
                  <a:gd name="connsiteX762" fmla="*/ 1270183 w 12203524"/>
                  <a:gd name="connsiteY762" fmla="*/ 816310 h 7028377"/>
                  <a:gd name="connsiteX763" fmla="*/ 1711544 w 12203524"/>
                  <a:gd name="connsiteY763" fmla="*/ 1274660 h 7028377"/>
                  <a:gd name="connsiteX764" fmla="*/ 1092215 w 12203524"/>
                  <a:gd name="connsiteY764" fmla="*/ 1426768 h 7028377"/>
                  <a:gd name="connsiteX765" fmla="*/ 11114359 w 12203524"/>
                  <a:gd name="connsiteY765" fmla="*/ 1434880 h 7028377"/>
                  <a:gd name="connsiteX766" fmla="*/ 10956730 w 12203524"/>
                  <a:gd name="connsiteY766" fmla="*/ 1888160 h 7028377"/>
                  <a:gd name="connsiteX767" fmla="*/ 10956730 w 12203524"/>
                  <a:gd name="connsiteY767" fmla="*/ 1888160 h 7028377"/>
                  <a:gd name="connsiteX768" fmla="*/ 10956730 w 12203524"/>
                  <a:gd name="connsiteY768" fmla="*/ 1889174 h 7028377"/>
                  <a:gd name="connsiteX769" fmla="*/ 10956730 w 12203524"/>
                  <a:gd name="connsiteY769" fmla="*/ 1890188 h 7028377"/>
                  <a:gd name="connsiteX770" fmla="*/ 10956730 w 12203524"/>
                  <a:gd name="connsiteY770" fmla="*/ 1890188 h 7028377"/>
                  <a:gd name="connsiteX771" fmla="*/ 10956730 w 12203524"/>
                  <a:gd name="connsiteY771" fmla="*/ 1890188 h 7028377"/>
                  <a:gd name="connsiteX772" fmla="*/ 10956730 w 12203524"/>
                  <a:gd name="connsiteY772" fmla="*/ 1891202 h 7028377"/>
                  <a:gd name="connsiteX773" fmla="*/ 10956730 w 12203524"/>
                  <a:gd name="connsiteY773" fmla="*/ 1892216 h 7028377"/>
                  <a:gd name="connsiteX774" fmla="*/ 10956730 w 12203524"/>
                  <a:gd name="connsiteY774" fmla="*/ 1893230 h 7028377"/>
                  <a:gd name="connsiteX775" fmla="*/ 10957748 w 12203524"/>
                  <a:gd name="connsiteY775" fmla="*/ 1894245 h 7028377"/>
                  <a:gd name="connsiteX776" fmla="*/ 10957748 w 12203524"/>
                  <a:gd name="connsiteY776" fmla="*/ 1894245 h 7028377"/>
                  <a:gd name="connsiteX777" fmla="*/ 10957748 w 12203524"/>
                  <a:gd name="connsiteY777" fmla="*/ 1894245 h 7028377"/>
                  <a:gd name="connsiteX778" fmla="*/ 10959782 w 12203524"/>
                  <a:gd name="connsiteY778" fmla="*/ 1894245 h 7028377"/>
                  <a:gd name="connsiteX779" fmla="*/ 10959782 w 12203524"/>
                  <a:gd name="connsiteY779" fmla="*/ 1894245 h 7028377"/>
                  <a:gd name="connsiteX780" fmla="*/ 10959782 w 12203524"/>
                  <a:gd name="connsiteY780" fmla="*/ 1894245 h 7028377"/>
                  <a:gd name="connsiteX781" fmla="*/ 11432668 w 12203524"/>
                  <a:gd name="connsiteY781" fmla="*/ 1984495 h 7028377"/>
                  <a:gd name="connsiteX782" fmla="*/ 11253683 w 12203524"/>
                  <a:gd name="connsiteY782" fmla="*/ 2597995 h 7028377"/>
                  <a:gd name="connsiteX783" fmla="*/ 11113342 w 12203524"/>
                  <a:gd name="connsiteY783" fmla="*/ 2593939 h 7028377"/>
                  <a:gd name="connsiteX784" fmla="*/ 10654693 w 12203524"/>
                  <a:gd name="connsiteY784" fmla="*/ 2616248 h 7028377"/>
                  <a:gd name="connsiteX785" fmla="*/ 10748253 w 12203524"/>
                  <a:gd name="connsiteY785" fmla="*/ 2014916 h 7028377"/>
                  <a:gd name="connsiteX786" fmla="*/ 10748253 w 12203524"/>
                  <a:gd name="connsiteY786" fmla="*/ 2014916 h 7028377"/>
                  <a:gd name="connsiteX787" fmla="*/ 10748253 w 12203524"/>
                  <a:gd name="connsiteY787" fmla="*/ 2013902 h 7028377"/>
                  <a:gd name="connsiteX788" fmla="*/ 10748253 w 12203524"/>
                  <a:gd name="connsiteY788" fmla="*/ 2012888 h 7028377"/>
                  <a:gd name="connsiteX789" fmla="*/ 10748253 w 12203524"/>
                  <a:gd name="connsiteY789" fmla="*/ 2012888 h 7028377"/>
                  <a:gd name="connsiteX790" fmla="*/ 10748253 w 12203524"/>
                  <a:gd name="connsiteY790" fmla="*/ 2012888 h 7028377"/>
                  <a:gd name="connsiteX791" fmla="*/ 10748253 w 12203524"/>
                  <a:gd name="connsiteY791" fmla="*/ 2011874 h 7028377"/>
                  <a:gd name="connsiteX792" fmla="*/ 10748253 w 12203524"/>
                  <a:gd name="connsiteY792" fmla="*/ 2010860 h 7028377"/>
                  <a:gd name="connsiteX793" fmla="*/ 10748253 w 12203524"/>
                  <a:gd name="connsiteY793" fmla="*/ 2009846 h 7028377"/>
                  <a:gd name="connsiteX794" fmla="*/ 10747237 w 12203524"/>
                  <a:gd name="connsiteY794" fmla="*/ 2008832 h 7028377"/>
                  <a:gd name="connsiteX795" fmla="*/ 10747237 w 12203524"/>
                  <a:gd name="connsiteY795" fmla="*/ 2008832 h 7028377"/>
                  <a:gd name="connsiteX796" fmla="*/ 10747237 w 12203524"/>
                  <a:gd name="connsiteY796" fmla="*/ 2008832 h 7028377"/>
                  <a:gd name="connsiteX797" fmla="*/ 10746220 w 12203524"/>
                  <a:gd name="connsiteY797" fmla="*/ 2008832 h 7028377"/>
                  <a:gd name="connsiteX798" fmla="*/ 10745203 w 12203524"/>
                  <a:gd name="connsiteY798" fmla="*/ 2008832 h 7028377"/>
                  <a:gd name="connsiteX799" fmla="*/ 10745203 w 12203524"/>
                  <a:gd name="connsiteY799" fmla="*/ 2008832 h 7028377"/>
                  <a:gd name="connsiteX800" fmla="*/ 10176722 w 12203524"/>
                  <a:gd name="connsiteY800" fmla="*/ 1789797 h 7028377"/>
                  <a:gd name="connsiteX801" fmla="*/ 10425877 w 12203524"/>
                  <a:gd name="connsiteY801" fmla="*/ 1404459 h 7028377"/>
                  <a:gd name="connsiteX802" fmla="*/ 10491980 w 12203524"/>
                  <a:gd name="connsiteY802" fmla="*/ 1281759 h 7028377"/>
                  <a:gd name="connsiteX803" fmla="*/ 11114359 w 12203524"/>
                  <a:gd name="connsiteY803" fmla="*/ 1434880 h 7028377"/>
                  <a:gd name="connsiteX804" fmla="*/ 10496048 w 12203524"/>
                  <a:gd name="connsiteY804" fmla="*/ 1275674 h 7028377"/>
                  <a:gd name="connsiteX805" fmla="*/ 10937409 w 12203524"/>
                  <a:gd name="connsiteY805" fmla="*/ 817324 h 7028377"/>
                  <a:gd name="connsiteX806" fmla="*/ 11115377 w 12203524"/>
                  <a:gd name="connsiteY806" fmla="*/ 1427782 h 7028377"/>
                  <a:gd name="connsiteX807" fmla="*/ 10496048 w 12203524"/>
                  <a:gd name="connsiteY807" fmla="*/ 1275674 h 7028377"/>
                  <a:gd name="connsiteX808" fmla="*/ 10174688 w 12203524"/>
                  <a:gd name="connsiteY808" fmla="*/ 3250029 h 7028377"/>
                  <a:gd name="connsiteX809" fmla="*/ 10174688 w 12203524"/>
                  <a:gd name="connsiteY809" fmla="*/ 3250029 h 7028377"/>
                  <a:gd name="connsiteX810" fmla="*/ 10174688 w 12203524"/>
                  <a:gd name="connsiteY810" fmla="*/ 3250029 h 7028377"/>
                  <a:gd name="connsiteX811" fmla="*/ 10173671 w 12203524"/>
                  <a:gd name="connsiteY811" fmla="*/ 3249015 h 7028377"/>
                  <a:gd name="connsiteX812" fmla="*/ 10173671 w 12203524"/>
                  <a:gd name="connsiteY812" fmla="*/ 3249015 h 7028377"/>
                  <a:gd name="connsiteX813" fmla="*/ 10173671 w 12203524"/>
                  <a:gd name="connsiteY813" fmla="*/ 3249015 h 7028377"/>
                  <a:gd name="connsiteX814" fmla="*/ 10172654 w 12203524"/>
                  <a:gd name="connsiteY814" fmla="*/ 3249015 h 7028377"/>
                  <a:gd name="connsiteX815" fmla="*/ 10171637 w 12203524"/>
                  <a:gd name="connsiteY815" fmla="*/ 3249015 h 7028377"/>
                  <a:gd name="connsiteX816" fmla="*/ 10170621 w 12203524"/>
                  <a:gd name="connsiteY816" fmla="*/ 3249015 h 7028377"/>
                  <a:gd name="connsiteX817" fmla="*/ 10169603 w 12203524"/>
                  <a:gd name="connsiteY817" fmla="*/ 3249015 h 7028377"/>
                  <a:gd name="connsiteX818" fmla="*/ 10169603 w 12203524"/>
                  <a:gd name="connsiteY818" fmla="*/ 3249015 h 7028377"/>
                  <a:gd name="connsiteX819" fmla="*/ 10169603 w 12203524"/>
                  <a:gd name="connsiteY819" fmla="*/ 3249015 h 7028377"/>
                  <a:gd name="connsiteX820" fmla="*/ 10168586 w 12203524"/>
                  <a:gd name="connsiteY820" fmla="*/ 3249015 h 7028377"/>
                  <a:gd name="connsiteX821" fmla="*/ 10168586 w 12203524"/>
                  <a:gd name="connsiteY821" fmla="*/ 3250029 h 7028377"/>
                  <a:gd name="connsiteX822" fmla="*/ 10168586 w 12203524"/>
                  <a:gd name="connsiteY822" fmla="*/ 3250029 h 7028377"/>
                  <a:gd name="connsiteX823" fmla="*/ 9853329 w 12203524"/>
                  <a:gd name="connsiteY823" fmla="*/ 3613059 h 7028377"/>
                  <a:gd name="connsiteX824" fmla="*/ 9409934 w 12203524"/>
                  <a:gd name="connsiteY824" fmla="*/ 3151666 h 7028377"/>
                  <a:gd name="connsiteX825" fmla="*/ 9483155 w 12203524"/>
                  <a:gd name="connsiteY825" fmla="*/ 3033022 h 7028377"/>
                  <a:gd name="connsiteX826" fmla="*/ 9692649 w 12203524"/>
                  <a:gd name="connsiteY826" fmla="*/ 2625374 h 7028377"/>
                  <a:gd name="connsiteX827" fmla="*/ 10167569 w 12203524"/>
                  <a:gd name="connsiteY827" fmla="*/ 3006657 h 7028377"/>
                  <a:gd name="connsiteX828" fmla="*/ 10167569 w 12203524"/>
                  <a:gd name="connsiteY828" fmla="*/ 3006657 h 7028377"/>
                  <a:gd name="connsiteX829" fmla="*/ 10168586 w 12203524"/>
                  <a:gd name="connsiteY829" fmla="*/ 3007671 h 7028377"/>
                  <a:gd name="connsiteX830" fmla="*/ 10168586 w 12203524"/>
                  <a:gd name="connsiteY830" fmla="*/ 3007671 h 7028377"/>
                  <a:gd name="connsiteX831" fmla="*/ 10169603 w 12203524"/>
                  <a:gd name="connsiteY831" fmla="*/ 3007671 h 7028377"/>
                  <a:gd name="connsiteX832" fmla="*/ 10169603 w 12203524"/>
                  <a:gd name="connsiteY832" fmla="*/ 3007671 h 7028377"/>
                  <a:gd name="connsiteX833" fmla="*/ 10169603 w 12203524"/>
                  <a:gd name="connsiteY833" fmla="*/ 3007671 h 7028377"/>
                  <a:gd name="connsiteX834" fmla="*/ 10169603 w 12203524"/>
                  <a:gd name="connsiteY834" fmla="*/ 3007671 h 7028377"/>
                  <a:gd name="connsiteX835" fmla="*/ 10169603 w 12203524"/>
                  <a:gd name="connsiteY835" fmla="*/ 3007671 h 7028377"/>
                  <a:gd name="connsiteX836" fmla="*/ 10170621 w 12203524"/>
                  <a:gd name="connsiteY836" fmla="*/ 3007671 h 7028377"/>
                  <a:gd name="connsiteX837" fmla="*/ 10170621 w 12203524"/>
                  <a:gd name="connsiteY837" fmla="*/ 3007671 h 7028377"/>
                  <a:gd name="connsiteX838" fmla="*/ 10171637 w 12203524"/>
                  <a:gd name="connsiteY838" fmla="*/ 3006657 h 7028377"/>
                  <a:gd name="connsiteX839" fmla="*/ 10171637 w 12203524"/>
                  <a:gd name="connsiteY839" fmla="*/ 3006657 h 7028377"/>
                  <a:gd name="connsiteX840" fmla="*/ 10646557 w 12203524"/>
                  <a:gd name="connsiteY840" fmla="*/ 2625374 h 7028377"/>
                  <a:gd name="connsiteX841" fmla="*/ 10856052 w 12203524"/>
                  <a:gd name="connsiteY841" fmla="*/ 3033022 h 7028377"/>
                  <a:gd name="connsiteX842" fmla="*/ 10929273 w 12203524"/>
                  <a:gd name="connsiteY842" fmla="*/ 3151666 h 7028377"/>
                  <a:gd name="connsiteX843" fmla="*/ 10485878 w 12203524"/>
                  <a:gd name="connsiteY843" fmla="*/ 3613059 h 7028377"/>
                  <a:gd name="connsiteX844" fmla="*/ 10174688 w 12203524"/>
                  <a:gd name="connsiteY844" fmla="*/ 3250029 h 7028377"/>
                  <a:gd name="connsiteX845" fmla="*/ 10485878 w 12203524"/>
                  <a:gd name="connsiteY845" fmla="*/ 3619143 h 7028377"/>
                  <a:gd name="connsiteX846" fmla="*/ 10418759 w 12203524"/>
                  <a:gd name="connsiteY846" fmla="*/ 3742857 h 7028377"/>
                  <a:gd name="connsiteX847" fmla="*/ 10171637 w 12203524"/>
                  <a:gd name="connsiteY847" fmla="*/ 4126168 h 7028377"/>
                  <a:gd name="connsiteX848" fmla="*/ 9924516 w 12203524"/>
                  <a:gd name="connsiteY848" fmla="*/ 3742857 h 7028377"/>
                  <a:gd name="connsiteX849" fmla="*/ 9857396 w 12203524"/>
                  <a:gd name="connsiteY849" fmla="*/ 3619143 h 7028377"/>
                  <a:gd name="connsiteX850" fmla="*/ 10171637 w 12203524"/>
                  <a:gd name="connsiteY850" fmla="*/ 3259155 h 7028377"/>
                  <a:gd name="connsiteX851" fmla="*/ 10485878 w 12203524"/>
                  <a:gd name="connsiteY851" fmla="*/ 3619143 h 7028377"/>
                  <a:gd name="connsiteX852" fmla="*/ 6106847 w 12203524"/>
                  <a:gd name="connsiteY852" fmla="*/ 3250029 h 7028377"/>
                  <a:gd name="connsiteX853" fmla="*/ 6106847 w 12203524"/>
                  <a:gd name="connsiteY853" fmla="*/ 3250029 h 7028377"/>
                  <a:gd name="connsiteX854" fmla="*/ 6106847 w 12203524"/>
                  <a:gd name="connsiteY854" fmla="*/ 3250029 h 7028377"/>
                  <a:gd name="connsiteX855" fmla="*/ 6105830 w 12203524"/>
                  <a:gd name="connsiteY855" fmla="*/ 3249015 h 7028377"/>
                  <a:gd name="connsiteX856" fmla="*/ 6105830 w 12203524"/>
                  <a:gd name="connsiteY856" fmla="*/ 3249015 h 7028377"/>
                  <a:gd name="connsiteX857" fmla="*/ 6105830 w 12203524"/>
                  <a:gd name="connsiteY857" fmla="*/ 3249015 h 7028377"/>
                  <a:gd name="connsiteX858" fmla="*/ 6104813 w 12203524"/>
                  <a:gd name="connsiteY858" fmla="*/ 3249015 h 7028377"/>
                  <a:gd name="connsiteX859" fmla="*/ 6103796 w 12203524"/>
                  <a:gd name="connsiteY859" fmla="*/ 3249015 h 7028377"/>
                  <a:gd name="connsiteX860" fmla="*/ 6102779 w 12203524"/>
                  <a:gd name="connsiteY860" fmla="*/ 3249015 h 7028377"/>
                  <a:gd name="connsiteX861" fmla="*/ 6101762 w 12203524"/>
                  <a:gd name="connsiteY861" fmla="*/ 3249015 h 7028377"/>
                  <a:gd name="connsiteX862" fmla="*/ 6101762 w 12203524"/>
                  <a:gd name="connsiteY862" fmla="*/ 3249015 h 7028377"/>
                  <a:gd name="connsiteX863" fmla="*/ 6101762 w 12203524"/>
                  <a:gd name="connsiteY863" fmla="*/ 3249015 h 7028377"/>
                  <a:gd name="connsiteX864" fmla="*/ 6100745 w 12203524"/>
                  <a:gd name="connsiteY864" fmla="*/ 3250029 h 7028377"/>
                  <a:gd name="connsiteX865" fmla="*/ 6100745 w 12203524"/>
                  <a:gd name="connsiteY865" fmla="*/ 3251043 h 7028377"/>
                  <a:gd name="connsiteX866" fmla="*/ 6100745 w 12203524"/>
                  <a:gd name="connsiteY866" fmla="*/ 3251043 h 7028377"/>
                  <a:gd name="connsiteX867" fmla="*/ 5785488 w 12203524"/>
                  <a:gd name="connsiteY867" fmla="*/ 3614073 h 7028377"/>
                  <a:gd name="connsiteX868" fmla="*/ 5342093 w 12203524"/>
                  <a:gd name="connsiteY868" fmla="*/ 3152680 h 7028377"/>
                  <a:gd name="connsiteX869" fmla="*/ 5415314 w 12203524"/>
                  <a:gd name="connsiteY869" fmla="*/ 3034036 h 7028377"/>
                  <a:gd name="connsiteX870" fmla="*/ 5624808 w 12203524"/>
                  <a:gd name="connsiteY870" fmla="*/ 2626388 h 7028377"/>
                  <a:gd name="connsiteX871" fmla="*/ 6099728 w 12203524"/>
                  <a:gd name="connsiteY871" fmla="*/ 3007671 h 7028377"/>
                  <a:gd name="connsiteX872" fmla="*/ 6099728 w 12203524"/>
                  <a:gd name="connsiteY872" fmla="*/ 3007671 h 7028377"/>
                  <a:gd name="connsiteX873" fmla="*/ 6100745 w 12203524"/>
                  <a:gd name="connsiteY873" fmla="*/ 3008685 h 7028377"/>
                  <a:gd name="connsiteX874" fmla="*/ 6100745 w 12203524"/>
                  <a:gd name="connsiteY874" fmla="*/ 3008685 h 7028377"/>
                  <a:gd name="connsiteX875" fmla="*/ 6101762 w 12203524"/>
                  <a:gd name="connsiteY875" fmla="*/ 3008685 h 7028377"/>
                  <a:gd name="connsiteX876" fmla="*/ 6101762 w 12203524"/>
                  <a:gd name="connsiteY876" fmla="*/ 3008685 h 7028377"/>
                  <a:gd name="connsiteX877" fmla="*/ 6101762 w 12203524"/>
                  <a:gd name="connsiteY877" fmla="*/ 3008685 h 7028377"/>
                  <a:gd name="connsiteX878" fmla="*/ 6101762 w 12203524"/>
                  <a:gd name="connsiteY878" fmla="*/ 3008685 h 7028377"/>
                  <a:gd name="connsiteX879" fmla="*/ 6101762 w 12203524"/>
                  <a:gd name="connsiteY879" fmla="*/ 3008685 h 7028377"/>
                  <a:gd name="connsiteX880" fmla="*/ 6102779 w 12203524"/>
                  <a:gd name="connsiteY880" fmla="*/ 3008685 h 7028377"/>
                  <a:gd name="connsiteX881" fmla="*/ 6102779 w 12203524"/>
                  <a:gd name="connsiteY881" fmla="*/ 3008685 h 7028377"/>
                  <a:gd name="connsiteX882" fmla="*/ 6103796 w 12203524"/>
                  <a:gd name="connsiteY882" fmla="*/ 3007671 h 7028377"/>
                  <a:gd name="connsiteX883" fmla="*/ 6103796 w 12203524"/>
                  <a:gd name="connsiteY883" fmla="*/ 3007671 h 7028377"/>
                  <a:gd name="connsiteX884" fmla="*/ 6578717 w 12203524"/>
                  <a:gd name="connsiteY884" fmla="*/ 2626388 h 7028377"/>
                  <a:gd name="connsiteX885" fmla="*/ 6788210 w 12203524"/>
                  <a:gd name="connsiteY885" fmla="*/ 3034036 h 7028377"/>
                  <a:gd name="connsiteX886" fmla="*/ 6861432 w 12203524"/>
                  <a:gd name="connsiteY886" fmla="*/ 3152680 h 7028377"/>
                  <a:gd name="connsiteX887" fmla="*/ 6418037 w 12203524"/>
                  <a:gd name="connsiteY887" fmla="*/ 3614073 h 7028377"/>
                  <a:gd name="connsiteX888" fmla="*/ 6106847 w 12203524"/>
                  <a:gd name="connsiteY888" fmla="*/ 3250029 h 7028377"/>
                  <a:gd name="connsiteX889" fmla="*/ 6418037 w 12203524"/>
                  <a:gd name="connsiteY889" fmla="*/ 3619143 h 7028377"/>
                  <a:gd name="connsiteX890" fmla="*/ 6350917 w 12203524"/>
                  <a:gd name="connsiteY890" fmla="*/ 3742857 h 7028377"/>
                  <a:gd name="connsiteX891" fmla="*/ 6103796 w 12203524"/>
                  <a:gd name="connsiteY891" fmla="*/ 4126168 h 7028377"/>
                  <a:gd name="connsiteX892" fmla="*/ 5856675 w 12203524"/>
                  <a:gd name="connsiteY892" fmla="*/ 3742857 h 7028377"/>
                  <a:gd name="connsiteX893" fmla="*/ 5789555 w 12203524"/>
                  <a:gd name="connsiteY893" fmla="*/ 3619143 h 7028377"/>
                  <a:gd name="connsiteX894" fmla="*/ 6103796 w 12203524"/>
                  <a:gd name="connsiteY894" fmla="*/ 3259155 h 7028377"/>
                  <a:gd name="connsiteX895" fmla="*/ 6418037 w 12203524"/>
                  <a:gd name="connsiteY895" fmla="*/ 3619143 h 7028377"/>
                  <a:gd name="connsiteX896" fmla="*/ 2039006 w 12203524"/>
                  <a:gd name="connsiteY896" fmla="*/ 3250029 h 7028377"/>
                  <a:gd name="connsiteX897" fmla="*/ 2039006 w 12203524"/>
                  <a:gd name="connsiteY897" fmla="*/ 3250029 h 7028377"/>
                  <a:gd name="connsiteX898" fmla="*/ 2039006 w 12203524"/>
                  <a:gd name="connsiteY898" fmla="*/ 3250029 h 7028377"/>
                  <a:gd name="connsiteX899" fmla="*/ 2037989 w 12203524"/>
                  <a:gd name="connsiteY899" fmla="*/ 3249015 h 7028377"/>
                  <a:gd name="connsiteX900" fmla="*/ 2037989 w 12203524"/>
                  <a:gd name="connsiteY900" fmla="*/ 3249015 h 7028377"/>
                  <a:gd name="connsiteX901" fmla="*/ 2037989 w 12203524"/>
                  <a:gd name="connsiteY901" fmla="*/ 3249015 h 7028377"/>
                  <a:gd name="connsiteX902" fmla="*/ 2036972 w 12203524"/>
                  <a:gd name="connsiteY902" fmla="*/ 3249015 h 7028377"/>
                  <a:gd name="connsiteX903" fmla="*/ 2035955 w 12203524"/>
                  <a:gd name="connsiteY903" fmla="*/ 3249015 h 7028377"/>
                  <a:gd name="connsiteX904" fmla="*/ 2034938 w 12203524"/>
                  <a:gd name="connsiteY904" fmla="*/ 3249015 h 7028377"/>
                  <a:gd name="connsiteX905" fmla="*/ 2033921 w 12203524"/>
                  <a:gd name="connsiteY905" fmla="*/ 3249015 h 7028377"/>
                  <a:gd name="connsiteX906" fmla="*/ 2033921 w 12203524"/>
                  <a:gd name="connsiteY906" fmla="*/ 3249015 h 7028377"/>
                  <a:gd name="connsiteX907" fmla="*/ 2033921 w 12203524"/>
                  <a:gd name="connsiteY907" fmla="*/ 3249015 h 7028377"/>
                  <a:gd name="connsiteX908" fmla="*/ 2032904 w 12203524"/>
                  <a:gd name="connsiteY908" fmla="*/ 3249015 h 7028377"/>
                  <a:gd name="connsiteX909" fmla="*/ 2031887 w 12203524"/>
                  <a:gd name="connsiteY909" fmla="*/ 3250029 h 7028377"/>
                  <a:gd name="connsiteX910" fmla="*/ 2031887 w 12203524"/>
                  <a:gd name="connsiteY910" fmla="*/ 3250029 h 7028377"/>
                  <a:gd name="connsiteX911" fmla="*/ 1716629 w 12203524"/>
                  <a:gd name="connsiteY911" fmla="*/ 3613059 h 7028377"/>
                  <a:gd name="connsiteX912" fmla="*/ 1273234 w 12203524"/>
                  <a:gd name="connsiteY912" fmla="*/ 3151666 h 7028377"/>
                  <a:gd name="connsiteX913" fmla="*/ 1346456 w 12203524"/>
                  <a:gd name="connsiteY913" fmla="*/ 3033022 h 7028377"/>
                  <a:gd name="connsiteX914" fmla="*/ 1555949 w 12203524"/>
                  <a:gd name="connsiteY914" fmla="*/ 2625374 h 7028377"/>
                  <a:gd name="connsiteX915" fmla="*/ 2030870 w 12203524"/>
                  <a:gd name="connsiteY915" fmla="*/ 3006657 h 7028377"/>
                  <a:gd name="connsiteX916" fmla="*/ 2030870 w 12203524"/>
                  <a:gd name="connsiteY916" fmla="*/ 3006657 h 7028377"/>
                  <a:gd name="connsiteX917" fmla="*/ 2031887 w 12203524"/>
                  <a:gd name="connsiteY917" fmla="*/ 3007671 h 7028377"/>
                  <a:gd name="connsiteX918" fmla="*/ 2031887 w 12203524"/>
                  <a:gd name="connsiteY918" fmla="*/ 3007671 h 7028377"/>
                  <a:gd name="connsiteX919" fmla="*/ 2033921 w 12203524"/>
                  <a:gd name="connsiteY919" fmla="*/ 3007671 h 7028377"/>
                  <a:gd name="connsiteX920" fmla="*/ 2033921 w 12203524"/>
                  <a:gd name="connsiteY920" fmla="*/ 3007671 h 7028377"/>
                  <a:gd name="connsiteX921" fmla="*/ 2033921 w 12203524"/>
                  <a:gd name="connsiteY921" fmla="*/ 3007671 h 7028377"/>
                  <a:gd name="connsiteX922" fmla="*/ 2033921 w 12203524"/>
                  <a:gd name="connsiteY922" fmla="*/ 3007671 h 7028377"/>
                  <a:gd name="connsiteX923" fmla="*/ 2033921 w 12203524"/>
                  <a:gd name="connsiteY923" fmla="*/ 3007671 h 7028377"/>
                  <a:gd name="connsiteX924" fmla="*/ 2035955 w 12203524"/>
                  <a:gd name="connsiteY924" fmla="*/ 3007671 h 7028377"/>
                  <a:gd name="connsiteX925" fmla="*/ 2035955 w 12203524"/>
                  <a:gd name="connsiteY925" fmla="*/ 3007671 h 7028377"/>
                  <a:gd name="connsiteX926" fmla="*/ 2036972 w 12203524"/>
                  <a:gd name="connsiteY926" fmla="*/ 3006657 h 7028377"/>
                  <a:gd name="connsiteX927" fmla="*/ 2036972 w 12203524"/>
                  <a:gd name="connsiteY927" fmla="*/ 3006657 h 7028377"/>
                  <a:gd name="connsiteX928" fmla="*/ 2511892 w 12203524"/>
                  <a:gd name="connsiteY928" fmla="*/ 2625374 h 7028377"/>
                  <a:gd name="connsiteX929" fmla="*/ 2721386 w 12203524"/>
                  <a:gd name="connsiteY929" fmla="*/ 3033022 h 7028377"/>
                  <a:gd name="connsiteX930" fmla="*/ 2794607 w 12203524"/>
                  <a:gd name="connsiteY930" fmla="*/ 3151666 h 7028377"/>
                  <a:gd name="connsiteX931" fmla="*/ 2351212 w 12203524"/>
                  <a:gd name="connsiteY931" fmla="*/ 3613059 h 7028377"/>
                  <a:gd name="connsiteX932" fmla="*/ 2039006 w 12203524"/>
                  <a:gd name="connsiteY932" fmla="*/ 3250029 h 7028377"/>
                  <a:gd name="connsiteX933" fmla="*/ 2350195 w 12203524"/>
                  <a:gd name="connsiteY933" fmla="*/ 3619143 h 7028377"/>
                  <a:gd name="connsiteX934" fmla="*/ 2283076 w 12203524"/>
                  <a:gd name="connsiteY934" fmla="*/ 3742857 h 7028377"/>
                  <a:gd name="connsiteX935" fmla="*/ 2035955 w 12203524"/>
                  <a:gd name="connsiteY935" fmla="*/ 4126168 h 7028377"/>
                  <a:gd name="connsiteX936" fmla="*/ 1788833 w 12203524"/>
                  <a:gd name="connsiteY936" fmla="*/ 3742857 h 7028377"/>
                  <a:gd name="connsiteX937" fmla="*/ 1721714 w 12203524"/>
                  <a:gd name="connsiteY937" fmla="*/ 3619143 h 7028377"/>
                  <a:gd name="connsiteX938" fmla="*/ 2035955 w 12203524"/>
                  <a:gd name="connsiteY938" fmla="*/ 3259155 h 7028377"/>
                  <a:gd name="connsiteX939" fmla="*/ 2350195 w 12203524"/>
                  <a:gd name="connsiteY939" fmla="*/ 3619143 h 7028377"/>
                  <a:gd name="connsiteX940" fmla="*/ 1560017 w 12203524"/>
                  <a:gd name="connsiteY940" fmla="*/ 2618276 h 7028377"/>
                  <a:gd name="connsiteX941" fmla="*/ 1571204 w 12203524"/>
                  <a:gd name="connsiteY941" fmla="*/ 2573658 h 7028377"/>
                  <a:gd name="connsiteX942" fmla="*/ 1468491 w 12203524"/>
                  <a:gd name="connsiteY942" fmla="*/ 2016944 h 7028377"/>
                  <a:gd name="connsiteX943" fmla="*/ 2003412 w 12203524"/>
                  <a:gd name="connsiteY943" fmla="*/ 1827317 h 7028377"/>
                  <a:gd name="connsiteX944" fmla="*/ 2035955 w 12203524"/>
                  <a:gd name="connsiteY944" fmla="*/ 1794868 h 7028377"/>
                  <a:gd name="connsiteX945" fmla="*/ 2068497 w 12203524"/>
                  <a:gd name="connsiteY945" fmla="*/ 1827317 h 7028377"/>
                  <a:gd name="connsiteX946" fmla="*/ 2603419 w 12203524"/>
                  <a:gd name="connsiteY946" fmla="*/ 2016944 h 7028377"/>
                  <a:gd name="connsiteX947" fmla="*/ 2500706 w 12203524"/>
                  <a:gd name="connsiteY947" fmla="*/ 2573658 h 7028377"/>
                  <a:gd name="connsiteX948" fmla="*/ 2511892 w 12203524"/>
                  <a:gd name="connsiteY948" fmla="*/ 2618276 h 7028377"/>
                  <a:gd name="connsiteX949" fmla="*/ 2467146 w 12203524"/>
                  <a:gd name="connsiteY949" fmla="*/ 2630445 h 7028377"/>
                  <a:gd name="connsiteX950" fmla="*/ 2034938 w 12203524"/>
                  <a:gd name="connsiteY950" fmla="*/ 2997530 h 7028377"/>
                  <a:gd name="connsiteX951" fmla="*/ 1602729 w 12203524"/>
                  <a:gd name="connsiteY951" fmla="*/ 2630445 h 7028377"/>
                  <a:gd name="connsiteX952" fmla="*/ 1560017 w 12203524"/>
                  <a:gd name="connsiteY952" fmla="*/ 2618276 h 7028377"/>
                  <a:gd name="connsiteX953" fmla="*/ 3274612 w 12203524"/>
                  <a:gd name="connsiteY953" fmla="*/ 3057359 h 7028377"/>
                  <a:gd name="connsiteX954" fmla="*/ 2804777 w 12203524"/>
                  <a:gd name="connsiteY954" fmla="*/ 3148624 h 7028377"/>
                  <a:gd name="connsiteX955" fmla="*/ 2730538 w 12203524"/>
                  <a:gd name="connsiteY955" fmla="*/ 3028966 h 7028377"/>
                  <a:gd name="connsiteX956" fmla="*/ 2521045 w 12203524"/>
                  <a:gd name="connsiteY956" fmla="*/ 2623346 h 7028377"/>
                  <a:gd name="connsiteX957" fmla="*/ 2977660 w 12203524"/>
                  <a:gd name="connsiteY957" fmla="*/ 2601037 h 7028377"/>
                  <a:gd name="connsiteX958" fmla="*/ 3119017 w 12203524"/>
                  <a:gd name="connsiteY958" fmla="*/ 2605093 h 7028377"/>
                  <a:gd name="connsiteX959" fmla="*/ 3274612 w 12203524"/>
                  <a:gd name="connsiteY959" fmla="*/ 3057359 h 7028377"/>
                  <a:gd name="connsiteX960" fmla="*/ 3304104 w 12203524"/>
                  <a:gd name="connsiteY960" fmla="*/ 1987537 h 7028377"/>
                  <a:gd name="connsiteX961" fmla="*/ 3745465 w 12203524"/>
                  <a:gd name="connsiteY961" fmla="*/ 2445888 h 7028377"/>
                  <a:gd name="connsiteX962" fmla="*/ 3127153 w 12203524"/>
                  <a:gd name="connsiteY962" fmla="*/ 2597995 h 7028377"/>
                  <a:gd name="connsiteX963" fmla="*/ 3304104 w 12203524"/>
                  <a:gd name="connsiteY963" fmla="*/ 1987537 h 7028377"/>
                  <a:gd name="connsiteX964" fmla="*/ 2801726 w 12203524"/>
                  <a:gd name="connsiteY964" fmla="*/ 3158764 h 7028377"/>
                  <a:gd name="connsiteX965" fmla="*/ 2979694 w 12203524"/>
                  <a:gd name="connsiteY965" fmla="*/ 3769222 h 7028377"/>
                  <a:gd name="connsiteX966" fmla="*/ 2361382 w 12203524"/>
                  <a:gd name="connsiteY966" fmla="*/ 3617115 h 7028377"/>
                  <a:gd name="connsiteX967" fmla="*/ 2801726 w 12203524"/>
                  <a:gd name="connsiteY967" fmla="*/ 3158764 h 7028377"/>
                  <a:gd name="connsiteX968" fmla="*/ 2986813 w 12203524"/>
                  <a:gd name="connsiteY968" fmla="*/ 3776321 h 7028377"/>
                  <a:gd name="connsiteX969" fmla="*/ 3128170 w 12203524"/>
                  <a:gd name="connsiteY969" fmla="*/ 3772264 h 7028377"/>
                  <a:gd name="connsiteX970" fmla="*/ 3584785 w 12203524"/>
                  <a:gd name="connsiteY970" fmla="*/ 3794573 h 7028377"/>
                  <a:gd name="connsiteX971" fmla="*/ 3375292 w 12203524"/>
                  <a:gd name="connsiteY971" fmla="*/ 4200193 h 7028377"/>
                  <a:gd name="connsiteX972" fmla="*/ 3301053 w 12203524"/>
                  <a:gd name="connsiteY972" fmla="*/ 4319851 h 7028377"/>
                  <a:gd name="connsiteX973" fmla="*/ 2831218 w 12203524"/>
                  <a:gd name="connsiteY973" fmla="*/ 4228587 h 7028377"/>
                  <a:gd name="connsiteX974" fmla="*/ 2986813 w 12203524"/>
                  <a:gd name="connsiteY974" fmla="*/ 3776321 h 7028377"/>
                  <a:gd name="connsiteX975" fmla="*/ 3127153 w 12203524"/>
                  <a:gd name="connsiteY975" fmla="*/ 3764152 h 7028377"/>
                  <a:gd name="connsiteX976" fmla="*/ 2986813 w 12203524"/>
                  <a:gd name="connsiteY976" fmla="*/ 3768208 h 7028377"/>
                  <a:gd name="connsiteX977" fmla="*/ 2807828 w 12203524"/>
                  <a:gd name="connsiteY977" fmla="*/ 3154708 h 7028377"/>
                  <a:gd name="connsiteX978" fmla="*/ 3280714 w 12203524"/>
                  <a:gd name="connsiteY978" fmla="*/ 3064458 h 7028377"/>
                  <a:gd name="connsiteX979" fmla="*/ 3280714 w 12203524"/>
                  <a:gd name="connsiteY979" fmla="*/ 3064458 h 7028377"/>
                  <a:gd name="connsiteX980" fmla="*/ 3280714 w 12203524"/>
                  <a:gd name="connsiteY980" fmla="*/ 3064458 h 7028377"/>
                  <a:gd name="connsiteX981" fmla="*/ 3282748 w 12203524"/>
                  <a:gd name="connsiteY981" fmla="*/ 3064458 h 7028377"/>
                  <a:gd name="connsiteX982" fmla="*/ 3282748 w 12203524"/>
                  <a:gd name="connsiteY982" fmla="*/ 3064458 h 7028377"/>
                  <a:gd name="connsiteX983" fmla="*/ 3282748 w 12203524"/>
                  <a:gd name="connsiteY983" fmla="*/ 3064458 h 7028377"/>
                  <a:gd name="connsiteX984" fmla="*/ 3283765 w 12203524"/>
                  <a:gd name="connsiteY984" fmla="*/ 3064458 h 7028377"/>
                  <a:gd name="connsiteX985" fmla="*/ 3283765 w 12203524"/>
                  <a:gd name="connsiteY985" fmla="*/ 3063444 h 7028377"/>
                  <a:gd name="connsiteX986" fmla="*/ 3283765 w 12203524"/>
                  <a:gd name="connsiteY986" fmla="*/ 3062429 h 7028377"/>
                  <a:gd name="connsiteX987" fmla="*/ 3283765 w 12203524"/>
                  <a:gd name="connsiteY987" fmla="*/ 3061416 h 7028377"/>
                  <a:gd name="connsiteX988" fmla="*/ 3283765 w 12203524"/>
                  <a:gd name="connsiteY988" fmla="*/ 3061416 h 7028377"/>
                  <a:gd name="connsiteX989" fmla="*/ 3283765 w 12203524"/>
                  <a:gd name="connsiteY989" fmla="*/ 3061416 h 7028377"/>
                  <a:gd name="connsiteX990" fmla="*/ 3283765 w 12203524"/>
                  <a:gd name="connsiteY990" fmla="*/ 3060402 h 7028377"/>
                  <a:gd name="connsiteX991" fmla="*/ 3283765 w 12203524"/>
                  <a:gd name="connsiteY991" fmla="*/ 3059387 h 7028377"/>
                  <a:gd name="connsiteX992" fmla="*/ 3283765 w 12203524"/>
                  <a:gd name="connsiteY992" fmla="*/ 3059387 h 7028377"/>
                  <a:gd name="connsiteX993" fmla="*/ 3126136 w 12203524"/>
                  <a:gd name="connsiteY993" fmla="*/ 2606107 h 7028377"/>
                  <a:gd name="connsiteX994" fmla="*/ 3748516 w 12203524"/>
                  <a:gd name="connsiteY994" fmla="*/ 2454000 h 7028377"/>
                  <a:gd name="connsiteX995" fmla="*/ 3814618 w 12203524"/>
                  <a:gd name="connsiteY995" fmla="*/ 2576700 h 7028377"/>
                  <a:gd name="connsiteX996" fmla="*/ 4063774 w 12203524"/>
                  <a:gd name="connsiteY996" fmla="*/ 2962039 h 7028377"/>
                  <a:gd name="connsiteX997" fmla="*/ 3495293 w 12203524"/>
                  <a:gd name="connsiteY997" fmla="*/ 3181073 h 7028377"/>
                  <a:gd name="connsiteX998" fmla="*/ 3495293 w 12203524"/>
                  <a:gd name="connsiteY998" fmla="*/ 3181073 h 7028377"/>
                  <a:gd name="connsiteX999" fmla="*/ 3494276 w 12203524"/>
                  <a:gd name="connsiteY999" fmla="*/ 3181073 h 7028377"/>
                  <a:gd name="connsiteX1000" fmla="*/ 3493259 w 12203524"/>
                  <a:gd name="connsiteY1000" fmla="*/ 3181073 h 7028377"/>
                  <a:gd name="connsiteX1001" fmla="*/ 3493259 w 12203524"/>
                  <a:gd name="connsiteY1001" fmla="*/ 3181073 h 7028377"/>
                  <a:gd name="connsiteX1002" fmla="*/ 3493259 w 12203524"/>
                  <a:gd name="connsiteY1002" fmla="*/ 3181073 h 7028377"/>
                  <a:gd name="connsiteX1003" fmla="*/ 3492242 w 12203524"/>
                  <a:gd name="connsiteY1003" fmla="*/ 3182088 h 7028377"/>
                  <a:gd name="connsiteX1004" fmla="*/ 3492242 w 12203524"/>
                  <a:gd name="connsiteY1004" fmla="*/ 3183102 h 7028377"/>
                  <a:gd name="connsiteX1005" fmla="*/ 3492242 w 12203524"/>
                  <a:gd name="connsiteY1005" fmla="*/ 3184115 h 7028377"/>
                  <a:gd name="connsiteX1006" fmla="*/ 3492242 w 12203524"/>
                  <a:gd name="connsiteY1006" fmla="*/ 3185130 h 7028377"/>
                  <a:gd name="connsiteX1007" fmla="*/ 3492242 w 12203524"/>
                  <a:gd name="connsiteY1007" fmla="*/ 3185130 h 7028377"/>
                  <a:gd name="connsiteX1008" fmla="*/ 3492242 w 12203524"/>
                  <a:gd name="connsiteY1008" fmla="*/ 3185130 h 7028377"/>
                  <a:gd name="connsiteX1009" fmla="*/ 3492242 w 12203524"/>
                  <a:gd name="connsiteY1009" fmla="*/ 3186144 h 7028377"/>
                  <a:gd name="connsiteX1010" fmla="*/ 3492242 w 12203524"/>
                  <a:gd name="connsiteY1010" fmla="*/ 3187158 h 7028377"/>
                  <a:gd name="connsiteX1011" fmla="*/ 3492242 w 12203524"/>
                  <a:gd name="connsiteY1011" fmla="*/ 3187158 h 7028377"/>
                  <a:gd name="connsiteX1012" fmla="*/ 3585802 w 12203524"/>
                  <a:gd name="connsiteY1012" fmla="*/ 3788489 h 7028377"/>
                  <a:gd name="connsiteX1013" fmla="*/ 3127153 w 12203524"/>
                  <a:gd name="connsiteY1013" fmla="*/ 3764152 h 7028377"/>
                  <a:gd name="connsiteX1014" fmla="*/ 3755635 w 12203524"/>
                  <a:gd name="connsiteY1014" fmla="*/ 2448930 h 7028377"/>
                  <a:gd name="connsiteX1015" fmla="*/ 4069875 w 12203524"/>
                  <a:gd name="connsiteY1015" fmla="*/ 2088942 h 7028377"/>
                  <a:gd name="connsiteX1016" fmla="*/ 4384116 w 12203524"/>
                  <a:gd name="connsiteY1016" fmla="*/ 2448930 h 7028377"/>
                  <a:gd name="connsiteX1017" fmla="*/ 4316997 w 12203524"/>
                  <a:gd name="connsiteY1017" fmla="*/ 2572644 h 7028377"/>
                  <a:gd name="connsiteX1018" fmla="*/ 4069875 w 12203524"/>
                  <a:gd name="connsiteY1018" fmla="*/ 2955954 h 7028377"/>
                  <a:gd name="connsiteX1019" fmla="*/ 3822754 w 12203524"/>
                  <a:gd name="connsiteY1019" fmla="*/ 2572644 h 7028377"/>
                  <a:gd name="connsiteX1020" fmla="*/ 3755635 w 12203524"/>
                  <a:gd name="connsiteY1020" fmla="*/ 2448930 h 7028377"/>
                  <a:gd name="connsiteX1021" fmla="*/ 3605124 w 12203524"/>
                  <a:gd name="connsiteY1021" fmla="*/ 3744885 h 7028377"/>
                  <a:gd name="connsiteX1022" fmla="*/ 3502412 w 12203524"/>
                  <a:gd name="connsiteY1022" fmla="*/ 3188172 h 7028377"/>
                  <a:gd name="connsiteX1023" fmla="*/ 4037333 w 12203524"/>
                  <a:gd name="connsiteY1023" fmla="*/ 2998544 h 7028377"/>
                  <a:gd name="connsiteX1024" fmla="*/ 4069875 w 12203524"/>
                  <a:gd name="connsiteY1024" fmla="*/ 2966095 h 7028377"/>
                  <a:gd name="connsiteX1025" fmla="*/ 4102418 w 12203524"/>
                  <a:gd name="connsiteY1025" fmla="*/ 2998544 h 7028377"/>
                  <a:gd name="connsiteX1026" fmla="*/ 4637339 w 12203524"/>
                  <a:gd name="connsiteY1026" fmla="*/ 3188172 h 7028377"/>
                  <a:gd name="connsiteX1027" fmla="*/ 4534627 w 12203524"/>
                  <a:gd name="connsiteY1027" fmla="*/ 3744885 h 7028377"/>
                  <a:gd name="connsiteX1028" fmla="*/ 4545813 w 12203524"/>
                  <a:gd name="connsiteY1028" fmla="*/ 3789503 h 7028377"/>
                  <a:gd name="connsiteX1029" fmla="*/ 4501067 w 12203524"/>
                  <a:gd name="connsiteY1029" fmla="*/ 3801672 h 7028377"/>
                  <a:gd name="connsiteX1030" fmla="*/ 4068858 w 12203524"/>
                  <a:gd name="connsiteY1030" fmla="*/ 4168758 h 7028377"/>
                  <a:gd name="connsiteX1031" fmla="*/ 3636650 w 12203524"/>
                  <a:gd name="connsiteY1031" fmla="*/ 3801672 h 7028377"/>
                  <a:gd name="connsiteX1032" fmla="*/ 3591904 w 12203524"/>
                  <a:gd name="connsiteY1032" fmla="*/ 3789503 h 7028377"/>
                  <a:gd name="connsiteX1033" fmla="*/ 3605124 w 12203524"/>
                  <a:gd name="connsiteY1033" fmla="*/ 3744885 h 7028377"/>
                  <a:gd name="connsiteX1034" fmla="*/ 4647509 w 12203524"/>
                  <a:gd name="connsiteY1034" fmla="*/ 3186144 h 7028377"/>
                  <a:gd name="connsiteX1035" fmla="*/ 4647509 w 12203524"/>
                  <a:gd name="connsiteY1035" fmla="*/ 3186144 h 7028377"/>
                  <a:gd name="connsiteX1036" fmla="*/ 4647509 w 12203524"/>
                  <a:gd name="connsiteY1036" fmla="*/ 3186144 h 7028377"/>
                  <a:gd name="connsiteX1037" fmla="*/ 4647509 w 12203524"/>
                  <a:gd name="connsiteY1037" fmla="*/ 3184115 h 7028377"/>
                  <a:gd name="connsiteX1038" fmla="*/ 4647509 w 12203524"/>
                  <a:gd name="connsiteY1038" fmla="*/ 3184115 h 7028377"/>
                  <a:gd name="connsiteX1039" fmla="*/ 4647509 w 12203524"/>
                  <a:gd name="connsiteY1039" fmla="*/ 3184115 h 7028377"/>
                  <a:gd name="connsiteX1040" fmla="*/ 4647509 w 12203524"/>
                  <a:gd name="connsiteY1040" fmla="*/ 3183102 h 7028377"/>
                  <a:gd name="connsiteX1041" fmla="*/ 4647509 w 12203524"/>
                  <a:gd name="connsiteY1041" fmla="*/ 3182088 h 7028377"/>
                  <a:gd name="connsiteX1042" fmla="*/ 4647509 w 12203524"/>
                  <a:gd name="connsiteY1042" fmla="*/ 3181073 h 7028377"/>
                  <a:gd name="connsiteX1043" fmla="*/ 4646492 w 12203524"/>
                  <a:gd name="connsiteY1043" fmla="*/ 3180059 h 7028377"/>
                  <a:gd name="connsiteX1044" fmla="*/ 4646492 w 12203524"/>
                  <a:gd name="connsiteY1044" fmla="*/ 3180059 h 7028377"/>
                  <a:gd name="connsiteX1045" fmla="*/ 4646492 w 12203524"/>
                  <a:gd name="connsiteY1045" fmla="*/ 3180059 h 7028377"/>
                  <a:gd name="connsiteX1046" fmla="*/ 4645475 w 12203524"/>
                  <a:gd name="connsiteY1046" fmla="*/ 3180059 h 7028377"/>
                  <a:gd name="connsiteX1047" fmla="*/ 4644458 w 12203524"/>
                  <a:gd name="connsiteY1047" fmla="*/ 3180059 h 7028377"/>
                  <a:gd name="connsiteX1048" fmla="*/ 4644458 w 12203524"/>
                  <a:gd name="connsiteY1048" fmla="*/ 3180059 h 7028377"/>
                  <a:gd name="connsiteX1049" fmla="*/ 4075977 w 12203524"/>
                  <a:gd name="connsiteY1049" fmla="*/ 2961025 h 7028377"/>
                  <a:gd name="connsiteX1050" fmla="*/ 4325133 w 12203524"/>
                  <a:gd name="connsiteY1050" fmla="*/ 2575686 h 7028377"/>
                  <a:gd name="connsiteX1051" fmla="*/ 4391235 w 12203524"/>
                  <a:gd name="connsiteY1051" fmla="*/ 2452986 h 7028377"/>
                  <a:gd name="connsiteX1052" fmla="*/ 5013615 w 12203524"/>
                  <a:gd name="connsiteY1052" fmla="*/ 2605093 h 7028377"/>
                  <a:gd name="connsiteX1053" fmla="*/ 4855986 w 12203524"/>
                  <a:gd name="connsiteY1053" fmla="*/ 3058373 h 7028377"/>
                  <a:gd name="connsiteX1054" fmla="*/ 4855986 w 12203524"/>
                  <a:gd name="connsiteY1054" fmla="*/ 3058373 h 7028377"/>
                  <a:gd name="connsiteX1055" fmla="*/ 4855986 w 12203524"/>
                  <a:gd name="connsiteY1055" fmla="*/ 3059387 h 7028377"/>
                  <a:gd name="connsiteX1056" fmla="*/ 4855986 w 12203524"/>
                  <a:gd name="connsiteY1056" fmla="*/ 3060402 h 7028377"/>
                  <a:gd name="connsiteX1057" fmla="*/ 4855986 w 12203524"/>
                  <a:gd name="connsiteY1057" fmla="*/ 3060402 h 7028377"/>
                  <a:gd name="connsiteX1058" fmla="*/ 4855986 w 12203524"/>
                  <a:gd name="connsiteY1058" fmla="*/ 3060402 h 7028377"/>
                  <a:gd name="connsiteX1059" fmla="*/ 4855986 w 12203524"/>
                  <a:gd name="connsiteY1059" fmla="*/ 3061416 h 7028377"/>
                  <a:gd name="connsiteX1060" fmla="*/ 4855986 w 12203524"/>
                  <a:gd name="connsiteY1060" fmla="*/ 3062429 h 7028377"/>
                  <a:gd name="connsiteX1061" fmla="*/ 4855986 w 12203524"/>
                  <a:gd name="connsiteY1061" fmla="*/ 3063444 h 7028377"/>
                  <a:gd name="connsiteX1062" fmla="*/ 4857003 w 12203524"/>
                  <a:gd name="connsiteY1062" fmla="*/ 3063444 h 7028377"/>
                  <a:gd name="connsiteX1063" fmla="*/ 4857003 w 12203524"/>
                  <a:gd name="connsiteY1063" fmla="*/ 3063444 h 7028377"/>
                  <a:gd name="connsiteX1064" fmla="*/ 4857003 w 12203524"/>
                  <a:gd name="connsiteY1064" fmla="*/ 3063444 h 7028377"/>
                  <a:gd name="connsiteX1065" fmla="*/ 4859037 w 12203524"/>
                  <a:gd name="connsiteY1065" fmla="*/ 3063444 h 7028377"/>
                  <a:gd name="connsiteX1066" fmla="*/ 4859037 w 12203524"/>
                  <a:gd name="connsiteY1066" fmla="*/ 3063444 h 7028377"/>
                  <a:gd name="connsiteX1067" fmla="*/ 4859037 w 12203524"/>
                  <a:gd name="connsiteY1067" fmla="*/ 3063444 h 7028377"/>
                  <a:gd name="connsiteX1068" fmla="*/ 5331923 w 12203524"/>
                  <a:gd name="connsiteY1068" fmla="*/ 3153694 h 7028377"/>
                  <a:gd name="connsiteX1069" fmla="*/ 5152938 w 12203524"/>
                  <a:gd name="connsiteY1069" fmla="*/ 3767194 h 7028377"/>
                  <a:gd name="connsiteX1070" fmla="*/ 5012598 w 12203524"/>
                  <a:gd name="connsiteY1070" fmla="*/ 3763138 h 7028377"/>
                  <a:gd name="connsiteX1071" fmla="*/ 4553949 w 12203524"/>
                  <a:gd name="connsiteY1071" fmla="*/ 3785447 h 7028377"/>
                  <a:gd name="connsiteX1072" fmla="*/ 4647509 w 12203524"/>
                  <a:gd name="connsiteY1072" fmla="*/ 3186144 h 7028377"/>
                  <a:gd name="connsiteX1073" fmla="*/ 5013615 w 12203524"/>
                  <a:gd name="connsiteY1073" fmla="*/ 2597995 h 7028377"/>
                  <a:gd name="connsiteX1074" fmla="*/ 4395303 w 12203524"/>
                  <a:gd name="connsiteY1074" fmla="*/ 2445888 h 7028377"/>
                  <a:gd name="connsiteX1075" fmla="*/ 4836664 w 12203524"/>
                  <a:gd name="connsiteY1075" fmla="*/ 1987537 h 7028377"/>
                  <a:gd name="connsiteX1076" fmla="*/ 5013615 w 12203524"/>
                  <a:gd name="connsiteY1076" fmla="*/ 2597995 h 7028377"/>
                  <a:gd name="connsiteX1077" fmla="*/ 5020733 w 12203524"/>
                  <a:gd name="connsiteY1077" fmla="*/ 2605093 h 7028377"/>
                  <a:gd name="connsiteX1078" fmla="*/ 5162091 w 12203524"/>
                  <a:gd name="connsiteY1078" fmla="*/ 2601037 h 7028377"/>
                  <a:gd name="connsiteX1079" fmla="*/ 5618706 w 12203524"/>
                  <a:gd name="connsiteY1079" fmla="*/ 2623346 h 7028377"/>
                  <a:gd name="connsiteX1080" fmla="*/ 5409212 w 12203524"/>
                  <a:gd name="connsiteY1080" fmla="*/ 3028966 h 7028377"/>
                  <a:gd name="connsiteX1081" fmla="*/ 5334974 w 12203524"/>
                  <a:gd name="connsiteY1081" fmla="*/ 3148624 h 7028377"/>
                  <a:gd name="connsiteX1082" fmla="*/ 4865139 w 12203524"/>
                  <a:gd name="connsiteY1082" fmla="*/ 3057359 h 7028377"/>
                  <a:gd name="connsiteX1083" fmla="*/ 5020733 w 12203524"/>
                  <a:gd name="connsiteY1083" fmla="*/ 2605093 h 7028377"/>
                  <a:gd name="connsiteX1084" fmla="*/ 5011581 w 12203524"/>
                  <a:gd name="connsiteY1084" fmla="*/ 3772264 h 7028377"/>
                  <a:gd name="connsiteX1085" fmla="*/ 5152938 w 12203524"/>
                  <a:gd name="connsiteY1085" fmla="*/ 3776321 h 7028377"/>
                  <a:gd name="connsiteX1086" fmla="*/ 5308533 w 12203524"/>
                  <a:gd name="connsiteY1086" fmla="*/ 4227573 h 7028377"/>
                  <a:gd name="connsiteX1087" fmla="*/ 4838698 w 12203524"/>
                  <a:gd name="connsiteY1087" fmla="*/ 4318837 h 7028377"/>
                  <a:gd name="connsiteX1088" fmla="*/ 4764459 w 12203524"/>
                  <a:gd name="connsiteY1088" fmla="*/ 4199179 h 7028377"/>
                  <a:gd name="connsiteX1089" fmla="*/ 4554966 w 12203524"/>
                  <a:gd name="connsiteY1089" fmla="*/ 3793559 h 7028377"/>
                  <a:gd name="connsiteX1090" fmla="*/ 5011581 w 12203524"/>
                  <a:gd name="connsiteY1090" fmla="*/ 3772264 h 7028377"/>
                  <a:gd name="connsiteX1091" fmla="*/ 5338025 w 12203524"/>
                  <a:gd name="connsiteY1091" fmla="*/ 3158764 h 7028377"/>
                  <a:gd name="connsiteX1092" fmla="*/ 5779386 w 12203524"/>
                  <a:gd name="connsiteY1092" fmla="*/ 3617115 h 7028377"/>
                  <a:gd name="connsiteX1093" fmla="*/ 5161074 w 12203524"/>
                  <a:gd name="connsiteY1093" fmla="*/ 3769222 h 7028377"/>
                  <a:gd name="connsiteX1094" fmla="*/ 5338025 w 12203524"/>
                  <a:gd name="connsiteY1094" fmla="*/ 3158764 h 7028377"/>
                  <a:gd name="connsiteX1095" fmla="*/ 5627859 w 12203524"/>
                  <a:gd name="connsiteY1095" fmla="*/ 2618276 h 7028377"/>
                  <a:gd name="connsiteX1096" fmla="*/ 5639045 w 12203524"/>
                  <a:gd name="connsiteY1096" fmla="*/ 2573658 h 7028377"/>
                  <a:gd name="connsiteX1097" fmla="*/ 5536332 w 12203524"/>
                  <a:gd name="connsiteY1097" fmla="*/ 2016944 h 7028377"/>
                  <a:gd name="connsiteX1098" fmla="*/ 6071253 w 12203524"/>
                  <a:gd name="connsiteY1098" fmla="*/ 1827317 h 7028377"/>
                  <a:gd name="connsiteX1099" fmla="*/ 6103796 w 12203524"/>
                  <a:gd name="connsiteY1099" fmla="*/ 1794868 h 7028377"/>
                  <a:gd name="connsiteX1100" fmla="*/ 6136339 w 12203524"/>
                  <a:gd name="connsiteY1100" fmla="*/ 1827317 h 7028377"/>
                  <a:gd name="connsiteX1101" fmla="*/ 6671260 w 12203524"/>
                  <a:gd name="connsiteY1101" fmla="*/ 2016944 h 7028377"/>
                  <a:gd name="connsiteX1102" fmla="*/ 6568547 w 12203524"/>
                  <a:gd name="connsiteY1102" fmla="*/ 2573658 h 7028377"/>
                  <a:gd name="connsiteX1103" fmla="*/ 6579733 w 12203524"/>
                  <a:gd name="connsiteY1103" fmla="*/ 2618276 h 7028377"/>
                  <a:gd name="connsiteX1104" fmla="*/ 6534988 w 12203524"/>
                  <a:gd name="connsiteY1104" fmla="*/ 2630445 h 7028377"/>
                  <a:gd name="connsiteX1105" fmla="*/ 6102779 w 12203524"/>
                  <a:gd name="connsiteY1105" fmla="*/ 2997530 h 7028377"/>
                  <a:gd name="connsiteX1106" fmla="*/ 5670571 w 12203524"/>
                  <a:gd name="connsiteY1106" fmla="*/ 2630445 h 7028377"/>
                  <a:gd name="connsiteX1107" fmla="*/ 5627859 w 12203524"/>
                  <a:gd name="connsiteY1107" fmla="*/ 2618276 h 7028377"/>
                  <a:gd name="connsiteX1108" fmla="*/ 7342454 w 12203524"/>
                  <a:gd name="connsiteY1108" fmla="*/ 3057359 h 7028377"/>
                  <a:gd name="connsiteX1109" fmla="*/ 6872618 w 12203524"/>
                  <a:gd name="connsiteY1109" fmla="*/ 3148624 h 7028377"/>
                  <a:gd name="connsiteX1110" fmla="*/ 6798380 w 12203524"/>
                  <a:gd name="connsiteY1110" fmla="*/ 3028966 h 7028377"/>
                  <a:gd name="connsiteX1111" fmla="*/ 6588886 w 12203524"/>
                  <a:gd name="connsiteY1111" fmla="*/ 2623346 h 7028377"/>
                  <a:gd name="connsiteX1112" fmla="*/ 7045501 w 12203524"/>
                  <a:gd name="connsiteY1112" fmla="*/ 2601037 h 7028377"/>
                  <a:gd name="connsiteX1113" fmla="*/ 7186859 w 12203524"/>
                  <a:gd name="connsiteY1113" fmla="*/ 2605093 h 7028377"/>
                  <a:gd name="connsiteX1114" fmla="*/ 7342454 w 12203524"/>
                  <a:gd name="connsiteY1114" fmla="*/ 3057359 h 7028377"/>
                  <a:gd name="connsiteX1115" fmla="*/ 7371946 w 12203524"/>
                  <a:gd name="connsiteY1115" fmla="*/ 1987537 h 7028377"/>
                  <a:gd name="connsiteX1116" fmla="*/ 7813306 w 12203524"/>
                  <a:gd name="connsiteY1116" fmla="*/ 2445888 h 7028377"/>
                  <a:gd name="connsiteX1117" fmla="*/ 7194994 w 12203524"/>
                  <a:gd name="connsiteY1117" fmla="*/ 2597995 h 7028377"/>
                  <a:gd name="connsiteX1118" fmla="*/ 7371946 w 12203524"/>
                  <a:gd name="connsiteY1118" fmla="*/ 1987537 h 7028377"/>
                  <a:gd name="connsiteX1119" fmla="*/ 6869567 w 12203524"/>
                  <a:gd name="connsiteY1119" fmla="*/ 3158764 h 7028377"/>
                  <a:gd name="connsiteX1120" fmla="*/ 7047535 w 12203524"/>
                  <a:gd name="connsiteY1120" fmla="*/ 3769222 h 7028377"/>
                  <a:gd name="connsiteX1121" fmla="*/ 6428207 w 12203524"/>
                  <a:gd name="connsiteY1121" fmla="*/ 3617115 h 7028377"/>
                  <a:gd name="connsiteX1122" fmla="*/ 6869567 w 12203524"/>
                  <a:gd name="connsiteY1122" fmla="*/ 3158764 h 7028377"/>
                  <a:gd name="connsiteX1123" fmla="*/ 7054654 w 12203524"/>
                  <a:gd name="connsiteY1123" fmla="*/ 3776321 h 7028377"/>
                  <a:gd name="connsiteX1124" fmla="*/ 7196012 w 12203524"/>
                  <a:gd name="connsiteY1124" fmla="*/ 3772264 h 7028377"/>
                  <a:gd name="connsiteX1125" fmla="*/ 7652627 w 12203524"/>
                  <a:gd name="connsiteY1125" fmla="*/ 3794573 h 7028377"/>
                  <a:gd name="connsiteX1126" fmla="*/ 7443133 w 12203524"/>
                  <a:gd name="connsiteY1126" fmla="*/ 4200193 h 7028377"/>
                  <a:gd name="connsiteX1127" fmla="*/ 7368895 w 12203524"/>
                  <a:gd name="connsiteY1127" fmla="*/ 4319851 h 7028377"/>
                  <a:gd name="connsiteX1128" fmla="*/ 6899059 w 12203524"/>
                  <a:gd name="connsiteY1128" fmla="*/ 4228587 h 7028377"/>
                  <a:gd name="connsiteX1129" fmla="*/ 7054654 w 12203524"/>
                  <a:gd name="connsiteY1129" fmla="*/ 3776321 h 7028377"/>
                  <a:gd name="connsiteX1130" fmla="*/ 7194994 w 12203524"/>
                  <a:gd name="connsiteY1130" fmla="*/ 3764152 h 7028377"/>
                  <a:gd name="connsiteX1131" fmla="*/ 7054654 w 12203524"/>
                  <a:gd name="connsiteY1131" fmla="*/ 3768208 h 7028377"/>
                  <a:gd name="connsiteX1132" fmla="*/ 6875669 w 12203524"/>
                  <a:gd name="connsiteY1132" fmla="*/ 3154708 h 7028377"/>
                  <a:gd name="connsiteX1133" fmla="*/ 7348556 w 12203524"/>
                  <a:gd name="connsiteY1133" fmla="*/ 3064458 h 7028377"/>
                  <a:gd name="connsiteX1134" fmla="*/ 7348556 w 12203524"/>
                  <a:gd name="connsiteY1134" fmla="*/ 3064458 h 7028377"/>
                  <a:gd name="connsiteX1135" fmla="*/ 7348556 w 12203524"/>
                  <a:gd name="connsiteY1135" fmla="*/ 3064458 h 7028377"/>
                  <a:gd name="connsiteX1136" fmla="*/ 7350589 w 12203524"/>
                  <a:gd name="connsiteY1136" fmla="*/ 3064458 h 7028377"/>
                  <a:gd name="connsiteX1137" fmla="*/ 7350589 w 12203524"/>
                  <a:gd name="connsiteY1137" fmla="*/ 3064458 h 7028377"/>
                  <a:gd name="connsiteX1138" fmla="*/ 7350589 w 12203524"/>
                  <a:gd name="connsiteY1138" fmla="*/ 3064458 h 7028377"/>
                  <a:gd name="connsiteX1139" fmla="*/ 7351607 w 12203524"/>
                  <a:gd name="connsiteY1139" fmla="*/ 3064458 h 7028377"/>
                  <a:gd name="connsiteX1140" fmla="*/ 7351607 w 12203524"/>
                  <a:gd name="connsiteY1140" fmla="*/ 3063444 h 7028377"/>
                  <a:gd name="connsiteX1141" fmla="*/ 7351607 w 12203524"/>
                  <a:gd name="connsiteY1141" fmla="*/ 3062429 h 7028377"/>
                  <a:gd name="connsiteX1142" fmla="*/ 7351607 w 12203524"/>
                  <a:gd name="connsiteY1142" fmla="*/ 3061416 h 7028377"/>
                  <a:gd name="connsiteX1143" fmla="*/ 7351607 w 12203524"/>
                  <a:gd name="connsiteY1143" fmla="*/ 3061416 h 7028377"/>
                  <a:gd name="connsiteX1144" fmla="*/ 7351607 w 12203524"/>
                  <a:gd name="connsiteY1144" fmla="*/ 3061416 h 7028377"/>
                  <a:gd name="connsiteX1145" fmla="*/ 7351607 w 12203524"/>
                  <a:gd name="connsiteY1145" fmla="*/ 3060402 h 7028377"/>
                  <a:gd name="connsiteX1146" fmla="*/ 7351607 w 12203524"/>
                  <a:gd name="connsiteY1146" fmla="*/ 3059387 h 7028377"/>
                  <a:gd name="connsiteX1147" fmla="*/ 7351607 w 12203524"/>
                  <a:gd name="connsiteY1147" fmla="*/ 3059387 h 7028377"/>
                  <a:gd name="connsiteX1148" fmla="*/ 7193978 w 12203524"/>
                  <a:gd name="connsiteY1148" fmla="*/ 2606107 h 7028377"/>
                  <a:gd name="connsiteX1149" fmla="*/ 7816358 w 12203524"/>
                  <a:gd name="connsiteY1149" fmla="*/ 2454000 h 7028377"/>
                  <a:gd name="connsiteX1150" fmla="*/ 7882460 w 12203524"/>
                  <a:gd name="connsiteY1150" fmla="*/ 2576700 h 7028377"/>
                  <a:gd name="connsiteX1151" fmla="*/ 8131615 w 12203524"/>
                  <a:gd name="connsiteY1151" fmla="*/ 2962039 h 7028377"/>
                  <a:gd name="connsiteX1152" fmla="*/ 7563134 w 12203524"/>
                  <a:gd name="connsiteY1152" fmla="*/ 3181073 h 7028377"/>
                  <a:gd name="connsiteX1153" fmla="*/ 7563134 w 12203524"/>
                  <a:gd name="connsiteY1153" fmla="*/ 3181073 h 7028377"/>
                  <a:gd name="connsiteX1154" fmla="*/ 7562118 w 12203524"/>
                  <a:gd name="connsiteY1154" fmla="*/ 3181073 h 7028377"/>
                  <a:gd name="connsiteX1155" fmla="*/ 7561100 w 12203524"/>
                  <a:gd name="connsiteY1155" fmla="*/ 3181073 h 7028377"/>
                  <a:gd name="connsiteX1156" fmla="*/ 7561100 w 12203524"/>
                  <a:gd name="connsiteY1156" fmla="*/ 3181073 h 7028377"/>
                  <a:gd name="connsiteX1157" fmla="*/ 7561100 w 12203524"/>
                  <a:gd name="connsiteY1157" fmla="*/ 3181073 h 7028377"/>
                  <a:gd name="connsiteX1158" fmla="*/ 7560083 w 12203524"/>
                  <a:gd name="connsiteY1158" fmla="*/ 3182088 h 7028377"/>
                  <a:gd name="connsiteX1159" fmla="*/ 7560083 w 12203524"/>
                  <a:gd name="connsiteY1159" fmla="*/ 3183102 h 7028377"/>
                  <a:gd name="connsiteX1160" fmla="*/ 7560083 w 12203524"/>
                  <a:gd name="connsiteY1160" fmla="*/ 3184115 h 7028377"/>
                  <a:gd name="connsiteX1161" fmla="*/ 7560083 w 12203524"/>
                  <a:gd name="connsiteY1161" fmla="*/ 3185130 h 7028377"/>
                  <a:gd name="connsiteX1162" fmla="*/ 7560083 w 12203524"/>
                  <a:gd name="connsiteY1162" fmla="*/ 3185130 h 7028377"/>
                  <a:gd name="connsiteX1163" fmla="*/ 7560083 w 12203524"/>
                  <a:gd name="connsiteY1163" fmla="*/ 3185130 h 7028377"/>
                  <a:gd name="connsiteX1164" fmla="*/ 7560083 w 12203524"/>
                  <a:gd name="connsiteY1164" fmla="*/ 3186144 h 7028377"/>
                  <a:gd name="connsiteX1165" fmla="*/ 7560083 w 12203524"/>
                  <a:gd name="connsiteY1165" fmla="*/ 3187158 h 7028377"/>
                  <a:gd name="connsiteX1166" fmla="*/ 7560083 w 12203524"/>
                  <a:gd name="connsiteY1166" fmla="*/ 3187158 h 7028377"/>
                  <a:gd name="connsiteX1167" fmla="*/ 7653644 w 12203524"/>
                  <a:gd name="connsiteY1167" fmla="*/ 3788489 h 7028377"/>
                  <a:gd name="connsiteX1168" fmla="*/ 7194994 w 12203524"/>
                  <a:gd name="connsiteY1168" fmla="*/ 3764152 h 7028377"/>
                  <a:gd name="connsiteX1169" fmla="*/ 7823476 w 12203524"/>
                  <a:gd name="connsiteY1169" fmla="*/ 2448930 h 7028377"/>
                  <a:gd name="connsiteX1170" fmla="*/ 8137717 w 12203524"/>
                  <a:gd name="connsiteY1170" fmla="*/ 2088942 h 7028377"/>
                  <a:gd name="connsiteX1171" fmla="*/ 8451958 w 12203524"/>
                  <a:gd name="connsiteY1171" fmla="*/ 2448930 h 7028377"/>
                  <a:gd name="connsiteX1172" fmla="*/ 8384838 w 12203524"/>
                  <a:gd name="connsiteY1172" fmla="*/ 2572644 h 7028377"/>
                  <a:gd name="connsiteX1173" fmla="*/ 8137717 w 12203524"/>
                  <a:gd name="connsiteY1173" fmla="*/ 2955954 h 7028377"/>
                  <a:gd name="connsiteX1174" fmla="*/ 7890596 w 12203524"/>
                  <a:gd name="connsiteY1174" fmla="*/ 2572644 h 7028377"/>
                  <a:gd name="connsiteX1175" fmla="*/ 7823476 w 12203524"/>
                  <a:gd name="connsiteY1175" fmla="*/ 2448930 h 7028377"/>
                  <a:gd name="connsiteX1176" fmla="*/ 7672966 w 12203524"/>
                  <a:gd name="connsiteY1176" fmla="*/ 3744885 h 7028377"/>
                  <a:gd name="connsiteX1177" fmla="*/ 7570253 w 12203524"/>
                  <a:gd name="connsiteY1177" fmla="*/ 3188172 h 7028377"/>
                  <a:gd name="connsiteX1178" fmla="*/ 8105174 w 12203524"/>
                  <a:gd name="connsiteY1178" fmla="*/ 2998544 h 7028377"/>
                  <a:gd name="connsiteX1179" fmla="*/ 8137717 w 12203524"/>
                  <a:gd name="connsiteY1179" fmla="*/ 2966095 h 7028377"/>
                  <a:gd name="connsiteX1180" fmla="*/ 8170260 w 12203524"/>
                  <a:gd name="connsiteY1180" fmla="*/ 2998544 h 7028377"/>
                  <a:gd name="connsiteX1181" fmla="*/ 8705180 w 12203524"/>
                  <a:gd name="connsiteY1181" fmla="*/ 3188172 h 7028377"/>
                  <a:gd name="connsiteX1182" fmla="*/ 8602468 w 12203524"/>
                  <a:gd name="connsiteY1182" fmla="*/ 3744885 h 7028377"/>
                  <a:gd name="connsiteX1183" fmla="*/ 8613654 w 12203524"/>
                  <a:gd name="connsiteY1183" fmla="*/ 3789503 h 7028377"/>
                  <a:gd name="connsiteX1184" fmla="*/ 8568908 w 12203524"/>
                  <a:gd name="connsiteY1184" fmla="*/ 3801672 h 7028377"/>
                  <a:gd name="connsiteX1185" fmla="*/ 8136700 w 12203524"/>
                  <a:gd name="connsiteY1185" fmla="*/ 4168758 h 7028377"/>
                  <a:gd name="connsiteX1186" fmla="*/ 7704492 w 12203524"/>
                  <a:gd name="connsiteY1186" fmla="*/ 3801672 h 7028377"/>
                  <a:gd name="connsiteX1187" fmla="*/ 7659745 w 12203524"/>
                  <a:gd name="connsiteY1187" fmla="*/ 3789503 h 7028377"/>
                  <a:gd name="connsiteX1188" fmla="*/ 7672966 w 12203524"/>
                  <a:gd name="connsiteY1188" fmla="*/ 3744885 h 7028377"/>
                  <a:gd name="connsiteX1189" fmla="*/ 8715350 w 12203524"/>
                  <a:gd name="connsiteY1189" fmla="*/ 3186144 h 7028377"/>
                  <a:gd name="connsiteX1190" fmla="*/ 8715350 w 12203524"/>
                  <a:gd name="connsiteY1190" fmla="*/ 3186144 h 7028377"/>
                  <a:gd name="connsiteX1191" fmla="*/ 8715350 w 12203524"/>
                  <a:gd name="connsiteY1191" fmla="*/ 3186144 h 7028377"/>
                  <a:gd name="connsiteX1192" fmla="*/ 8715350 w 12203524"/>
                  <a:gd name="connsiteY1192" fmla="*/ 3184115 h 7028377"/>
                  <a:gd name="connsiteX1193" fmla="*/ 8715350 w 12203524"/>
                  <a:gd name="connsiteY1193" fmla="*/ 3184115 h 7028377"/>
                  <a:gd name="connsiteX1194" fmla="*/ 8715350 w 12203524"/>
                  <a:gd name="connsiteY1194" fmla="*/ 3184115 h 7028377"/>
                  <a:gd name="connsiteX1195" fmla="*/ 8715350 w 12203524"/>
                  <a:gd name="connsiteY1195" fmla="*/ 3183102 h 7028377"/>
                  <a:gd name="connsiteX1196" fmla="*/ 8715350 w 12203524"/>
                  <a:gd name="connsiteY1196" fmla="*/ 3182088 h 7028377"/>
                  <a:gd name="connsiteX1197" fmla="*/ 8715350 w 12203524"/>
                  <a:gd name="connsiteY1197" fmla="*/ 3181073 h 7028377"/>
                  <a:gd name="connsiteX1198" fmla="*/ 8714333 w 12203524"/>
                  <a:gd name="connsiteY1198" fmla="*/ 3180059 h 7028377"/>
                  <a:gd name="connsiteX1199" fmla="*/ 8714333 w 12203524"/>
                  <a:gd name="connsiteY1199" fmla="*/ 3180059 h 7028377"/>
                  <a:gd name="connsiteX1200" fmla="*/ 8714333 w 12203524"/>
                  <a:gd name="connsiteY1200" fmla="*/ 3180059 h 7028377"/>
                  <a:gd name="connsiteX1201" fmla="*/ 8713316 w 12203524"/>
                  <a:gd name="connsiteY1201" fmla="*/ 3180059 h 7028377"/>
                  <a:gd name="connsiteX1202" fmla="*/ 8712299 w 12203524"/>
                  <a:gd name="connsiteY1202" fmla="*/ 3180059 h 7028377"/>
                  <a:gd name="connsiteX1203" fmla="*/ 8712299 w 12203524"/>
                  <a:gd name="connsiteY1203" fmla="*/ 3180059 h 7028377"/>
                  <a:gd name="connsiteX1204" fmla="*/ 8143818 w 12203524"/>
                  <a:gd name="connsiteY1204" fmla="*/ 2961025 h 7028377"/>
                  <a:gd name="connsiteX1205" fmla="*/ 8392973 w 12203524"/>
                  <a:gd name="connsiteY1205" fmla="*/ 2575686 h 7028377"/>
                  <a:gd name="connsiteX1206" fmla="*/ 8459076 w 12203524"/>
                  <a:gd name="connsiteY1206" fmla="*/ 2452986 h 7028377"/>
                  <a:gd name="connsiteX1207" fmla="*/ 9081456 w 12203524"/>
                  <a:gd name="connsiteY1207" fmla="*/ 2605093 h 7028377"/>
                  <a:gd name="connsiteX1208" fmla="*/ 8923827 w 12203524"/>
                  <a:gd name="connsiteY1208" fmla="*/ 3058373 h 7028377"/>
                  <a:gd name="connsiteX1209" fmla="*/ 8923827 w 12203524"/>
                  <a:gd name="connsiteY1209" fmla="*/ 3058373 h 7028377"/>
                  <a:gd name="connsiteX1210" fmla="*/ 8923827 w 12203524"/>
                  <a:gd name="connsiteY1210" fmla="*/ 3059387 h 7028377"/>
                  <a:gd name="connsiteX1211" fmla="*/ 8923827 w 12203524"/>
                  <a:gd name="connsiteY1211" fmla="*/ 3060402 h 7028377"/>
                  <a:gd name="connsiteX1212" fmla="*/ 8923827 w 12203524"/>
                  <a:gd name="connsiteY1212" fmla="*/ 3060402 h 7028377"/>
                  <a:gd name="connsiteX1213" fmla="*/ 8923827 w 12203524"/>
                  <a:gd name="connsiteY1213" fmla="*/ 3060402 h 7028377"/>
                  <a:gd name="connsiteX1214" fmla="*/ 8923827 w 12203524"/>
                  <a:gd name="connsiteY1214" fmla="*/ 3061416 h 7028377"/>
                  <a:gd name="connsiteX1215" fmla="*/ 8923827 w 12203524"/>
                  <a:gd name="connsiteY1215" fmla="*/ 3062429 h 7028377"/>
                  <a:gd name="connsiteX1216" fmla="*/ 8923827 w 12203524"/>
                  <a:gd name="connsiteY1216" fmla="*/ 3063444 h 7028377"/>
                  <a:gd name="connsiteX1217" fmla="*/ 8924844 w 12203524"/>
                  <a:gd name="connsiteY1217" fmla="*/ 3063444 h 7028377"/>
                  <a:gd name="connsiteX1218" fmla="*/ 8924844 w 12203524"/>
                  <a:gd name="connsiteY1218" fmla="*/ 3063444 h 7028377"/>
                  <a:gd name="connsiteX1219" fmla="*/ 8924844 w 12203524"/>
                  <a:gd name="connsiteY1219" fmla="*/ 3063444 h 7028377"/>
                  <a:gd name="connsiteX1220" fmla="*/ 8926878 w 12203524"/>
                  <a:gd name="connsiteY1220" fmla="*/ 3063444 h 7028377"/>
                  <a:gd name="connsiteX1221" fmla="*/ 8926878 w 12203524"/>
                  <a:gd name="connsiteY1221" fmla="*/ 3063444 h 7028377"/>
                  <a:gd name="connsiteX1222" fmla="*/ 8926878 w 12203524"/>
                  <a:gd name="connsiteY1222" fmla="*/ 3063444 h 7028377"/>
                  <a:gd name="connsiteX1223" fmla="*/ 9399764 w 12203524"/>
                  <a:gd name="connsiteY1223" fmla="*/ 3153694 h 7028377"/>
                  <a:gd name="connsiteX1224" fmla="*/ 9220779 w 12203524"/>
                  <a:gd name="connsiteY1224" fmla="*/ 3767194 h 7028377"/>
                  <a:gd name="connsiteX1225" fmla="*/ 9080439 w 12203524"/>
                  <a:gd name="connsiteY1225" fmla="*/ 3763138 h 7028377"/>
                  <a:gd name="connsiteX1226" fmla="*/ 8621789 w 12203524"/>
                  <a:gd name="connsiteY1226" fmla="*/ 3785447 h 7028377"/>
                  <a:gd name="connsiteX1227" fmla="*/ 8715350 w 12203524"/>
                  <a:gd name="connsiteY1227" fmla="*/ 3186144 h 7028377"/>
                  <a:gd name="connsiteX1228" fmla="*/ 9081456 w 12203524"/>
                  <a:gd name="connsiteY1228" fmla="*/ 2597995 h 7028377"/>
                  <a:gd name="connsiteX1229" fmla="*/ 8463144 w 12203524"/>
                  <a:gd name="connsiteY1229" fmla="*/ 2445888 h 7028377"/>
                  <a:gd name="connsiteX1230" fmla="*/ 8904505 w 12203524"/>
                  <a:gd name="connsiteY1230" fmla="*/ 1987537 h 7028377"/>
                  <a:gd name="connsiteX1231" fmla="*/ 9081456 w 12203524"/>
                  <a:gd name="connsiteY1231" fmla="*/ 2597995 h 7028377"/>
                  <a:gd name="connsiteX1232" fmla="*/ 9088574 w 12203524"/>
                  <a:gd name="connsiteY1232" fmla="*/ 2605093 h 7028377"/>
                  <a:gd name="connsiteX1233" fmla="*/ 9229932 w 12203524"/>
                  <a:gd name="connsiteY1233" fmla="*/ 2601037 h 7028377"/>
                  <a:gd name="connsiteX1234" fmla="*/ 9686547 w 12203524"/>
                  <a:gd name="connsiteY1234" fmla="*/ 2623346 h 7028377"/>
                  <a:gd name="connsiteX1235" fmla="*/ 9477053 w 12203524"/>
                  <a:gd name="connsiteY1235" fmla="*/ 3028966 h 7028377"/>
                  <a:gd name="connsiteX1236" fmla="*/ 9402815 w 12203524"/>
                  <a:gd name="connsiteY1236" fmla="*/ 3148624 h 7028377"/>
                  <a:gd name="connsiteX1237" fmla="*/ 8932980 w 12203524"/>
                  <a:gd name="connsiteY1237" fmla="*/ 3057359 h 7028377"/>
                  <a:gd name="connsiteX1238" fmla="*/ 9088574 w 12203524"/>
                  <a:gd name="connsiteY1238" fmla="*/ 2605093 h 7028377"/>
                  <a:gd name="connsiteX1239" fmla="*/ 9079422 w 12203524"/>
                  <a:gd name="connsiteY1239" fmla="*/ 3772264 h 7028377"/>
                  <a:gd name="connsiteX1240" fmla="*/ 9220779 w 12203524"/>
                  <a:gd name="connsiteY1240" fmla="*/ 3776321 h 7028377"/>
                  <a:gd name="connsiteX1241" fmla="*/ 9376374 w 12203524"/>
                  <a:gd name="connsiteY1241" fmla="*/ 4227573 h 7028377"/>
                  <a:gd name="connsiteX1242" fmla="*/ 8906538 w 12203524"/>
                  <a:gd name="connsiteY1242" fmla="*/ 4318837 h 7028377"/>
                  <a:gd name="connsiteX1243" fmla="*/ 8832300 w 12203524"/>
                  <a:gd name="connsiteY1243" fmla="*/ 4199179 h 7028377"/>
                  <a:gd name="connsiteX1244" fmla="*/ 8622807 w 12203524"/>
                  <a:gd name="connsiteY1244" fmla="*/ 3793559 h 7028377"/>
                  <a:gd name="connsiteX1245" fmla="*/ 9079422 w 12203524"/>
                  <a:gd name="connsiteY1245" fmla="*/ 3772264 h 7028377"/>
                  <a:gd name="connsiteX1246" fmla="*/ 9405866 w 12203524"/>
                  <a:gd name="connsiteY1246" fmla="*/ 3158764 h 7028377"/>
                  <a:gd name="connsiteX1247" fmla="*/ 9847227 w 12203524"/>
                  <a:gd name="connsiteY1247" fmla="*/ 3617115 h 7028377"/>
                  <a:gd name="connsiteX1248" fmla="*/ 9228915 w 12203524"/>
                  <a:gd name="connsiteY1248" fmla="*/ 3769222 h 7028377"/>
                  <a:gd name="connsiteX1249" fmla="*/ 9405866 w 12203524"/>
                  <a:gd name="connsiteY1249" fmla="*/ 3158764 h 7028377"/>
                  <a:gd name="connsiteX1250" fmla="*/ 9695700 w 12203524"/>
                  <a:gd name="connsiteY1250" fmla="*/ 2618276 h 7028377"/>
                  <a:gd name="connsiteX1251" fmla="*/ 9706886 w 12203524"/>
                  <a:gd name="connsiteY1251" fmla="*/ 2573658 h 7028377"/>
                  <a:gd name="connsiteX1252" fmla="*/ 9604174 w 12203524"/>
                  <a:gd name="connsiteY1252" fmla="*/ 2016944 h 7028377"/>
                  <a:gd name="connsiteX1253" fmla="*/ 10139094 w 12203524"/>
                  <a:gd name="connsiteY1253" fmla="*/ 1827317 h 7028377"/>
                  <a:gd name="connsiteX1254" fmla="*/ 10171637 w 12203524"/>
                  <a:gd name="connsiteY1254" fmla="*/ 1794868 h 7028377"/>
                  <a:gd name="connsiteX1255" fmla="*/ 10204180 w 12203524"/>
                  <a:gd name="connsiteY1255" fmla="*/ 1827317 h 7028377"/>
                  <a:gd name="connsiteX1256" fmla="*/ 10739102 w 12203524"/>
                  <a:gd name="connsiteY1256" fmla="*/ 2016944 h 7028377"/>
                  <a:gd name="connsiteX1257" fmla="*/ 10636388 w 12203524"/>
                  <a:gd name="connsiteY1257" fmla="*/ 2573658 h 7028377"/>
                  <a:gd name="connsiteX1258" fmla="*/ 10647575 w 12203524"/>
                  <a:gd name="connsiteY1258" fmla="*/ 2618276 h 7028377"/>
                  <a:gd name="connsiteX1259" fmla="*/ 10602829 w 12203524"/>
                  <a:gd name="connsiteY1259" fmla="*/ 2630445 h 7028377"/>
                  <a:gd name="connsiteX1260" fmla="*/ 10170621 w 12203524"/>
                  <a:gd name="connsiteY1260" fmla="*/ 2997530 h 7028377"/>
                  <a:gd name="connsiteX1261" fmla="*/ 9738412 w 12203524"/>
                  <a:gd name="connsiteY1261" fmla="*/ 2630445 h 7028377"/>
                  <a:gd name="connsiteX1262" fmla="*/ 9695700 w 12203524"/>
                  <a:gd name="connsiteY1262" fmla="*/ 2618276 h 7028377"/>
                  <a:gd name="connsiteX1263" fmla="*/ 10937409 w 12203524"/>
                  <a:gd name="connsiteY1263" fmla="*/ 3158764 h 7028377"/>
                  <a:gd name="connsiteX1264" fmla="*/ 11115377 w 12203524"/>
                  <a:gd name="connsiteY1264" fmla="*/ 3769222 h 7028377"/>
                  <a:gd name="connsiteX1265" fmla="*/ 10496048 w 12203524"/>
                  <a:gd name="connsiteY1265" fmla="*/ 3617115 h 7028377"/>
                  <a:gd name="connsiteX1266" fmla="*/ 10937409 w 12203524"/>
                  <a:gd name="connsiteY1266" fmla="*/ 3158764 h 7028377"/>
                  <a:gd name="connsiteX1267" fmla="*/ 10866222 w 12203524"/>
                  <a:gd name="connsiteY1267" fmla="*/ 3028966 h 7028377"/>
                  <a:gd name="connsiteX1268" fmla="*/ 10656727 w 12203524"/>
                  <a:gd name="connsiteY1268" fmla="*/ 2623346 h 7028377"/>
                  <a:gd name="connsiteX1269" fmla="*/ 11113342 w 12203524"/>
                  <a:gd name="connsiteY1269" fmla="*/ 2601037 h 7028377"/>
                  <a:gd name="connsiteX1270" fmla="*/ 11254700 w 12203524"/>
                  <a:gd name="connsiteY1270" fmla="*/ 2605093 h 7028377"/>
                  <a:gd name="connsiteX1271" fmla="*/ 11410295 w 12203524"/>
                  <a:gd name="connsiteY1271" fmla="*/ 3056345 h 7028377"/>
                  <a:gd name="connsiteX1272" fmla="*/ 10940459 w 12203524"/>
                  <a:gd name="connsiteY1272" fmla="*/ 3147610 h 7028377"/>
                  <a:gd name="connsiteX1273" fmla="*/ 10866222 w 12203524"/>
                  <a:gd name="connsiteY1273" fmla="*/ 3028966 h 7028377"/>
                  <a:gd name="connsiteX1274" fmla="*/ 10418759 w 12203524"/>
                  <a:gd name="connsiteY1274" fmla="*/ 1401416 h 7028377"/>
                  <a:gd name="connsiteX1275" fmla="*/ 10171637 w 12203524"/>
                  <a:gd name="connsiteY1275" fmla="*/ 1784727 h 7028377"/>
                  <a:gd name="connsiteX1276" fmla="*/ 9924516 w 12203524"/>
                  <a:gd name="connsiteY1276" fmla="*/ 1401416 h 7028377"/>
                  <a:gd name="connsiteX1277" fmla="*/ 9857396 w 12203524"/>
                  <a:gd name="connsiteY1277" fmla="*/ 1277702 h 7028377"/>
                  <a:gd name="connsiteX1278" fmla="*/ 10171637 w 12203524"/>
                  <a:gd name="connsiteY1278" fmla="*/ 917715 h 7028377"/>
                  <a:gd name="connsiteX1279" fmla="*/ 10485878 w 12203524"/>
                  <a:gd name="connsiteY1279" fmla="*/ 1277702 h 7028377"/>
                  <a:gd name="connsiteX1280" fmla="*/ 10418759 w 12203524"/>
                  <a:gd name="connsiteY1280" fmla="*/ 1401416 h 7028377"/>
                  <a:gd name="connsiteX1281" fmla="*/ 9917397 w 12203524"/>
                  <a:gd name="connsiteY1281" fmla="*/ 1405473 h 7028377"/>
                  <a:gd name="connsiteX1282" fmla="*/ 10166552 w 12203524"/>
                  <a:gd name="connsiteY1282" fmla="*/ 1790811 h 7028377"/>
                  <a:gd name="connsiteX1283" fmla="*/ 9598071 w 12203524"/>
                  <a:gd name="connsiteY1283" fmla="*/ 2009846 h 7028377"/>
                  <a:gd name="connsiteX1284" fmla="*/ 9598071 w 12203524"/>
                  <a:gd name="connsiteY1284" fmla="*/ 2009846 h 7028377"/>
                  <a:gd name="connsiteX1285" fmla="*/ 9597055 w 12203524"/>
                  <a:gd name="connsiteY1285" fmla="*/ 2009846 h 7028377"/>
                  <a:gd name="connsiteX1286" fmla="*/ 9596038 w 12203524"/>
                  <a:gd name="connsiteY1286" fmla="*/ 2009846 h 7028377"/>
                  <a:gd name="connsiteX1287" fmla="*/ 9596038 w 12203524"/>
                  <a:gd name="connsiteY1287" fmla="*/ 2009846 h 7028377"/>
                  <a:gd name="connsiteX1288" fmla="*/ 9596038 w 12203524"/>
                  <a:gd name="connsiteY1288" fmla="*/ 2009846 h 7028377"/>
                  <a:gd name="connsiteX1289" fmla="*/ 9595021 w 12203524"/>
                  <a:gd name="connsiteY1289" fmla="*/ 2010860 h 7028377"/>
                  <a:gd name="connsiteX1290" fmla="*/ 9595021 w 12203524"/>
                  <a:gd name="connsiteY1290" fmla="*/ 2011874 h 7028377"/>
                  <a:gd name="connsiteX1291" fmla="*/ 9595021 w 12203524"/>
                  <a:gd name="connsiteY1291" fmla="*/ 2012888 h 7028377"/>
                  <a:gd name="connsiteX1292" fmla="*/ 9595021 w 12203524"/>
                  <a:gd name="connsiteY1292" fmla="*/ 2013902 h 7028377"/>
                  <a:gd name="connsiteX1293" fmla="*/ 9595021 w 12203524"/>
                  <a:gd name="connsiteY1293" fmla="*/ 2013902 h 7028377"/>
                  <a:gd name="connsiteX1294" fmla="*/ 9595021 w 12203524"/>
                  <a:gd name="connsiteY1294" fmla="*/ 2013902 h 7028377"/>
                  <a:gd name="connsiteX1295" fmla="*/ 9595021 w 12203524"/>
                  <a:gd name="connsiteY1295" fmla="*/ 2014916 h 7028377"/>
                  <a:gd name="connsiteX1296" fmla="*/ 9595021 w 12203524"/>
                  <a:gd name="connsiteY1296" fmla="*/ 2015931 h 7028377"/>
                  <a:gd name="connsiteX1297" fmla="*/ 9595021 w 12203524"/>
                  <a:gd name="connsiteY1297" fmla="*/ 2015931 h 7028377"/>
                  <a:gd name="connsiteX1298" fmla="*/ 9688581 w 12203524"/>
                  <a:gd name="connsiteY1298" fmla="*/ 2617262 h 7028377"/>
                  <a:gd name="connsiteX1299" fmla="*/ 9229932 w 12203524"/>
                  <a:gd name="connsiteY1299" fmla="*/ 2594953 h 7028377"/>
                  <a:gd name="connsiteX1300" fmla="*/ 9089591 w 12203524"/>
                  <a:gd name="connsiteY1300" fmla="*/ 2599009 h 7028377"/>
                  <a:gd name="connsiteX1301" fmla="*/ 8910606 w 12203524"/>
                  <a:gd name="connsiteY1301" fmla="*/ 1985509 h 7028377"/>
                  <a:gd name="connsiteX1302" fmla="*/ 9383493 w 12203524"/>
                  <a:gd name="connsiteY1302" fmla="*/ 1895259 h 7028377"/>
                  <a:gd name="connsiteX1303" fmla="*/ 9383493 w 12203524"/>
                  <a:gd name="connsiteY1303" fmla="*/ 1895259 h 7028377"/>
                  <a:gd name="connsiteX1304" fmla="*/ 9383493 w 12203524"/>
                  <a:gd name="connsiteY1304" fmla="*/ 1895259 h 7028377"/>
                  <a:gd name="connsiteX1305" fmla="*/ 9385527 w 12203524"/>
                  <a:gd name="connsiteY1305" fmla="*/ 1895259 h 7028377"/>
                  <a:gd name="connsiteX1306" fmla="*/ 9385527 w 12203524"/>
                  <a:gd name="connsiteY1306" fmla="*/ 1895259 h 7028377"/>
                  <a:gd name="connsiteX1307" fmla="*/ 9385527 w 12203524"/>
                  <a:gd name="connsiteY1307" fmla="*/ 1895259 h 7028377"/>
                  <a:gd name="connsiteX1308" fmla="*/ 9386544 w 12203524"/>
                  <a:gd name="connsiteY1308" fmla="*/ 1894245 h 7028377"/>
                  <a:gd name="connsiteX1309" fmla="*/ 9386544 w 12203524"/>
                  <a:gd name="connsiteY1309" fmla="*/ 1893230 h 7028377"/>
                  <a:gd name="connsiteX1310" fmla="*/ 9386544 w 12203524"/>
                  <a:gd name="connsiteY1310" fmla="*/ 1892216 h 7028377"/>
                  <a:gd name="connsiteX1311" fmla="*/ 9386544 w 12203524"/>
                  <a:gd name="connsiteY1311" fmla="*/ 1891202 h 7028377"/>
                  <a:gd name="connsiteX1312" fmla="*/ 9386544 w 12203524"/>
                  <a:gd name="connsiteY1312" fmla="*/ 1891202 h 7028377"/>
                  <a:gd name="connsiteX1313" fmla="*/ 9386544 w 12203524"/>
                  <a:gd name="connsiteY1313" fmla="*/ 1891202 h 7028377"/>
                  <a:gd name="connsiteX1314" fmla="*/ 9386544 w 12203524"/>
                  <a:gd name="connsiteY1314" fmla="*/ 1890188 h 7028377"/>
                  <a:gd name="connsiteX1315" fmla="*/ 9386544 w 12203524"/>
                  <a:gd name="connsiteY1315" fmla="*/ 1889174 h 7028377"/>
                  <a:gd name="connsiteX1316" fmla="*/ 9386544 w 12203524"/>
                  <a:gd name="connsiteY1316" fmla="*/ 1889174 h 7028377"/>
                  <a:gd name="connsiteX1317" fmla="*/ 9228915 w 12203524"/>
                  <a:gd name="connsiteY1317" fmla="*/ 1435894 h 7028377"/>
                  <a:gd name="connsiteX1318" fmla="*/ 9851295 w 12203524"/>
                  <a:gd name="connsiteY1318" fmla="*/ 1283787 h 7028377"/>
                  <a:gd name="connsiteX1319" fmla="*/ 9917397 w 12203524"/>
                  <a:gd name="connsiteY1319" fmla="*/ 1405473 h 7028377"/>
                  <a:gd name="connsiteX1320" fmla="*/ 9227898 w 12203524"/>
                  <a:gd name="connsiteY1320" fmla="*/ 1426768 h 7028377"/>
                  <a:gd name="connsiteX1321" fmla="*/ 9405866 w 12203524"/>
                  <a:gd name="connsiteY1321" fmla="*/ 816310 h 7028377"/>
                  <a:gd name="connsiteX1322" fmla="*/ 9847227 w 12203524"/>
                  <a:gd name="connsiteY1322" fmla="*/ 1274660 h 7028377"/>
                  <a:gd name="connsiteX1323" fmla="*/ 9227898 w 12203524"/>
                  <a:gd name="connsiteY1323" fmla="*/ 1426768 h 7028377"/>
                  <a:gd name="connsiteX1324" fmla="*/ 9376374 w 12203524"/>
                  <a:gd name="connsiteY1324" fmla="*/ 1886132 h 7028377"/>
                  <a:gd name="connsiteX1325" fmla="*/ 8906538 w 12203524"/>
                  <a:gd name="connsiteY1325" fmla="*/ 1977397 h 7028377"/>
                  <a:gd name="connsiteX1326" fmla="*/ 8832300 w 12203524"/>
                  <a:gd name="connsiteY1326" fmla="*/ 1857739 h 7028377"/>
                  <a:gd name="connsiteX1327" fmla="*/ 8622807 w 12203524"/>
                  <a:gd name="connsiteY1327" fmla="*/ 1452119 h 7028377"/>
                  <a:gd name="connsiteX1328" fmla="*/ 9079422 w 12203524"/>
                  <a:gd name="connsiteY1328" fmla="*/ 1429810 h 7028377"/>
                  <a:gd name="connsiteX1329" fmla="*/ 9220779 w 12203524"/>
                  <a:gd name="connsiteY1329" fmla="*/ 1433866 h 7028377"/>
                  <a:gd name="connsiteX1330" fmla="*/ 9376374 w 12203524"/>
                  <a:gd name="connsiteY1330" fmla="*/ 1886132 h 7028377"/>
                  <a:gd name="connsiteX1331" fmla="*/ 8826199 w 12203524"/>
                  <a:gd name="connsiteY1331" fmla="*/ 1861795 h 7028377"/>
                  <a:gd name="connsiteX1332" fmla="*/ 8899420 w 12203524"/>
                  <a:gd name="connsiteY1332" fmla="*/ 1980439 h 7028377"/>
                  <a:gd name="connsiteX1333" fmla="*/ 8456025 w 12203524"/>
                  <a:gd name="connsiteY1333" fmla="*/ 2441831 h 7028377"/>
                  <a:gd name="connsiteX1334" fmla="*/ 8140768 w 12203524"/>
                  <a:gd name="connsiteY1334" fmla="*/ 2078802 h 7028377"/>
                  <a:gd name="connsiteX1335" fmla="*/ 8140768 w 12203524"/>
                  <a:gd name="connsiteY1335" fmla="*/ 2078802 h 7028377"/>
                  <a:gd name="connsiteX1336" fmla="*/ 8140768 w 12203524"/>
                  <a:gd name="connsiteY1336" fmla="*/ 2077787 h 7028377"/>
                  <a:gd name="connsiteX1337" fmla="*/ 8139751 w 12203524"/>
                  <a:gd name="connsiteY1337" fmla="*/ 2076773 h 7028377"/>
                  <a:gd name="connsiteX1338" fmla="*/ 8139751 w 12203524"/>
                  <a:gd name="connsiteY1338" fmla="*/ 2076773 h 7028377"/>
                  <a:gd name="connsiteX1339" fmla="*/ 8139751 w 12203524"/>
                  <a:gd name="connsiteY1339" fmla="*/ 2076773 h 7028377"/>
                  <a:gd name="connsiteX1340" fmla="*/ 8138734 w 12203524"/>
                  <a:gd name="connsiteY1340" fmla="*/ 2076773 h 7028377"/>
                  <a:gd name="connsiteX1341" fmla="*/ 8137717 w 12203524"/>
                  <a:gd name="connsiteY1341" fmla="*/ 2076773 h 7028377"/>
                  <a:gd name="connsiteX1342" fmla="*/ 8136700 w 12203524"/>
                  <a:gd name="connsiteY1342" fmla="*/ 2076773 h 7028377"/>
                  <a:gd name="connsiteX1343" fmla="*/ 8135683 w 12203524"/>
                  <a:gd name="connsiteY1343" fmla="*/ 2076773 h 7028377"/>
                  <a:gd name="connsiteX1344" fmla="*/ 8135683 w 12203524"/>
                  <a:gd name="connsiteY1344" fmla="*/ 2076773 h 7028377"/>
                  <a:gd name="connsiteX1345" fmla="*/ 8135683 w 12203524"/>
                  <a:gd name="connsiteY1345" fmla="*/ 2076773 h 7028377"/>
                  <a:gd name="connsiteX1346" fmla="*/ 8134666 w 12203524"/>
                  <a:gd name="connsiteY1346" fmla="*/ 2077787 h 7028377"/>
                  <a:gd name="connsiteX1347" fmla="*/ 8134666 w 12203524"/>
                  <a:gd name="connsiteY1347" fmla="*/ 2078802 h 7028377"/>
                  <a:gd name="connsiteX1348" fmla="*/ 8134666 w 12203524"/>
                  <a:gd name="connsiteY1348" fmla="*/ 2078802 h 7028377"/>
                  <a:gd name="connsiteX1349" fmla="*/ 7819408 w 12203524"/>
                  <a:gd name="connsiteY1349" fmla="*/ 2441831 h 7028377"/>
                  <a:gd name="connsiteX1350" fmla="*/ 7376013 w 12203524"/>
                  <a:gd name="connsiteY1350" fmla="*/ 1980439 h 7028377"/>
                  <a:gd name="connsiteX1351" fmla="*/ 7449235 w 12203524"/>
                  <a:gd name="connsiteY1351" fmla="*/ 1861795 h 7028377"/>
                  <a:gd name="connsiteX1352" fmla="*/ 7658729 w 12203524"/>
                  <a:gd name="connsiteY1352" fmla="*/ 1454147 h 7028377"/>
                  <a:gd name="connsiteX1353" fmla="*/ 8133649 w 12203524"/>
                  <a:gd name="connsiteY1353" fmla="*/ 1835430 h 7028377"/>
                  <a:gd name="connsiteX1354" fmla="*/ 8133649 w 12203524"/>
                  <a:gd name="connsiteY1354" fmla="*/ 1835430 h 7028377"/>
                  <a:gd name="connsiteX1355" fmla="*/ 8134666 w 12203524"/>
                  <a:gd name="connsiteY1355" fmla="*/ 1836444 h 7028377"/>
                  <a:gd name="connsiteX1356" fmla="*/ 8134666 w 12203524"/>
                  <a:gd name="connsiteY1356" fmla="*/ 1836444 h 7028377"/>
                  <a:gd name="connsiteX1357" fmla="*/ 8135683 w 12203524"/>
                  <a:gd name="connsiteY1357" fmla="*/ 1836444 h 7028377"/>
                  <a:gd name="connsiteX1358" fmla="*/ 8135683 w 12203524"/>
                  <a:gd name="connsiteY1358" fmla="*/ 1836444 h 7028377"/>
                  <a:gd name="connsiteX1359" fmla="*/ 8135683 w 12203524"/>
                  <a:gd name="connsiteY1359" fmla="*/ 1836444 h 7028377"/>
                  <a:gd name="connsiteX1360" fmla="*/ 8135683 w 12203524"/>
                  <a:gd name="connsiteY1360" fmla="*/ 1836444 h 7028377"/>
                  <a:gd name="connsiteX1361" fmla="*/ 8135683 w 12203524"/>
                  <a:gd name="connsiteY1361" fmla="*/ 1836444 h 7028377"/>
                  <a:gd name="connsiteX1362" fmla="*/ 8136700 w 12203524"/>
                  <a:gd name="connsiteY1362" fmla="*/ 1836444 h 7028377"/>
                  <a:gd name="connsiteX1363" fmla="*/ 8136700 w 12203524"/>
                  <a:gd name="connsiteY1363" fmla="*/ 1836444 h 7028377"/>
                  <a:gd name="connsiteX1364" fmla="*/ 8137717 w 12203524"/>
                  <a:gd name="connsiteY1364" fmla="*/ 1835430 h 7028377"/>
                  <a:gd name="connsiteX1365" fmla="*/ 8137717 w 12203524"/>
                  <a:gd name="connsiteY1365" fmla="*/ 1835430 h 7028377"/>
                  <a:gd name="connsiteX1366" fmla="*/ 8612637 w 12203524"/>
                  <a:gd name="connsiteY1366" fmla="*/ 1454147 h 7028377"/>
                  <a:gd name="connsiteX1367" fmla="*/ 8826199 w 12203524"/>
                  <a:gd name="connsiteY1367" fmla="*/ 1861795 h 7028377"/>
                  <a:gd name="connsiteX1368" fmla="*/ 7443133 w 12203524"/>
                  <a:gd name="connsiteY1368" fmla="*/ 1857739 h 7028377"/>
                  <a:gd name="connsiteX1369" fmla="*/ 7368895 w 12203524"/>
                  <a:gd name="connsiteY1369" fmla="*/ 1977397 h 7028377"/>
                  <a:gd name="connsiteX1370" fmla="*/ 6899059 w 12203524"/>
                  <a:gd name="connsiteY1370" fmla="*/ 1886132 h 7028377"/>
                  <a:gd name="connsiteX1371" fmla="*/ 7054654 w 12203524"/>
                  <a:gd name="connsiteY1371" fmla="*/ 1434880 h 7028377"/>
                  <a:gd name="connsiteX1372" fmla="*/ 7196012 w 12203524"/>
                  <a:gd name="connsiteY1372" fmla="*/ 1430824 h 7028377"/>
                  <a:gd name="connsiteX1373" fmla="*/ 7652627 w 12203524"/>
                  <a:gd name="connsiteY1373" fmla="*/ 1453133 h 7028377"/>
                  <a:gd name="connsiteX1374" fmla="*/ 7443133 w 12203524"/>
                  <a:gd name="connsiteY1374" fmla="*/ 1857739 h 7028377"/>
                  <a:gd name="connsiteX1375" fmla="*/ 7047535 w 12203524"/>
                  <a:gd name="connsiteY1375" fmla="*/ 1426768 h 7028377"/>
                  <a:gd name="connsiteX1376" fmla="*/ 6428207 w 12203524"/>
                  <a:gd name="connsiteY1376" fmla="*/ 1274660 h 7028377"/>
                  <a:gd name="connsiteX1377" fmla="*/ 6869567 w 12203524"/>
                  <a:gd name="connsiteY1377" fmla="*/ 816310 h 7028377"/>
                  <a:gd name="connsiteX1378" fmla="*/ 7047535 w 12203524"/>
                  <a:gd name="connsiteY1378" fmla="*/ 1426768 h 7028377"/>
                  <a:gd name="connsiteX1379" fmla="*/ 7046519 w 12203524"/>
                  <a:gd name="connsiteY1379" fmla="*/ 1434880 h 7028377"/>
                  <a:gd name="connsiteX1380" fmla="*/ 6888890 w 12203524"/>
                  <a:gd name="connsiteY1380" fmla="*/ 1888160 h 7028377"/>
                  <a:gd name="connsiteX1381" fmla="*/ 6888890 w 12203524"/>
                  <a:gd name="connsiteY1381" fmla="*/ 1888160 h 7028377"/>
                  <a:gd name="connsiteX1382" fmla="*/ 6888890 w 12203524"/>
                  <a:gd name="connsiteY1382" fmla="*/ 1889174 h 7028377"/>
                  <a:gd name="connsiteX1383" fmla="*/ 6888890 w 12203524"/>
                  <a:gd name="connsiteY1383" fmla="*/ 1890188 h 7028377"/>
                  <a:gd name="connsiteX1384" fmla="*/ 6888890 w 12203524"/>
                  <a:gd name="connsiteY1384" fmla="*/ 1890188 h 7028377"/>
                  <a:gd name="connsiteX1385" fmla="*/ 6888890 w 12203524"/>
                  <a:gd name="connsiteY1385" fmla="*/ 1890188 h 7028377"/>
                  <a:gd name="connsiteX1386" fmla="*/ 6888890 w 12203524"/>
                  <a:gd name="connsiteY1386" fmla="*/ 1891202 h 7028377"/>
                  <a:gd name="connsiteX1387" fmla="*/ 6888890 w 12203524"/>
                  <a:gd name="connsiteY1387" fmla="*/ 1892216 h 7028377"/>
                  <a:gd name="connsiteX1388" fmla="*/ 6888890 w 12203524"/>
                  <a:gd name="connsiteY1388" fmla="*/ 1893230 h 7028377"/>
                  <a:gd name="connsiteX1389" fmla="*/ 6889906 w 12203524"/>
                  <a:gd name="connsiteY1389" fmla="*/ 1894245 h 7028377"/>
                  <a:gd name="connsiteX1390" fmla="*/ 6889906 w 12203524"/>
                  <a:gd name="connsiteY1390" fmla="*/ 1894245 h 7028377"/>
                  <a:gd name="connsiteX1391" fmla="*/ 6889906 w 12203524"/>
                  <a:gd name="connsiteY1391" fmla="*/ 1894245 h 7028377"/>
                  <a:gd name="connsiteX1392" fmla="*/ 6891940 w 12203524"/>
                  <a:gd name="connsiteY1392" fmla="*/ 1894245 h 7028377"/>
                  <a:gd name="connsiteX1393" fmla="*/ 6891940 w 12203524"/>
                  <a:gd name="connsiteY1393" fmla="*/ 1894245 h 7028377"/>
                  <a:gd name="connsiteX1394" fmla="*/ 6891940 w 12203524"/>
                  <a:gd name="connsiteY1394" fmla="*/ 1894245 h 7028377"/>
                  <a:gd name="connsiteX1395" fmla="*/ 7364827 w 12203524"/>
                  <a:gd name="connsiteY1395" fmla="*/ 1984495 h 7028377"/>
                  <a:gd name="connsiteX1396" fmla="*/ 7185842 w 12203524"/>
                  <a:gd name="connsiteY1396" fmla="*/ 2597995 h 7028377"/>
                  <a:gd name="connsiteX1397" fmla="*/ 7045501 w 12203524"/>
                  <a:gd name="connsiteY1397" fmla="*/ 2593939 h 7028377"/>
                  <a:gd name="connsiteX1398" fmla="*/ 6586852 w 12203524"/>
                  <a:gd name="connsiteY1398" fmla="*/ 2616248 h 7028377"/>
                  <a:gd name="connsiteX1399" fmla="*/ 6680413 w 12203524"/>
                  <a:gd name="connsiteY1399" fmla="*/ 2014916 h 7028377"/>
                  <a:gd name="connsiteX1400" fmla="*/ 6680413 w 12203524"/>
                  <a:gd name="connsiteY1400" fmla="*/ 2014916 h 7028377"/>
                  <a:gd name="connsiteX1401" fmla="*/ 6680413 w 12203524"/>
                  <a:gd name="connsiteY1401" fmla="*/ 2013902 h 7028377"/>
                  <a:gd name="connsiteX1402" fmla="*/ 6680413 w 12203524"/>
                  <a:gd name="connsiteY1402" fmla="*/ 2012888 h 7028377"/>
                  <a:gd name="connsiteX1403" fmla="*/ 6680413 w 12203524"/>
                  <a:gd name="connsiteY1403" fmla="*/ 2012888 h 7028377"/>
                  <a:gd name="connsiteX1404" fmla="*/ 6680413 w 12203524"/>
                  <a:gd name="connsiteY1404" fmla="*/ 2012888 h 7028377"/>
                  <a:gd name="connsiteX1405" fmla="*/ 6680413 w 12203524"/>
                  <a:gd name="connsiteY1405" fmla="*/ 2011874 h 7028377"/>
                  <a:gd name="connsiteX1406" fmla="*/ 6680413 w 12203524"/>
                  <a:gd name="connsiteY1406" fmla="*/ 2010860 h 7028377"/>
                  <a:gd name="connsiteX1407" fmla="*/ 6680413 w 12203524"/>
                  <a:gd name="connsiteY1407" fmla="*/ 2009846 h 7028377"/>
                  <a:gd name="connsiteX1408" fmla="*/ 6679395 w 12203524"/>
                  <a:gd name="connsiteY1408" fmla="*/ 2008832 h 7028377"/>
                  <a:gd name="connsiteX1409" fmla="*/ 6679395 w 12203524"/>
                  <a:gd name="connsiteY1409" fmla="*/ 2008832 h 7028377"/>
                  <a:gd name="connsiteX1410" fmla="*/ 6679395 w 12203524"/>
                  <a:gd name="connsiteY1410" fmla="*/ 2008832 h 7028377"/>
                  <a:gd name="connsiteX1411" fmla="*/ 6678379 w 12203524"/>
                  <a:gd name="connsiteY1411" fmla="*/ 2008832 h 7028377"/>
                  <a:gd name="connsiteX1412" fmla="*/ 6677362 w 12203524"/>
                  <a:gd name="connsiteY1412" fmla="*/ 2008832 h 7028377"/>
                  <a:gd name="connsiteX1413" fmla="*/ 6677362 w 12203524"/>
                  <a:gd name="connsiteY1413" fmla="*/ 2008832 h 7028377"/>
                  <a:gd name="connsiteX1414" fmla="*/ 6108881 w 12203524"/>
                  <a:gd name="connsiteY1414" fmla="*/ 1789797 h 7028377"/>
                  <a:gd name="connsiteX1415" fmla="*/ 6358036 w 12203524"/>
                  <a:gd name="connsiteY1415" fmla="*/ 1404459 h 7028377"/>
                  <a:gd name="connsiteX1416" fmla="*/ 6424139 w 12203524"/>
                  <a:gd name="connsiteY1416" fmla="*/ 1281759 h 7028377"/>
                  <a:gd name="connsiteX1417" fmla="*/ 7046519 w 12203524"/>
                  <a:gd name="connsiteY1417" fmla="*/ 1434880 h 7028377"/>
                  <a:gd name="connsiteX1418" fmla="*/ 6350917 w 12203524"/>
                  <a:gd name="connsiteY1418" fmla="*/ 1401416 h 7028377"/>
                  <a:gd name="connsiteX1419" fmla="*/ 6103796 w 12203524"/>
                  <a:gd name="connsiteY1419" fmla="*/ 1784727 h 7028377"/>
                  <a:gd name="connsiteX1420" fmla="*/ 5856675 w 12203524"/>
                  <a:gd name="connsiteY1420" fmla="*/ 1401416 h 7028377"/>
                  <a:gd name="connsiteX1421" fmla="*/ 5789555 w 12203524"/>
                  <a:gd name="connsiteY1421" fmla="*/ 1277702 h 7028377"/>
                  <a:gd name="connsiteX1422" fmla="*/ 6103796 w 12203524"/>
                  <a:gd name="connsiteY1422" fmla="*/ 917715 h 7028377"/>
                  <a:gd name="connsiteX1423" fmla="*/ 6418037 w 12203524"/>
                  <a:gd name="connsiteY1423" fmla="*/ 1277702 h 7028377"/>
                  <a:gd name="connsiteX1424" fmla="*/ 6350917 w 12203524"/>
                  <a:gd name="connsiteY1424" fmla="*/ 1401416 h 7028377"/>
                  <a:gd name="connsiteX1425" fmla="*/ 5849556 w 12203524"/>
                  <a:gd name="connsiteY1425" fmla="*/ 1405473 h 7028377"/>
                  <a:gd name="connsiteX1426" fmla="*/ 6098711 w 12203524"/>
                  <a:gd name="connsiteY1426" fmla="*/ 1790811 h 7028377"/>
                  <a:gd name="connsiteX1427" fmla="*/ 5530230 w 12203524"/>
                  <a:gd name="connsiteY1427" fmla="*/ 2009846 h 7028377"/>
                  <a:gd name="connsiteX1428" fmla="*/ 5530230 w 12203524"/>
                  <a:gd name="connsiteY1428" fmla="*/ 2009846 h 7028377"/>
                  <a:gd name="connsiteX1429" fmla="*/ 5529214 w 12203524"/>
                  <a:gd name="connsiteY1429" fmla="*/ 2009846 h 7028377"/>
                  <a:gd name="connsiteX1430" fmla="*/ 5528197 w 12203524"/>
                  <a:gd name="connsiteY1430" fmla="*/ 2009846 h 7028377"/>
                  <a:gd name="connsiteX1431" fmla="*/ 5528197 w 12203524"/>
                  <a:gd name="connsiteY1431" fmla="*/ 2009846 h 7028377"/>
                  <a:gd name="connsiteX1432" fmla="*/ 5528197 w 12203524"/>
                  <a:gd name="connsiteY1432" fmla="*/ 2009846 h 7028377"/>
                  <a:gd name="connsiteX1433" fmla="*/ 5527180 w 12203524"/>
                  <a:gd name="connsiteY1433" fmla="*/ 2010860 h 7028377"/>
                  <a:gd name="connsiteX1434" fmla="*/ 5527180 w 12203524"/>
                  <a:gd name="connsiteY1434" fmla="*/ 2011874 h 7028377"/>
                  <a:gd name="connsiteX1435" fmla="*/ 5527180 w 12203524"/>
                  <a:gd name="connsiteY1435" fmla="*/ 2012888 h 7028377"/>
                  <a:gd name="connsiteX1436" fmla="*/ 5527180 w 12203524"/>
                  <a:gd name="connsiteY1436" fmla="*/ 2013902 h 7028377"/>
                  <a:gd name="connsiteX1437" fmla="*/ 5527180 w 12203524"/>
                  <a:gd name="connsiteY1437" fmla="*/ 2013902 h 7028377"/>
                  <a:gd name="connsiteX1438" fmla="*/ 5527180 w 12203524"/>
                  <a:gd name="connsiteY1438" fmla="*/ 2013902 h 7028377"/>
                  <a:gd name="connsiteX1439" fmla="*/ 5527180 w 12203524"/>
                  <a:gd name="connsiteY1439" fmla="*/ 2014916 h 7028377"/>
                  <a:gd name="connsiteX1440" fmla="*/ 5527180 w 12203524"/>
                  <a:gd name="connsiteY1440" fmla="*/ 2015931 h 7028377"/>
                  <a:gd name="connsiteX1441" fmla="*/ 5527180 w 12203524"/>
                  <a:gd name="connsiteY1441" fmla="*/ 2015931 h 7028377"/>
                  <a:gd name="connsiteX1442" fmla="*/ 5620740 w 12203524"/>
                  <a:gd name="connsiteY1442" fmla="*/ 2617262 h 7028377"/>
                  <a:gd name="connsiteX1443" fmla="*/ 5162091 w 12203524"/>
                  <a:gd name="connsiteY1443" fmla="*/ 2594953 h 7028377"/>
                  <a:gd name="connsiteX1444" fmla="*/ 5021750 w 12203524"/>
                  <a:gd name="connsiteY1444" fmla="*/ 2599009 h 7028377"/>
                  <a:gd name="connsiteX1445" fmla="*/ 4842765 w 12203524"/>
                  <a:gd name="connsiteY1445" fmla="*/ 1985509 h 7028377"/>
                  <a:gd name="connsiteX1446" fmla="*/ 5315652 w 12203524"/>
                  <a:gd name="connsiteY1446" fmla="*/ 1895259 h 7028377"/>
                  <a:gd name="connsiteX1447" fmla="*/ 5315652 w 12203524"/>
                  <a:gd name="connsiteY1447" fmla="*/ 1895259 h 7028377"/>
                  <a:gd name="connsiteX1448" fmla="*/ 5315652 w 12203524"/>
                  <a:gd name="connsiteY1448" fmla="*/ 1895259 h 7028377"/>
                  <a:gd name="connsiteX1449" fmla="*/ 5317686 w 12203524"/>
                  <a:gd name="connsiteY1449" fmla="*/ 1895259 h 7028377"/>
                  <a:gd name="connsiteX1450" fmla="*/ 5317686 w 12203524"/>
                  <a:gd name="connsiteY1450" fmla="*/ 1895259 h 7028377"/>
                  <a:gd name="connsiteX1451" fmla="*/ 5317686 w 12203524"/>
                  <a:gd name="connsiteY1451" fmla="*/ 1895259 h 7028377"/>
                  <a:gd name="connsiteX1452" fmla="*/ 5318703 w 12203524"/>
                  <a:gd name="connsiteY1452" fmla="*/ 1894245 h 7028377"/>
                  <a:gd name="connsiteX1453" fmla="*/ 5318703 w 12203524"/>
                  <a:gd name="connsiteY1453" fmla="*/ 1893230 h 7028377"/>
                  <a:gd name="connsiteX1454" fmla="*/ 5318703 w 12203524"/>
                  <a:gd name="connsiteY1454" fmla="*/ 1892216 h 7028377"/>
                  <a:gd name="connsiteX1455" fmla="*/ 5318703 w 12203524"/>
                  <a:gd name="connsiteY1455" fmla="*/ 1891202 h 7028377"/>
                  <a:gd name="connsiteX1456" fmla="*/ 5318703 w 12203524"/>
                  <a:gd name="connsiteY1456" fmla="*/ 1891202 h 7028377"/>
                  <a:gd name="connsiteX1457" fmla="*/ 5318703 w 12203524"/>
                  <a:gd name="connsiteY1457" fmla="*/ 1891202 h 7028377"/>
                  <a:gd name="connsiteX1458" fmla="*/ 5318703 w 12203524"/>
                  <a:gd name="connsiteY1458" fmla="*/ 1890188 h 7028377"/>
                  <a:gd name="connsiteX1459" fmla="*/ 5318703 w 12203524"/>
                  <a:gd name="connsiteY1459" fmla="*/ 1889174 h 7028377"/>
                  <a:gd name="connsiteX1460" fmla="*/ 5318703 w 12203524"/>
                  <a:gd name="connsiteY1460" fmla="*/ 1889174 h 7028377"/>
                  <a:gd name="connsiteX1461" fmla="*/ 5161074 w 12203524"/>
                  <a:gd name="connsiteY1461" fmla="*/ 1435894 h 7028377"/>
                  <a:gd name="connsiteX1462" fmla="*/ 5783454 w 12203524"/>
                  <a:gd name="connsiteY1462" fmla="*/ 1283787 h 7028377"/>
                  <a:gd name="connsiteX1463" fmla="*/ 5849556 w 12203524"/>
                  <a:gd name="connsiteY1463" fmla="*/ 1405473 h 7028377"/>
                  <a:gd name="connsiteX1464" fmla="*/ 5160057 w 12203524"/>
                  <a:gd name="connsiteY1464" fmla="*/ 1426768 h 7028377"/>
                  <a:gd name="connsiteX1465" fmla="*/ 5338025 w 12203524"/>
                  <a:gd name="connsiteY1465" fmla="*/ 816310 h 7028377"/>
                  <a:gd name="connsiteX1466" fmla="*/ 5779386 w 12203524"/>
                  <a:gd name="connsiteY1466" fmla="*/ 1274660 h 7028377"/>
                  <a:gd name="connsiteX1467" fmla="*/ 5160057 w 12203524"/>
                  <a:gd name="connsiteY1467" fmla="*/ 1426768 h 7028377"/>
                  <a:gd name="connsiteX1468" fmla="*/ 5308533 w 12203524"/>
                  <a:gd name="connsiteY1468" fmla="*/ 1886132 h 7028377"/>
                  <a:gd name="connsiteX1469" fmla="*/ 4838698 w 12203524"/>
                  <a:gd name="connsiteY1469" fmla="*/ 1977397 h 7028377"/>
                  <a:gd name="connsiteX1470" fmla="*/ 4764459 w 12203524"/>
                  <a:gd name="connsiteY1470" fmla="*/ 1857739 h 7028377"/>
                  <a:gd name="connsiteX1471" fmla="*/ 4554966 w 12203524"/>
                  <a:gd name="connsiteY1471" fmla="*/ 1452119 h 7028377"/>
                  <a:gd name="connsiteX1472" fmla="*/ 5011581 w 12203524"/>
                  <a:gd name="connsiteY1472" fmla="*/ 1429810 h 7028377"/>
                  <a:gd name="connsiteX1473" fmla="*/ 5152938 w 12203524"/>
                  <a:gd name="connsiteY1473" fmla="*/ 1433866 h 7028377"/>
                  <a:gd name="connsiteX1474" fmla="*/ 5308533 w 12203524"/>
                  <a:gd name="connsiteY1474" fmla="*/ 1886132 h 7028377"/>
                  <a:gd name="connsiteX1475" fmla="*/ 4758358 w 12203524"/>
                  <a:gd name="connsiteY1475" fmla="*/ 1861795 h 7028377"/>
                  <a:gd name="connsiteX1476" fmla="*/ 4831579 w 12203524"/>
                  <a:gd name="connsiteY1476" fmla="*/ 1980439 h 7028377"/>
                  <a:gd name="connsiteX1477" fmla="*/ 4388184 w 12203524"/>
                  <a:gd name="connsiteY1477" fmla="*/ 2441831 h 7028377"/>
                  <a:gd name="connsiteX1478" fmla="*/ 4072926 w 12203524"/>
                  <a:gd name="connsiteY1478" fmla="*/ 2078802 h 7028377"/>
                  <a:gd name="connsiteX1479" fmla="*/ 4072926 w 12203524"/>
                  <a:gd name="connsiteY1479" fmla="*/ 2078802 h 7028377"/>
                  <a:gd name="connsiteX1480" fmla="*/ 4071909 w 12203524"/>
                  <a:gd name="connsiteY1480" fmla="*/ 2077787 h 7028377"/>
                  <a:gd name="connsiteX1481" fmla="*/ 4070892 w 12203524"/>
                  <a:gd name="connsiteY1481" fmla="*/ 2077787 h 7028377"/>
                  <a:gd name="connsiteX1482" fmla="*/ 4070892 w 12203524"/>
                  <a:gd name="connsiteY1482" fmla="*/ 2077787 h 7028377"/>
                  <a:gd name="connsiteX1483" fmla="*/ 4070892 w 12203524"/>
                  <a:gd name="connsiteY1483" fmla="*/ 2077787 h 7028377"/>
                  <a:gd name="connsiteX1484" fmla="*/ 4069875 w 12203524"/>
                  <a:gd name="connsiteY1484" fmla="*/ 2077787 h 7028377"/>
                  <a:gd name="connsiteX1485" fmla="*/ 4068858 w 12203524"/>
                  <a:gd name="connsiteY1485" fmla="*/ 2077787 h 7028377"/>
                  <a:gd name="connsiteX1486" fmla="*/ 4067841 w 12203524"/>
                  <a:gd name="connsiteY1486" fmla="*/ 2077787 h 7028377"/>
                  <a:gd name="connsiteX1487" fmla="*/ 4066825 w 12203524"/>
                  <a:gd name="connsiteY1487" fmla="*/ 2077787 h 7028377"/>
                  <a:gd name="connsiteX1488" fmla="*/ 4066825 w 12203524"/>
                  <a:gd name="connsiteY1488" fmla="*/ 2077787 h 7028377"/>
                  <a:gd name="connsiteX1489" fmla="*/ 4066825 w 12203524"/>
                  <a:gd name="connsiteY1489" fmla="*/ 2077787 h 7028377"/>
                  <a:gd name="connsiteX1490" fmla="*/ 4065808 w 12203524"/>
                  <a:gd name="connsiteY1490" fmla="*/ 2077787 h 7028377"/>
                  <a:gd name="connsiteX1491" fmla="*/ 4064791 w 12203524"/>
                  <a:gd name="connsiteY1491" fmla="*/ 2078802 h 7028377"/>
                  <a:gd name="connsiteX1492" fmla="*/ 4064791 w 12203524"/>
                  <a:gd name="connsiteY1492" fmla="*/ 2078802 h 7028377"/>
                  <a:gd name="connsiteX1493" fmla="*/ 3749533 w 12203524"/>
                  <a:gd name="connsiteY1493" fmla="*/ 2441831 h 7028377"/>
                  <a:gd name="connsiteX1494" fmla="*/ 3306138 w 12203524"/>
                  <a:gd name="connsiteY1494" fmla="*/ 1980439 h 7028377"/>
                  <a:gd name="connsiteX1495" fmla="*/ 3379359 w 12203524"/>
                  <a:gd name="connsiteY1495" fmla="*/ 1861795 h 7028377"/>
                  <a:gd name="connsiteX1496" fmla="*/ 3588853 w 12203524"/>
                  <a:gd name="connsiteY1496" fmla="*/ 1454147 h 7028377"/>
                  <a:gd name="connsiteX1497" fmla="*/ 4063774 w 12203524"/>
                  <a:gd name="connsiteY1497" fmla="*/ 1835430 h 7028377"/>
                  <a:gd name="connsiteX1498" fmla="*/ 4063774 w 12203524"/>
                  <a:gd name="connsiteY1498" fmla="*/ 1835430 h 7028377"/>
                  <a:gd name="connsiteX1499" fmla="*/ 4064791 w 12203524"/>
                  <a:gd name="connsiteY1499" fmla="*/ 1836444 h 7028377"/>
                  <a:gd name="connsiteX1500" fmla="*/ 4064791 w 12203524"/>
                  <a:gd name="connsiteY1500" fmla="*/ 1836444 h 7028377"/>
                  <a:gd name="connsiteX1501" fmla="*/ 4066825 w 12203524"/>
                  <a:gd name="connsiteY1501" fmla="*/ 1836444 h 7028377"/>
                  <a:gd name="connsiteX1502" fmla="*/ 4066825 w 12203524"/>
                  <a:gd name="connsiteY1502" fmla="*/ 1836444 h 7028377"/>
                  <a:gd name="connsiteX1503" fmla="*/ 4066825 w 12203524"/>
                  <a:gd name="connsiteY1503" fmla="*/ 1836444 h 7028377"/>
                  <a:gd name="connsiteX1504" fmla="*/ 4066825 w 12203524"/>
                  <a:gd name="connsiteY1504" fmla="*/ 1836444 h 7028377"/>
                  <a:gd name="connsiteX1505" fmla="*/ 4066825 w 12203524"/>
                  <a:gd name="connsiteY1505" fmla="*/ 1836444 h 7028377"/>
                  <a:gd name="connsiteX1506" fmla="*/ 4068858 w 12203524"/>
                  <a:gd name="connsiteY1506" fmla="*/ 1836444 h 7028377"/>
                  <a:gd name="connsiteX1507" fmla="*/ 4068858 w 12203524"/>
                  <a:gd name="connsiteY1507" fmla="*/ 1836444 h 7028377"/>
                  <a:gd name="connsiteX1508" fmla="*/ 4069875 w 12203524"/>
                  <a:gd name="connsiteY1508" fmla="*/ 1835430 h 7028377"/>
                  <a:gd name="connsiteX1509" fmla="*/ 4069875 w 12203524"/>
                  <a:gd name="connsiteY1509" fmla="*/ 1835430 h 7028377"/>
                  <a:gd name="connsiteX1510" fmla="*/ 4544796 w 12203524"/>
                  <a:gd name="connsiteY1510" fmla="*/ 1454147 h 7028377"/>
                  <a:gd name="connsiteX1511" fmla="*/ 4758358 w 12203524"/>
                  <a:gd name="connsiteY1511" fmla="*/ 1861795 h 7028377"/>
                  <a:gd name="connsiteX1512" fmla="*/ 3375292 w 12203524"/>
                  <a:gd name="connsiteY1512" fmla="*/ 1857739 h 7028377"/>
                  <a:gd name="connsiteX1513" fmla="*/ 3301053 w 12203524"/>
                  <a:gd name="connsiteY1513" fmla="*/ 1977397 h 7028377"/>
                  <a:gd name="connsiteX1514" fmla="*/ 2831218 w 12203524"/>
                  <a:gd name="connsiteY1514" fmla="*/ 1886132 h 7028377"/>
                  <a:gd name="connsiteX1515" fmla="*/ 2986813 w 12203524"/>
                  <a:gd name="connsiteY1515" fmla="*/ 1434880 h 7028377"/>
                  <a:gd name="connsiteX1516" fmla="*/ 3128170 w 12203524"/>
                  <a:gd name="connsiteY1516" fmla="*/ 1430824 h 7028377"/>
                  <a:gd name="connsiteX1517" fmla="*/ 3584785 w 12203524"/>
                  <a:gd name="connsiteY1517" fmla="*/ 1453133 h 7028377"/>
                  <a:gd name="connsiteX1518" fmla="*/ 3375292 w 12203524"/>
                  <a:gd name="connsiteY1518" fmla="*/ 1857739 h 7028377"/>
                  <a:gd name="connsiteX1519" fmla="*/ 2979694 w 12203524"/>
                  <a:gd name="connsiteY1519" fmla="*/ 1426768 h 7028377"/>
                  <a:gd name="connsiteX1520" fmla="*/ 2361382 w 12203524"/>
                  <a:gd name="connsiteY1520" fmla="*/ 1274660 h 7028377"/>
                  <a:gd name="connsiteX1521" fmla="*/ 2802743 w 12203524"/>
                  <a:gd name="connsiteY1521" fmla="*/ 816310 h 7028377"/>
                  <a:gd name="connsiteX1522" fmla="*/ 2979694 w 12203524"/>
                  <a:gd name="connsiteY1522" fmla="*/ 1426768 h 7028377"/>
                  <a:gd name="connsiteX1523" fmla="*/ 2978677 w 12203524"/>
                  <a:gd name="connsiteY1523" fmla="*/ 1434880 h 7028377"/>
                  <a:gd name="connsiteX1524" fmla="*/ 2821048 w 12203524"/>
                  <a:gd name="connsiteY1524" fmla="*/ 1888160 h 7028377"/>
                  <a:gd name="connsiteX1525" fmla="*/ 2821048 w 12203524"/>
                  <a:gd name="connsiteY1525" fmla="*/ 1888160 h 7028377"/>
                  <a:gd name="connsiteX1526" fmla="*/ 2821048 w 12203524"/>
                  <a:gd name="connsiteY1526" fmla="*/ 1889174 h 7028377"/>
                  <a:gd name="connsiteX1527" fmla="*/ 2821048 w 12203524"/>
                  <a:gd name="connsiteY1527" fmla="*/ 1890188 h 7028377"/>
                  <a:gd name="connsiteX1528" fmla="*/ 2821048 w 12203524"/>
                  <a:gd name="connsiteY1528" fmla="*/ 1890188 h 7028377"/>
                  <a:gd name="connsiteX1529" fmla="*/ 2821048 w 12203524"/>
                  <a:gd name="connsiteY1529" fmla="*/ 1890188 h 7028377"/>
                  <a:gd name="connsiteX1530" fmla="*/ 2821048 w 12203524"/>
                  <a:gd name="connsiteY1530" fmla="*/ 1891202 h 7028377"/>
                  <a:gd name="connsiteX1531" fmla="*/ 2821048 w 12203524"/>
                  <a:gd name="connsiteY1531" fmla="*/ 1892216 h 7028377"/>
                  <a:gd name="connsiteX1532" fmla="*/ 2821048 w 12203524"/>
                  <a:gd name="connsiteY1532" fmla="*/ 1893230 h 7028377"/>
                  <a:gd name="connsiteX1533" fmla="*/ 2822065 w 12203524"/>
                  <a:gd name="connsiteY1533" fmla="*/ 1894245 h 7028377"/>
                  <a:gd name="connsiteX1534" fmla="*/ 2822065 w 12203524"/>
                  <a:gd name="connsiteY1534" fmla="*/ 1894245 h 7028377"/>
                  <a:gd name="connsiteX1535" fmla="*/ 2822065 w 12203524"/>
                  <a:gd name="connsiteY1535" fmla="*/ 1894245 h 7028377"/>
                  <a:gd name="connsiteX1536" fmla="*/ 2824099 w 12203524"/>
                  <a:gd name="connsiteY1536" fmla="*/ 1894245 h 7028377"/>
                  <a:gd name="connsiteX1537" fmla="*/ 3296986 w 12203524"/>
                  <a:gd name="connsiteY1537" fmla="*/ 1984495 h 7028377"/>
                  <a:gd name="connsiteX1538" fmla="*/ 3118000 w 12203524"/>
                  <a:gd name="connsiteY1538" fmla="*/ 2597995 h 7028377"/>
                  <a:gd name="connsiteX1539" fmla="*/ 2977660 w 12203524"/>
                  <a:gd name="connsiteY1539" fmla="*/ 2593939 h 7028377"/>
                  <a:gd name="connsiteX1540" fmla="*/ 2519011 w 12203524"/>
                  <a:gd name="connsiteY1540" fmla="*/ 2616248 h 7028377"/>
                  <a:gd name="connsiteX1541" fmla="*/ 2612571 w 12203524"/>
                  <a:gd name="connsiteY1541" fmla="*/ 2014916 h 7028377"/>
                  <a:gd name="connsiteX1542" fmla="*/ 2612571 w 12203524"/>
                  <a:gd name="connsiteY1542" fmla="*/ 2014916 h 7028377"/>
                  <a:gd name="connsiteX1543" fmla="*/ 2612571 w 12203524"/>
                  <a:gd name="connsiteY1543" fmla="*/ 2013902 h 7028377"/>
                  <a:gd name="connsiteX1544" fmla="*/ 2612571 w 12203524"/>
                  <a:gd name="connsiteY1544" fmla="*/ 2012888 h 7028377"/>
                  <a:gd name="connsiteX1545" fmla="*/ 2612571 w 12203524"/>
                  <a:gd name="connsiteY1545" fmla="*/ 2012888 h 7028377"/>
                  <a:gd name="connsiteX1546" fmla="*/ 2612571 w 12203524"/>
                  <a:gd name="connsiteY1546" fmla="*/ 2012888 h 7028377"/>
                  <a:gd name="connsiteX1547" fmla="*/ 2612571 w 12203524"/>
                  <a:gd name="connsiteY1547" fmla="*/ 2011874 h 7028377"/>
                  <a:gd name="connsiteX1548" fmla="*/ 2612571 w 12203524"/>
                  <a:gd name="connsiteY1548" fmla="*/ 2010860 h 7028377"/>
                  <a:gd name="connsiteX1549" fmla="*/ 2612571 w 12203524"/>
                  <a:gd name="connsiteY1549" fmla="*/ 2009846 h 7028377"/>
                  <a:gd name="connsiteX1550" fmla="*/ 2611554 w 12203524"/>
                  <a:gd name="connsiteY1550" fmla="*/ 2008832 h 7028377"/>
                  <a:gd name="connsiteX1551" fmla="*/ 2611554 w 12203524"/>
                  <a:gd name="connsiteY1551" fmla="*/ 2008832 h 7028377"/>
                  <a:gd name="connsiteX1552" fmla="*/ 2611554 w 12203524"/>
                  <a:gd name="connsiteY1552" fmla="*/ 2008832 h 7028377"/>
                  <a:gd name="connsiteX1553" fmla="*/ 2610537 w 12203524"/>
                  <a:gd name="connsiteY1553" fmla="*/ 2008832 h 7028377"/>
                  <a:gd name="connsiteX1554" fmla="*/ 2609520 w 12203524"/>
                  <a:gd name="connsiteY1554" fmla="*/ 2008832 h 7028377"/>
                  <a:gd name="connsiteX1555" fmla="*/ 2609520 w 12203524"/>
                  <a:gd name="connsiteY1555" fmla="*/ 2008832 h 7028377"/>
                  <a:gd name="connsiteX1556" fmla="*/ 2041039 w 12203524"/>
                  <a:gd name="connsiteY1556" fmla="*/ 1789797 h 7028377"/>
                  <a:gd name="connsiteX1557" fmla="*/ 2290195 w 12203524"/>
                  <a:gd name="connsiteY1557" fmla="*/ 1404459 h 7028377"/>
                  <a:gd name="connsiteX1558" fmla="*/ 2356297 w 12203524"/>
                  <a:gd name="connsiteY1558" fmla="*/ 1281759 h 7028377"/>
                  <a:gd name="connsiteX1559" fmla="*/ 2978677 w 12203524"/>
                  <a:gd name="connsiteY1559" fmla="*/ 1434880 h 7028377"/>
                  <a:gd name="connsiteX1560" fmla="*/ 2283076 w 12203524"/>
                  <a:gd name="connsiteY1560" fmla="*/ 1401416 h 7028377"/>
                  <a:gd name="connsiteX1561" fmla="*/ 2035955 w 12203524"/>
                  <a:gd name="connsiteY1561" fmla="*/ 1784727 h 7028377"/>
                  <a:gd name="connsiteX1562" fmla="*/ 1788833 w 12203524"/>
                  <a:gd name="connsiteY1562" fmla="*/ 1401416 h 7028377"/>
                  <a:gd name="connsiteX1563" fmla="*/ 1721714 w 12203524"/>
                  <a:gd name="connsiteY1563" fmla="*/ 1277702 h 7028377"/>
                  <a:gd name="connsiteX1564" fmla="*/ 2035955 w 12203524"/>
                  <a:gd name="connsiteY1564" fmla="*/ 917715 h 7028377"/>
                  <a:gd name="connsiteX1565" fmla="*/ 2350195 w 12203524"/>
                  <a:gd name="connsiteY1565" fmla="*/ 1277702 h 7028377"/>
                  <a:gd name="connsiteX1566" fmla="*/ 2283076 w 12203524"/>
                  <a:gd name="connsiteY1566" fmla="*/ 1401416 h 7028377"/>
                  <a:gd name="connsiteX1567" fmla="*/ 1094249 w 12203524"/>
                  <a:gd name="connsiteY1567" fmla="*/ 2601037 h 7028377"/>
                  <a:gd name="connsiteX1568" fmla="*/ 1550865 w 12203524"/>
                  <a:gd name="connsiteY1568" fmla="*/ 2623346 h 7028377"/>
                  <a:gd name="connsiteX1569" fmla="*/ 1341371 w 12203524"/>
                  <a:gd name="connsiteY1569" fmla="*/ 3028966 h 7028377"/>
                  <a:gd name="connsiteX1570" fmla="*/ 1267133 w 12203524"/>
                  <a:gd name="connsiteY1570" fmla="*/ 3148624 h 7028377"/>
                  <a:gd name="connsiteX1571" fmla="*/ 797297 w 12203524"/>
                  <a:gd name="connsiteY1571" fmla="*/ 3057359 h 7028377"/>
                  <a:gd name="connsiteX1572" fmla="*/ 952892 w 12203524"/>
                  <a:gd name="connsiteY1572" fmla="*/ 2606107 h 7028377"/>
                  <a:gd name="connsiteX1573" fmla="*/ 1094249 w 12203524"/>
                  <a:gd name="connsiteY1573" fmla="*/ 2601037 h 7028377"/>
                  <a:gd name="connsiteX1574" fmla="*/ 1270183 w 12203524"/>
                  <a:gd name="connsiteY1574" fmla="*/ 3158764 h 7028377"/>
                  <a:gd name="connsiteX1575" fmla="*/ 1711544 w 12203524"/>
                  <a:gd name="connsiteY1575" fmla="*/ 3617115 h 7028377"/>
                  <a:gd name="connsiteX1576" fmla="*/ 1093232 w 12203524"/>
                  <a:gd name="connsiteY1576" fmla="*/ 3769222 h 7028377"/>
                  <a:gd name="connsiteX1577" fmla="*/ 1270183 w 12203524"/>
                  <a:gd name="connsiteY1577" fmla="*/ 3158764 h 7028377"/>
                  <a:gd name="connsiteX1578" fmla="*/ 1571204 w 12203524"/>
                  <a:gd name="connsiteY1578" fmla="*/ 4915098 h 7028377"/>
                  <a:gd name="connsiteX1579" fmla="*/ 1468491 w 12203524"/>
                  <a:gd name="connsiteY1579" fmla="*/ 4358385 h 7028377"/>
                  <a:gd name="connsiteX1580" fmla="*/ 2003412 w 12203524"/>
                  <a:gd name="connsiteY1580" fmla="*/ 4168758 h 7028377"/>
                  <a:gd name="connsiteX1581" fmla="*/ 2035955 w 12203524"/>
                  <a:gd name="connsiteY1581" fmla="*/ 4136308 h 7028377"/>
                  <a:gd name="connsiteX1582" fmla="*/ 2068497 w 12203524"/>
                  <a:gd name="connsiteY1582" fmla="*/ 4168758 h 7028377"/>
                  <a:gd name="connsiteX1583" fmla="*/ 2603419 w 12203524"/>
                  <a:gd name="connsiteY1583" fmla="*/ 4358385 h 7028377"/>
                  <a:gd name="connsiteX1584" fmla="*/ 2500706 w 12203524"/>
                  <a:gd name="connsiteY1584" fmla="*/ 4915098 h 7028377"/>
                  <a:gd name="connsiteX1585" fmla="*/ 2511892 w 12203524"/>
                  <a:gd name="connsiteY1585" fmla="*/ 4959716 h 7028377"/>
                  <a:gd name="connsiteX1586" fmla="*/ 2467146 w 12203524"/>
                  <a:gd name="connsiteY1586" fmla="*/ 4971885 h 7028377"/>
                  <a:gd name="connsiteX1587" fmla="*/ 2034938 w 12203524"/>
                  <a:gd name="connsiteY1587" fmla="*/ 5338971 h 7028377"/>
                  <a:gd name="connsiteX1588" fmla="*/ 1602729 w 12203524"/>
                  <a:gd name="connsiteY1588" fmla="*/ 4971885 h 7028377"/>
                  <a:gd name="connsiteX1589" fmla="*/ 1557983 w 12203524"/>
                  <a:gd name="connsiteY1589" fmla="*/ 4959716 h 7028377"/>
                  <a:gd name="connsiteX1590" fmla="*/ 1571204 w 12203524"/>
                  <a:gd name="connsiteY1590" fmla="*/ 4915098 h 7028377"/>
                  <a:gd name="connsiteX1591" fmla="*/ 2613588 w 12203524"/>
                  <a:gd name="connsiteY1591" fmla="*/ 4357371 h 7028377"/>
                  <a:gd name="connsiteX1592" fmla="*/ 2613588 w 12203524"/>
                  <a:gd name="connsiteY1592" fmla="*/ 4357371 h 7028377"/>
                  <a:gd name="connsiteX1593" fmla="*/ 2613588 w 12203524"/>
                  <a:gd name="connsiteY1593" fmla="*/ 4357371 h 7028377"/>
                  <a:gd name="connsiteX1594" fmla="*/ 2613588 w 12203524"/>
                  <a:gd name="connsiteY1594" fmla="*/ 4355343 h 7028377"/>
                  <a:gd name="connsiteX1595" fmla="*/ 2613588 w 12203524"/>
                  <a:gd name="connsiteY1595" fmla="*/ 4355343 h 7028377"/>
                  <a:gd name="connsiteX1596" fmla="*/ 2613588 w 12203524"/>
                  <a:gd name="connsiteY1596" fmla="*/ 4355343 h 7028377"/>
                  <a:gd name="connsiteX1597" fmla="*/ 2613588 w 12203524"/>
                  <a:gd name="connsiteY1597" fmla="*/ 4354329 h 7028377"/>
                  <a:gd name="connsiteX1598" fmla="*/ 2613588 w 12203524"/>
                  <a:gd name="connsiteY1598" fmla="*/ 4353315 h 7028377"/>
                  <a:gd name="connsiteX1599" fmla="*/ 2613588 w 12203524"/>
                  <a:gd name="connsiteY1599" fmla="*/ 4352301 h 7028377"/>
                  <a:gd name="connsiteX1600" fmla="*/ 2612571 w 12203524"/>
                  <a:gd name="connsiteY1600" fmla="*/ 4351287 h 7028377"/>
                  <a:gd name="connsiteX1601" fmla="*/ 2612571 w 12203524"/>
                  <a:gd name="connsiteY1601" fmla="*/ 4351287 h 7028377"/>
                  <a:gd name="connsiteX1602" fmla="*/ 2612571 w 12203524"/>
                  <a:gd name="connsiteY1602" fmla="*/ 4351287 h 7028377"/>
                  <a:gd name="connsiteX1603" fmla="*/ 2611554 w 12203524"/>
                  <a:gd name="connsiteY1603" fmla="*/ 4351287 h 7028377"/>
                  <a:gd name="connsiteX1604" fmla="*/ 2610537 w 12203524"/>
                  <a:gd name="connsiteY1604" fmla="*/ 4351287 h 7028377"/>
                  <a:gd name="connsiteX1605" fmla="*/ 2610537 w 12203524"/>
                  <a:gd name="connsiteY1605" fmla="*/ 4351287 h 7028377"/>
                  <a:gd name="connsiteX1606" fmla="*/ 2042056 w 12203524"/>
                  <a:gd name="connsiteY1606" fmla="*/ 4132252 h 7028377"/>
                  <a:gd name="connsiteX1607" fmla="*/ 2291212 w 12203524"/>
                  <a:gd name="connsiteY1607" fmla="*/ 3746913 h 7028377"/>
                  <a:gd name="connsiteX1608" fmla="*/ 2357314 w 12203524"/>
                  <a:gd name="connsiteY1608" fmla="*/ 3624213 h 7028377"/>
                  <a:gd name="connsiteX1609" fmla="*/ 2979694 w 12203524"/>
                  <a:gd name="connsiteY1609" fmla="*/ 3776321 h 7028377"/>
                  <a:gd name="connsiteX1610" fmla="*/ 2822065 w 12203524"/>
                  <a:gd name="connsiteY1610" fmla="*/ 4229601 h 7028377"/>
                  <a:gd name="connsiteX1611" fmla="*/ 2822065 w 12203524"/>
                  <a:gd name="connsiteY1611" fmla="*/ 4229601 h 7028377"/>
                  <a:gd name="connsiteX1612" fmla="*/ 2822065 w 12203524"/>
                  <a:gd name="connsiteY1612" fmla="*/ 4230615 h 7028377"/>
                  <a:gd name="connsiteX1613" fmla="*/ 2822065 w 12203524"/>
                  <a:gd name="connsiteY1613" fmla="*/ 4231629 h 7028377"/>
                  <a:gd name="connsiteX1614" fmla="*/ 2822065 w 12203524"/>
                  <a:gd name="connsiteY1614" fmla="*/ 4231629 h 7028377"/>
                  <a:gd name="connsiteX1615" fmla="*/ 2822065 w 12203524"/>
                  <a:gd name="connsiteY1615" fmla="*/ 4231629 h 7028377"/>
                  <a:gd name="connsiteX1616" fmla="*/ 2822065 w 12203524"/>
                  <a:gd name="connsiteY1616" fmla="*/ 4232643 h 7028377"/>
                  <a:gd name="connsiteX1617" fmla="*/ 2822065 w 12203524"/>
                  <a:gd name="connsiteY1617" fmla="*/ 4233657 h 7028377"/>
                  <a:gd name="connsiteX1618" fmla="*/ 2822065 w 12203524"/>
                  <a:gd name="connsiteY1618" fmla="*/ 4234671 h 7028377"/>
                  <a:gd name="connsiteX1619" fmla="*/ 2823082 w 12203524"/>
                  <a:gd name="connsiteY1619" fmla="*/ 4235685 h 7028377"/>
                  <a:gd name="connsiteX1620" fmla="*/ 2823082 w 12203524"/>
                  <a:gd name="connsiteY1620" fmla="*/ 4235685 h 7028377"/>
                  <a:gd name="connsiteX1621" fmla="*/ 2823082 w 12203524"/>
                  <a:gd name="connsiteY1621" fmla="*/ 4235685 h 7028377"/>
                  <a:gd name="connsiteX1622" fmla="*/ 2825116 w 12203524"/>
                  <a:gd name="connsiteY1622" fmla="*/ 4235685 h 7028377"/>
                  <a:gd name="connsiteX1623" fmla="*/ 3298003 w 12203524"/>
                  <a:gd name="connsiteY1623" fmla="*/ 4325935 h 7028377"/>
                  <a:gd name="connsiteX1624" fmla="*/ 3119017 w 12203524"/>
                  <a:gd name="connsiteY1624" fmla="*/ 4939435 h 7028377"/>
                  <a:gd name="connsiteX1625" fmla="*/ 2978677 w 12203524"/>
                  <a:gd name="connsiteY1625" fmla="*/ 4935379 h 7028377"/>
                  <a:gd name="connsiteX1626" fmla="*/ 2520028 w 12203524"/>
                  <a:gd name="connsiteY1626" fmla="*/ 4957688 h 7028377"/>
                  <a:gd name="connsiteX1627" fmla="*/ 2613588 w 12203524"/>
                  <a:gd name="connsiteY1627" fmla="*/ 4357371 h 7028377"/>
                  <a:gd name="connsiteX1628" fmla="*/ 2977660 w 12203524"/>
                  <a:gd name="connsiteY1628" fmla="*/ 4943491 h 7028377"/>
                  <a:gd name="connsiteX1629" fmla="*/ 3119017 w 12203524"/>
                  <a:gd name="connsiteY1629" fmla="*/ 4947548 h 7028377"/>
                  <a:gd name="connsiteX1630" fmla="*/ 3274612 w 12203524"/>
                  <a:gd name="connsiteY1630" fmla="*/ 5398800 h 7028377"/>
                  <a:gd name="connsiteX1631" fmla="*/ 2804777 w 12203524"/>
                  <a:gd name="connsiteY1631" fmla="*/ 5490064 h 7028377"/>
                  <a:gd name="connsiteX1632" fmla="*/ 2730538 w 12203524"/>
                  <a:gd name="connsiteY1632" fmla="*/ 5370407 h 7028377"/>
                  <a:gd name="connsiteX1633" fmla="*/ 2521045 w 12203524"/>
                  <a:gd name="connsiteY1633" fmla="*/ 4964787 h 7028377"/>
                  <a:gd name="connsiteX1634" fmla="*/ 2977660 w 12203524"/>
                  <a:gd name="connsiteY1634" fmla="*/ 4943491 h 7028377"/>
                  <a:gd name="connsiteX1635" fmla="*/ 3304104 w 12203524"/>
                  <a:gd name="connsiteY1635" fmla="*/ 4328978 h 7028377"/>
                  <a:gd name="connsiteX1636" fmla="*/ 3745465 w 12203524"/>
                  <a:gd name="connsiteY1636" fmla="*/ 4787328 h 7028377"/>
                  <a:gd name="connsiteX1637" fmla="*/ 3127153 w 12203524"/>
                  <a:gd name="connsiteY1637" fmla="*/ 4939435 h 7028377"/>
                  <a:gd name="connsiteX1638" fmla="*/ 3304104 w 12203524"/>
                  <a:gd name="connsiteY1638" fmla="*/ 4328978 h 7028377"/>
                  <a:gd name="connsiteX1639" fmla="*/ 4835647 w 12203524"/>
                  <a:gd name="connsiteY1639" fmla="*/ 4328978 h 7028377"/>
                  <a:gd name="connsiteX1640" fmla="*/ 5013615 w 12203524"/>
                  <a:gd name="connsiteY1640" fmla="*/ 4939435 h 7028377"/>
                  <a:gd name="connsiteX1641" fmla="*/ 4395303 w 12203524"/>
                  <a:gd name="connsiteY1641" fmla="*/ 4787328 h 7028377"/>
                  <a:gd name="connsiteX1642" fmla="*/ 4835647 w 12203524"/>
                  <a:gd name="connsiteY1642" fmla="*/ 4328978 h 7028377"/>
                  <a:gd name="connsiteX1643" fmla="*/ 5020733 w 12203524"/>
                  <a:gd name="connsiteY1643" fmla="*/ 4947548 h 7028377"/>
                  <a:gd name="connsiteX1644" fmla="*/ 5162091 w 12203524"/>
                  <a:gd name="connsiteY1644" fmla="*/ 4943491 h 7028377"/>
                  <a:gd name="connsiteX1645" fmla="*/ 5618706 w 12203524"/>
                  <a:gd name="connsiteY1645" fmla="*/ 4965801 h 7028377"/>
                  <a:gd name="connsiteX1646" fmla="*/ 5409212 w 12203524"/>
                  <a:gd name="connsiteY1646" fmla="*/ 5371420 h 7028377"/>
                  <a:gd name="connsiteX1647" fmla="*/ 5334974 w 12203524"/>
                  <a:gd name="connsiteY1647" fmla="*/ 5491078 h 7028377"/>
                  <a:gd name="connsiteX1648" fmla="*/ 4865139 w 12203524"/>
                  <a:gd name="connsiteY1648" fmla="*/ 5399814 h 7028377"/>
                  <a:gd name="connsiteX1649" fmla="*/ 5020733 w 12203524"/>
                  <a:gd name="connsiteY1649" fmla="*/ 4947548 h 7028377"/>
                  <a:gd name="connsiteX1650" fmla="*/ 5161074 w 12203524"/>
                  <a:gd name="connsiteY1650" fmla="*/ 4935379 h 7028377"/>
                  <a:gd name="connsiteX1651" fmla="*/ 5020733 w 12203524"/>
                  <a:gd name="connsiteY1651" fmla="*/ 4939435 h 7028377"/>
                  <a:gd name="connsiteX1652" fmla="*/ 4841748 w 12203524"/>
                  <a:gd name="connsiteY1652" fmla="*/ 4325935 h 7028377"/>
                  <a:gd name="connsiteX1653" fmla="*/ 5314635 w 12203524"/>
                  <a:gd name="connsiteY1653" fmla="*/ 4235685 h 7028377"/>
                  <a:gd name="connsiteX1654" fmla="*/ 5314635 w 12203524"/>
                  <a:gd name="connsiteY1654" fmla="*/ 4235685 h 7028377"/>
                  <a:gd name="connsiteX1655" fmla="*/ 5314635 w 12203524"/>
                  <a:gd name="connsiteY1655" fmla="*/ 4235685 h 7028377"/>
                  <a:gd name="connsiteX1656" fmla="*/ 5316669 w 12203524"/>
                  <a:gd name="connsiteY1656" fmla="*/ 4235685 h 7028377"/>
                  <a:gd name="connsiteX1657" fmla="*/ 5316669 w 12203524"/>
                  <a:gd name="connsiteY1657" fmla="*/ 4235685 h 7028377"/>
                  <a:gd name="connsiteX1658" fmla="*/ 5316669 w 12203524"/>
                  <a:gd name="connsiteY1658" fmla="*/ 4235685 h 7028377"/>
                  <a:gd name="connsiteX1659" fmla="*/ 5317686 w 12203524"/>
                  <a:gd name="connsiteY1659" fmla="*/ 4234671 h 7028377"/>
                  <a:gd name="connsiteX1660" fmla="*/ 5317686 w 12203524"/>
                  <a:gd name="connsiteY1660" fmla="*/ 4233657 h 7028377"/>
                  <a:gd name="connsiteX1661" fmla="*/ 5317686 w 12203524"/>
                  <a:gd name="connsiteY1661" fmla="*/ 4232643 h 7028377"/>
                  <a:gd name="connsiteX1662" fmla="*/ 5317686 w 12203524"/>
                  <a:gd name="connsiteY1662" fmla="*/ 4231629 h 7028377"/>
                  <a:gd name="connsiteX1663" fmla="*/ 5317686 w 12203524"/>
                  <a:gd name="connsiteY1663" fmla="*/ 4231629 h 7028377"/>
                  <a:gd name="connsiteX1664" fmla="*/ 5317686 w 12203524"/>
                  <a:gd name="connsiteY1664" fmla="*/ 4231629 h 7028377"/>
                  <a:gd name="connsiteX1665" fmla="*/ 5317686 w 12203524"/>
                  <a:gd name="connsiteY1665" fmla="*/ 4230615 h 7028377"/>
                  <a:gd name="connsiteX1666" fmla="*/ 5317686 w 12203524"/>
                  <a:gd name="connsiteY1666" fmla="*/ 4229601 h 7028377"/>
                  <a:gd name="connsiteX1667" fmla="*/ 5317686 w 12203524"/>
                  <a:gd name="connsiteY1667" fmla="*/ 4229601 h 7028377"/>
                  <a:gd name="connsiteX1668" fmla="*/ 5160057 w 12203524"/>
                  <a:gd name="connsiteY1668" fmla="*/ 3776321 h 7028377"/>
                  <a:gd name="connsiteX1669" fmla="*/ 5782437 w 12203524"/>
                  <a:gd name="connsiteY1669" fmla="*/ 3624213 h 7028377"/>
                  <a:gd name="connsiteX1670" fmla="*/ 5848539 w 12203524"/>
                  <a:gd name="connsiteY1670" fmla="*/ 3746913 h 7028377"/>
                  <a:gd name="connsiteX1671" fmla="*/ 6097695 w 12203524"/>
                  <a:gd name="connsiteY1671" fmla="*/ 4132252 h 7028377"/>
                  <a:gd name="connsiteX1672" fmla="*/ 5529214 w 12203524"/>
                  <a:gd name="connsiteY1672" fmla="*/ 4351287 h 7028377"/>
                  <a:gd name="connsiteX1673" fmla="*/ 5529214 w 12203524"/>
                  <a:gd name="connsiteY1673" fmla="*/ 4351287 h 7028377"/>
                  <a:gd name="connsiteX1674" fmla="*/ 5528197 w 12203524"/>
                  <a:gd name="connsiteY1674" fmla="*/ 4351287 h 7028377"/>
                  <a:gd name="connsiteX1675" fmla="*/ 5527180 w 12203524"/>
                  <a:gd name="connsiteY1675" fmla="*/ 4351287 h 7028377"/>
                  <a:gd name="connsiteX1676" fmla="*/ 5527180 w 12203524"/>
                  <a:gd name="connsiteY1676" fmla="*/ 4351287 h 7028377"/>
                  <a:gd name="connsiteX1677" fmla="*/ 5527180 w 12203524"/>
                  <a:gd name="connsiteY1677" fmla="*/ 4351287 h 7028377"/>
                  <a:gd name="connsiteX1678" fmla="*/ 5526163 w 12203524"/>
                  <a:gd name="connsiteY1678" fmla="*/ 4352301 h 7028377"/>
                  <a:gd name="connsiteX1679" fmla="*/ 5526163 w 12203524"/>
                  <a:gd name="connsiteY1679" fmla="*/ 4353315 h 7028377"/>
                  <a:gd name="connsiteX1680" fmla="*/ 5526163 w 12203524"/>
                  <a:gd name="connsiteY1680" fmla="*/ 4354329 h 7028377"/>
                  <a:gd name="connsiteX1681" fmla="*/ 5526163 w 12203524"/>
                  <a:gd name="connsiteY1681" fmla="*/ 4355343 h 7028377"/>
                  <a:gd name="connsiteX1682" fmla="*/ 5526163 w 12203524"/>
                  <a:gd name="connsiteY1682" fmla="*/ 4355343 h 7028377"/>
                  <a:gd name="connsiteX1683" fmla="*/ 5526163 w 12203524"/>
                  <a:gd name="connsiteY1683" fmla="*/ 4355343 h 7028377"/>
                  <a:gd name="connsiteX1684" fmla="*/ 5526163 w 12203524"/>
                  <a:gd name="connsiteY1684" fmla="*/ 4356357 h 7028377"/>
                  <a:gd name="connsiteX1685" fmla="*/ 5526163 w 12203524"/>
                  <a:gd name="connsiteY1685" fmla="*/ 4357371 h 7028377"/>
                  <a:gd name="connsiteX1686" fmla="*/ 5526163 w 12203524"/>
                  <a:gd name="connsiteY1686" fmla="*/ 4357371 h 7028377"/>
                  <a:gd name="connsiteX1687" fmla="*/ 5619723 w 12203524"/>
                  <a:gd name="connsiteY1687" fmla="*/ 4958702 h 7028377"/>
                  <a:gd name="connsiteX1688" fmla="*/ 5161074 w 12203524"/>
                  <a:gd name="connsiteY1688" fmla="*/ 4935379 h 7028377"/>
                  <a:gd name="connsiteX1689" fmla="*/ 5639045 w 12203524"/>
                  <a:gd name="connsiteY1689" fmla="*/ 4915098 h 7028377"/>
                  <a:gd name="connsiteX1690" fmla="*/ 5536332 w 12203524"/>
                  <a:gd name="connsiteY1690" fmla="*/ 4358385 h 7028377"/>
                  <a:gd name="connsiteX1691" fmla="*/ 6071253 w 12203524"/>
                  <a:gd name="connsiteY1691" fmla="*/ 4168758 h 7028377"/>
                  <a:gd name="connsiteX1692" fmla="*/ 6103796 w 12203524"/>
                  <a:gd name="connsiteY1692" fmla="*/ 4136308 h 7028377"/>
                  <a:gd name="connsiteX1693" fmla="*/ 6136339 w 12203524"/>
                  <a:gd name="connsiteY1693" fmla="*/ 4168758 h 7028377"/>
                  <a:gd name="connsiteX1694" fmla="*/ 6671260 w 12203524"/>
                  <a:gd name="connsiteY1694" fmla="*/ 4358385 h 7028377"/>
                  <a:gd name="connsiteX1695" fmla="*/ 6568547 w 12203524"/>
                  <a:gd name="connsiteY1695" fmla="*/ 4915098 h 7028377"/>
                  <a:gd name="connsiteX1696" fmla="*/ 6579733 w 12203524"/>
                  <a:gd name="connsiteY1696" fmla="*/ 4959716 h 7028377"/>
                  <a:gd name="connsiteX1697" fmla="*/ 6534988 w 12203524"/>
                  <a:gd name="connsiteY1697" fmla="*/ 4971885 h 7028377"/>
                  <a:gd name="connsiteX1698" fmla="*/ 6102779 w 12203524"/>
                  <a:gd name="connsiteY1698" fmla="*/ 5338971 h 7028377"/>
                  <a:gd name="connsiteX1699" fmla="*/ 5670571 w 12203524"/>
                  <a:gd name="connsiteY1699" fmla="*/ 4971885 h 7028377"/>
                  <a:gd name="connsiteX1700" fmla="*/ 5625825 w 12203524"/>
                  <a:gd name="connsiteY1700" fmla="*/ 4959716 h 7028377"/>
                  <a:gd name="connsiteX1701" fmla="*/ 5639045 w 12203524"/>
                  <a:gd name="connsiteY1701" fmla="*/ 4915098 h 7028377"/>
                  <a:gd name="connsiteX1702" fmla="*/ 6681430 w 12203524"/>
                  <a:gd name="connsiteY1702" fmla="*/ 4357371 h 7028377"/>
                  <a:gd name="connsiteX1703" fmla="*/ 6681430 w 12203524"/>
                  <a:gd name="connsiteY1703" fmla="*/ 4357371 h 7028377"/>
                  <a:gd name="connsiteX1704" fmla="*/ 6681430 w 12203524"/>
                  <a:gd name="connsiteY1704" fmla="*/ 4357371 h 7028377"/>
                  <a:gd name="connsiteX1705" fmla="*/ 6681430 w 12203524"/>
                  <a:gd name="connsiteY1705" fmla="*/ 4355343 h 7028377"/>
                  <a:gd name="connsiteX1706" fmla="*/ 6681430 w 12203524"/>
                  <a:gd name="connsiteY1706" fmla="*/ 4355343 h 7028377"/>
                  <a:gd name="connsiteX1707" fmla="*/ 6681430 w 12203524"/>
                  <a:gd name="connsiteY1707" fmla="*/ 4355343 h 7028377"/>
                  <a:gd name="connsiteX1708" fmla="*/ 6681430 w 12203524"/>
                  <a:gd name="connsiteY1708" fmla="*/ 4354329 h 7028377"/>
                  <a:gd name="connsiteX1709" fmla="*/ 6681430 w 12203524"/>
                  <a:gd name="connsiteY1709" fmla="*/ 4353315 h 7028377"/>
                  <a:gd name="connsiteX1710" fmla="*/ 6681430 w 12203524"/>
                  <a:gd name="connsiteY1710" fmla="*/ 4352301 h 7028377"/>
                  <a:gd name="connsiteX1711" fmla="*/ 6680413 w 12203524"/>
                  <a:gd name="connsiteY1711" fmla="*/ 4351287 h 7028377"/>
                  <a:gd name="connsiteX1712" fmla="*/ 6680413 w 12203524"/>
                  <a:gd name="connsiteY1712" fmla="*/ 4351287 h 7028377"/>
                  <a:gd name="connsiteX1713" fmla="*/ 6680413 w 12203524"/>
                  <a:gd name="connsiteY1713" fmla="*/ 4351287 h 7028377"/>
                  <a:gd name="connsiteX1714" fmla="*/ 6679395 w 12203524"/>
                  <a:gd name="connsiteY1714" fmla="*/ 4351287 h 7028377"/>
                  <a:gd name="connsiteX1715" fmla="*/ 6678379 w 12203524"/>
                  <a:gd name="connsiteY1715" fmla="*/ 4351287 h 7028377"/>
                  <a:gd name="connsiteX1716" fmla="*/ 6678379 w 12203524"/>
                  <a:gd name="connsiteY1716" fmla="*/ 4351287 h 7028377"/>
                  <a:gd name="connsiteX1717" fmla="*/ 6109898 w 12203524"/>
                  <a:gd name="connsiteY1717" fmla="*/ 4132252 h 7028377"/>
                  <a:gd name="connsiteX1718" fmla="*/ 6359053 w 12203524"/>
                  <a:gd name="connsiteY1718" fmla="*/ 3746913 h 7028377"/>
                  <a:gd name="connsiteX1719" fmla="*/ 6425155 w 12203524"/>
                  <a:gd name="connsiteY1719" fmla="*/ 3624213 h 7028377"/>
                  <a:gd name="connsiteX1720" fmla="*/ 7047535 w 12203524"/>
                  <a:gd name="connsiteY1720" fmla="*/ 3776321 h 7028377"/>
                  <a:gd name="connsiteX1721" fmla="*/ 6889906 w 12203524"/>
                  <a:gd name="connsiteY1721" fmla="*/ 4229601 h 7028377"/>
                  <a:gd name="connsiteX1722" fmla="*/ 6889906 w 12203524"/>
                  <a:gd name="connsiteY1722" fmla="*/ 4229601 h 7028377"/>
                  <a:gd name="connsiteX1723" fmla="*/ 6889906 w 12203524"/>
                  <a:gd name="connsiteY1723" fmla="*/ 4230615 h 7028377"/>
                  <a:gd name="connsiteX1724" fmla="*/ 6889906 w 12203524"/>
                  <a:gd name="connsiteY1724" fmla="*/ 4231629 h 7028377"/>
                  <a:gd name="connsiteX1725" fmla="*/ 6889906 w 12203524"/>
                  <a:gd name="connsiteY1725" fmla="*/ 4231629 h 7028377"/>
                  <a:gd name="connsiteX1726" fmla="*/ 6889906 w 12203524"/>
                  <a:gd name="connsiteY1726" fmla="*/ 4231629 h 7028377"/>
                  <a:gd name="connsiteX1727" fmla="*/ 6889906 w 12203524"/>
                  <a:gd name="connsiteY1727" fmla="*/ 4232643 h 7028377"/>
                  <a:gd name="connsiteX1728" fmla="*/ 6889906 w 12203524"/>
                  <a:gd name="connsiteY1728" fmla="*/ 4233657 h 7028377"/>
                  <a:gd name="connsiteX1729" fmla="*/ 6889906 w 12203524"/>
                  <a:gd name="connsiteY1729" fmla="*/ 4234671 h 7028377"/>
                  <a:gd name="connsiteX1730" fmla="*/ 6890924 w 12203524"/>
                  <a:gd name="connsiteY1730" fmla="*/ 4235685 h 7028377"/>
                  <a:gd name="connsiteX1731" fmla="*/ 6890924 w 12203524"/>
                  <a:gd name="connsiteY1731" fmla="*/ 4235685 h 7028377"/>
                  <a:gd name="connsiteX1732" fmla="*/ 6890924 w 12203524"/>
                  <a:gd name="connsiteY1732" fmla="*/ 4235685 h 7028377"/>
                  <a:gd name="connsiteX1733" fmla="*/ 6892957 w 12203524"/>
                  <a:gd name="connsiteY1733" fmla="*/ 4235685 h 7028377"/>
                  <a:gd name="connsiteX1734" fmla="*/ 6892957 w 12203524"/>
                  <a:gd name="connsiteY1734" fmla="*/ 4235685 h 7028377"/>
                  <a:gd name="connsiteX1735" fmla="*/ 6892957 w 12203524"/>
                  <a:gd name="connsiteY1735" fmla="*/ 4235685 h 7028377"/>
                  <a:gd name="connsiteX1736" fmla="*/ 7365844 w 12203524"/>
                  <a:gd name="connsiteY1736" fmla="*/ 4325935 h 7028377"/>
                  <a:gd name="connsiteX1737" fmla="*/ 7186859 w 12203524"/>
                  <a:gd name="connsiteY1737" fmla="*/ 4939435 h 7028377"/>
                  <a:gd name="connsiteX1738" fmla="*/ 7046519 w 12203524"/>
                  <a:gd name="connsiteY1738" fmla="*/ 4935379 h 7028377"/>
                  <a:gd name="connsiteX1739" fmla="*/ 6587869 w 12203524"/>
                  <a:gd name="connsiteY1739" fmla="*/ 4957688 h 7028377"/>
                  <a:gd name="connsiteX1740" fmla="*/ 6681430 w 12203524"/>
                  <a:gd name="connsiteY1740" fmla="*/ 4357371 h 7028377"/>
                  <a:gd name="connsiteX1741" fmla="*/ 7045501 w 12203524"/>
                  <a:gd name="connsiteY1741" fmla="*/ 4943491 h 7028377"/>
                  <a:gd name="connsiteX1742" fmla="*/ 7186859 w 12203524"/>
                  <a:gd name="connsiteY1742" fmla="*/ 4947548 h 7028377"/>
                  <a:gd name="connsiteX1743" fmla="*/ 7342454 w 12203524"/>
                  <a:gd name="connsiteY1743" fmla="*/ 5398800 h 7028377"/>
                  <a:gd name="connsiteX1744" fmla="*/ 6872618 w 12203524"/>
                  <a:gd name="connsiteY1744" fmla="*/ 5490064 h 7028377"/>
                  <a:gd name="connsiteX1745" fmla="*/ 6798380 w 12203524"/>
                  <a:gd name="connsiteY1745" fmla="*/ 5370407 h 7028377"/>
                  <a:gd name="connsiteX1746" fmla="*/ 6588886 w 12203524"/>
                  <a:gd name="connsiteY1746" fmla="*/ 4964787 h 7028377"/>
                  <a:gd name="connsiteX1747" fmla="*/ 7045501 w 12203524"/>
                  <a:gd name="connsiteY1747" fmla="*/ 4943491 h 7028377"/>
                  <a:gd name="connsiteX1748" fmla="*/ 7371946 w 12203524"/>
                  <a:gd name="connsiteY1748" fmla="*/ 4328978 h 7028377"/>
                  <a:gd name="connsiteX1749" fmla="*/ 7813306 w 12203524"/>
                  <a:gd name="connsiteY1749" fmla="*/ 4787328 h 7028377"/>
                  <a:gd name="connsiteX1750" fmla="*/ 7194994 w 12203524"/>
                  <a:gd name="connsiteY1750" fmla="*/ 4939435 h 7028377"/>
                  <a:gd name="connsiteX1751" fmla="*/ 7371946 w 12203524"/>
                  <a:gd name="connsiteY1751" fmla="*/ 4328978 h 7028377"/>
                  <a:gd name="connsiteX1752" fmla="*/ 8903488 w 12203524"/>
                  <a:gd name="connsiteY1752" fmla="*/ 4328978 h 7028377"/>
                  <a:gd name="connsiteX1753" fmla="*/ 9081456 w 12203524"/>
                  <a:gd name="connsiteY1753" fmla="*/ 4939435 h 7028377"/>
                  <a:gd name="connsiteX1754" fmla="*/ 8463144 w 12203524"/>
                  <a:gd name="connsiteY1754" fmla="*/ 4787328 h 7028377"/>
                  <a:gd name="connsiteX1755" fmla="*/ 8903488 w 12203524"/>
                  <a:gd name="connsiteY1755" fmla="*/ 4328978 h 7028377"/>
                  <a:gd name="connsiteX1756" fmla="*/ 9088574 w 12203524"/>
                  <a:gd name="connsiteY1756" fmla="*/ 4947548 h 7028377"/>
                  <a:gd name="connsiteX1757" fmla="*/ 9229932 w 12203524"/>
                  <a:gd name="connsiteY1757" fmla="*/ 4943491 h 7028377"/>
                  <a:gd name="connsiteX1758" fmla="*/ 9686547 w 12203524"/>
                  <a:gd name="connsiteY1758" fmla="*/ 4965801 h 7028377"/>
                  <a:gd name="connsiteX1759" fmla="*/ 9477053 w 12203524"/>
                  <a:gd name="connsiteY1759" fmla="*/ 5371420 h 7028377"/>
                  <a:gd name="connsiteX1760" fmla="*/ 9402815 w 12203524"/>
                  <a:gd name="connsiteY1760" fmla="*/ 5491078 h 7028377"/>
                  <a:gd name="connsiteX1761" fmla="*/ 8932980 w 12203524"/>
                  <a:gd name="connsiteY1761" fmla="*/ 5399814 h 7028377"/>
                  <a:gd name="connsiteX1762" fmla="*/ 9088574 w 12203524"/>
                  <a:gd name="connsiteY1762" fmla="*/ 4947548 h 7028377"/>
                  <a:gd name="connsiteX1763" fmla="*/ 9228915 w 12203524"/>
                  <a:gd name="connsiteY1763" fmla="*/ 4935379 h 7028377"/>
                  <a:gd name="connsiteX1764" fmla="*/ 9088574 w 12203524"/>
                  <a:gd name="connsiteY1764" fmla="*/ 4939435 h 7028377"/>
                  <a:gd name="connsiteX1765" fmla="*/ 8909590 w 12203524"/>
                  <a:gd name="connsiteY1765" fmla="*/ 4325935 h 7028377"/>
                  <a:gd name="connsiteX1766" fmla="*/ 9382476 w 12203524"/>
                  <a:gd name="connsiteY1766" fmla="*/ 4235685 h 7028377"/>
                  <a:gd name="connsiteX1767" fmla="*/ 9382476 w 12203524"/>
                  <a:gd name="connsiteY1767" fmla="*/ 4235685 h 7028377"/>
                  <a:gd name="connsiteX1768" fmla="*/ 9382476 w 12203524"/>
                  <a:gd name="connsiteY1768" fmla="*/ 4235685 h 7028377"/>
                  <a:gd name="connsiteX1769" fmla="*/ 9384510 w 12203524"/>
                  <a:gd name="connsiteY1769" fmla="*/ 4235685 h 7028377"/>
                  <a:gd name="connsiteX1770" fmla="*/ 9384510 w 12203524"/>
                  <a:gd name="connsiteY1770" fmla="*/ 4235685 h 7028377"/>
                  <a:gd name="connsiteX1771" fmla="*/ 9384510 w 12203524"/>
                  <a:gd name="connsiteY1771" fmla="*/ 4235685 h 7028377"/>
                  <a:gd name="connsiteX1772" fmla="*/ 9385527 w 12203524"/>
                  <a:gd name="connsiteY1772" fmla="*/ 4234671 h 7028377"/>
                  <a:gd name="connsiteX1773" fmla="*/ 9385527 w 12203524"/>
                  <a:gd name="connsiteY1773" fmla="*/ 4233657 h 7028377"/>
                  <a:gd name="connsiteX1774" fmla="*/ 9385527 w 12203524"/>
                  <a:gd name="connsiteY1774" fmla="*/ 4232643 h 7028377"/>
                  <a:gd name="connsiteX1775" fmla="*/ 9385527 w 12203524"/>
                  <a:gd name="connsiteY1775" fmla="*/ 4231629 h 7028377"/>
                  <a:gd name="connsiteX1776" fmla="*/ 9385527 w 12203524"/>
                  <a:gd name="connsiteY1776" fmla="*/ 4231629 h 7028377"/>
                  <a:gd name="connsiteX1777" fmla="*/ 9385527 w 12203524"/>
                  <a:gd name="connsiteY1777" fmla="*/ 4231629 h 7028377"/>
                  <a:gd name="connsiteX1778" fmla="*/ 9385527 w 12203524"/>
                  <a:gd name="connsiteY1778" fmla="*/ 4230615 h 7028377"/>
                  <a:gd name="connsiteX1779" fmla="*/ 9385527 w 12203524"/>
                  <a:gd name="connsiteY1779" fmla="*/ 4229601 h 7028377"/>
                  <a:gd name="connsiteX1780" fmla="*/ 9385527 w 12203524"/>
                  <a:gd name="connsiteY1780" fmla="*/ 4229601 h 7028377"/>
                  <a:gd name="connsiteX1781" fmla="*/ 9227898 w 12203524"/>
                  <a:gd name="connsiteY1781" fmla="*/ 3776321 h 7028377"/>
                  <a:gd name="connsiteX1782" fmla="*/ 9850278 w 12203524"/>
                  <a:gd name="connsiteY1782" fmla="*/ 3624213 h 7028377"/>
                  <a:gd name="connsiteX1783" fmla="*/ 9916380 w 12203524"/>
                  <a:gd name="connsiteY1783" fmla="*/ 3746913 h 7028377"/>
                  <a:gd name="connsiteX1784" fmla="*/ 10165536 w 12203524"/>
                  <a:gd name="connsiteY1784" fmla="*/ 4132252 h 7028377"/>
                  <a:gd name="connsiteX1785" fmla="*/ 9597055 w 12203524"/>
                  <a:gd name="connsiteY1785" fmla="*/ 4351287 h 7028377"/>
                  <a:gd name="connsiteX1786" fmla="*/ 9597055 w 12203524"/>
                  <a:gd name="connsiteY1786" fmla="*/ 4351287 h 7028377"/>
                  <a:gd name="connsiteX1787" fmla="*/ 9596038 w 12203524"/>
                  <a:gd name="connsiteY1787" fmla="*/ 4351287 h 7028377"/>
                  <a:gd name="connsiteX1788" fmla="*/ 9595021 w 12203524"/>
                  <a:gd name="connsiteY1788" fmla="*/ 4351287 h 7028377"/>
                  <a:gd name="connsiteX1789" fmla="*/ 9595021 w 12203524"/>
                  <a:gd name="connsiteY1789" fmla="*/ 4351287 h 7028377"/>
                  <a:gd name="connsiteX1790" fmla="*/ 9595021 w 12203524"/>
                  <a:gd name="connsiteY1790" fmla="*/ 4351287 h 7028377"/>
                  <a:gd name="connsiteX1791" fmla="*/ 9594004 w 12203524"/>
                  <a:gd name="connsiteY1791" fmla="*/ 4352301 h 7028377"/>
                  <a:gd name="connsiteX1792" fmla="*/ 9594004 w 12203524"/>
                  <a:gd name="connsiteY1792" fmla="*/ 4353315 h 7028377"/>
                  <a:gd name="connsiteX1793" fmla="*/ 9594004 w 12203524"/>
                  <a:gd name="connsiteY1793" fmla="*/ 4354329 h 7028377"/>
                  <a:gd name="connsiteX1794" fmla="*/ 9594004 w 12203524"/>
                  <a:gd name="connsiteY1794" fmla="*/ 4355343 h 7028377"/>
                  <a:gd name="connsiteX1795" fmla="*/ 9594004 w 12203524"/>
                  <a:gd name="connsiteY1795" fmla="*/ 4355343 h 7028377"/>
                  <a:gd name="connsiteX1796" fmla="*/ 9594004 w 12203524"/>
                  <a:gd name="connsiteY1796" fmla="*/ 4355343 h 7028377"/>
                  <a:gd name="connsiteX1797" fmla="*/ 9594004 w 12203524"/>
                  <a:gd name="connsiteY1797" fmla="*/ 4356357 h 7028377"/>
                  <a:gd name="connsiteX1798" fmla="*/ 9594004 w 12203524"/>
                  <a:gd name="connsiteY1798" fmla="*/ 4357371 h 7028377"/>
                  <a:gd name="connsiteX1799" fmla="*/ 9594004 w 12203524"/>
                  <a:gd name="connsiteY1799" fmla="*/ 4357371 h 7028377"/>
                  <a:gd name="connsiteX1800" fmla="*/ 9687564 w 12203524"/>
                  <a:gd name="connsiteY1800" fmla="*/ 4958702 h 7028377"/>
                  <a:gd name="connsiteX1801" fmla="*/ 9228915 w 12203524"/>
                  <a:gd name="connsiteY1801" fmla="*/ 4935379 h 7028377"/>
                  <a:gd name="connsiteX1802" fmla="*/ 9706886 w 12203524"/>
                  <a:gd name="connsiteY1802" fmla="*/ 4915098 h 7028377"/>
                  <a:gd name="connsiteX1803" fmla="*/ 9604174 w 12203524"/>
                  <a:gd name="connsiteY1803" fmla="*/ 4358385 h 7028377"/>
                  <a:gd name="connsiteX1804" fmla="*/ 10139094 w 12203524"/>
                  <a:gd name="connsiteY1804" fmla="*/ 4168758 h 7028377"/>
                  <a:gd name="connsiteX1805" fmla="*/ 10171637 w 12203524"/>
                  <a:gd name="connsiteY1805" fmla="*/ 4136308 h 7028377"/>
                  <a:gd name="connsiteX1806" fmla="*/ 10204180 w 12203524"/>
                  <a:gd name="connsiteY1806" fmla="*/ 4168758 h 7028377"/>
                  <a:gd name="connsiteX1807" fmla="*/ 10739102 w 12203524"/>
                  <a:gd name="connsiteY1807" fmla="*/ 4358385 h 7028377"/>
                  <a:gd name="connsiteX1808" fmla="*/ 10636388 w 12203524"/>
                  <a:gd name="connsiteY1808" fmla="*/ 4915098 h 7028377"/>
                  <a:gd name="connsiteX1809" fmla="*/ 10647575 w 12203524"/>
                  <a:gd name="connsiteY1809" fmla="*/ 4959716 h 7028377"/>
                  <a:gd name="connsiteX1810" fmla="*/ 10602829 w 12203524"/>
                  <a:gd name="connsiteY1810" fmla="*/ 4971885 h 7028377"/>
                  <a:gd name="connsiteX1811" fmla="*/ 10170621 w 12203524"/>
                  <a:gd name="connsiteY1811" fmla="*/ 5338971 h 7028377"/>
                  <a:gd name="connsiteX1812" fmla="*/ 9738412 w 12203524"/>
                  <a:gd name="connsiteY1812" fmla="*/ 4971885 h 7028377"/>
                  <a:gd name="connsiteX1813" fmla="*/ 9693666 w 12203524"/>
                  <a:gd name="connsiteY1813" fmla="*/ 4959716 h 7028377"/>
                  <a:gd name="connsiteX1814" fmla="*/ 9706886 w 12203524"/>
                  <a:gd name="connsiteY1814" fmla="*/ 4915098 h 7028377"/>
                  <a:gd name="connsiteX1815" fmla="*/ 10749271 w 12203524"/>
                  <a:gd name="connsiteY1815" fmla="*/ 4357371 h 7028377"/>
                  <a:gd name="connsiteX1816" fmla="*/ 10749271 w 12203524"/>
                  <a:gd name="connsiteY1816" fmla="*/ 4357371 h 7028377"/>
                  <a:gd name="connsiteX1817" fmla="*/ 10749271 w 12203524"/>
                  <a:gd name="connsiteY1817" fmla="*/ 4357371 h 7028377"/>
                  <a:gd name="connsiteX1818" fmla="*/ 10749271 w 12203524"/>
                  <a:gd name="connsiteY1818" fmla="*/ 4355343 h 7028377"/>
                  <a:gd name="connsiteX1819" fmla="*/ 10749271 w 12203524"/>
                  <a:gd name="connsiteY1819" fmla="*/ 4355343 h 7028377"/>
                  <a:gd name="connsiteX1820" fmla="*/ 10749271 w 12203524"/>
                  <a:gd name="connsiteY1820" fmla="*/ 4355343 h 7028377"/>
                  <a:gd name="connsiteX1821" fmla="*/ 10749271 w 12203524"/>
                  <a:gd name="connsiteY1821" fmla="*/ 4354329 h 7028377"/>
                  <a:gd name="connsiteX1822" fmla="*/ 10749271 w 12203524"/>
                  <a:gd name="connsiteY1822" fmla="*/ 4353315 h 7028377"/>
                  <a:gd name="connsiteX1823" fmla="*/ 10749271 w 12203524"/>
                  <a:gd name="connsiteY1823" fmla="*/ 4352301 h 7028377"/>
                  <a:gd name="connsiteX1824" fmla="*/ 10748253 w 12203524"/>
                  <a:gd name="connsiteY1824" fmla="*/ 4351287 h 7028377"/>
                  <a:gd name="connsiteX1825" fmla="*/ 10748253 w 12203524"/>
                  <a:gd name="connsiteY1825" fmla="*/ 4351287 h 7028377"/>
                  <a:gd name="connsiteX1826" fmla="*/ 10748253 w 12203524"/>
                  <a:gd name="connsiteY1826" fmla="*/ 4351287 h 7028377"/>
                  <a:gd name="connsiteX1827" fmla="*/ 10747237 w 12203524"/>
                  <a:gd name="connsiteY1827" fmla="*/ 4351287 h 7028377"/>
                  <a:gd name="connsiteX1828" fmla="*/ 10746220 w 12203524"/>
                  <a:gd name="connsiteY1828" fmla="*/ 4351287 h 7028377"/>
                  <a:gd name="connsiteX1829" fmla="*/ 10746220 w 12203524"/>
                  <a:gd name="connsiteY1829" fmla="*/ 4351287 h 7028377"/>
                  <a:gd name="connsiteX1830" fmla="*/ 10177739 w 12203524"/>
                  <a:gd name="connsiteY1830" fmla="*/ 4132252 h 7028377"/>
                  <a:gd name="connsiteX1831" fmla="*/ 10426894 w 12203524"/>
                  <a:gd name="connsiteY1831" fmla="*/ 3746913 h 7028377"/>
                  <a:gd name="connsiteX1832" fmla="*/ 10492996 w 12203524"/>
                  <a:gd name="connsiteY1832" fmla="*/ 3624213 h 7028377"/>
                  <a:gd name="connsiteX1833" fmla="*/ 11115377 w 12203524"/>
                  <a:gd name="connsiteY1833" fmla="*/ 3776321 h 7028377"/>
                  <a:gd name="connsiteX1834" fmla="*/ 10957748 w 12203524"/>
                  <a:gd name="connsiteY1834" fmla="*/ 4229601 h 7028377"/>
                  <a:gd name="connsiteX1835" fmla="*/ 10957748 w 12203524"/>
                  <a:gd name="connsiteY1835" fmla="*/ 4229601 h 7028377"/>
                  <a:gd name="connsiteX1836" fmla="*/ 10957748 w 12203524"/>
                  <a:gd name="connsiteY1836" fmla="*/ 4230615 h 7028377"/>
                  <a:gd name="connsiteX1837" fmla="*/ 10957748 w 12203524"/>
                  <a:gd name="connsiteY1837" fmla="*/ 4231629 h 7028377"/>
                  <a:gd name="connsiteX1838" fmla="*/ 10957748 w 12203524"/>
                  <a:gd name="connsiteY1838" fmla="*/ 4231629 h 7028377"/>
                  <a:gd name="connsiteX1839" fmla="*/ 10957748 w 12203524"/>
                  <a:gd name="connsiteY1839" fmla="*/ 4231629 h 7028377"/>
                  <a:gd name="connsiteX1840" fmla="*/ 10957748 w 12203524"/>
                  <a:gd name="connsiteY1840" fmla="*/ 4232643 h 7028377"/>
                  <a:gd name="connsiteX1841" fmla="*/ 10957748 w 12203524"/>
                  <a:gd name="connsiteY1841" fmla="*/ 4233657 h 7028377"/>
                  <a:gd name="connsiteX1842" fmla="*/ 10957748 w 12203524"/>
                  <a:gd name="connsiteY1842" fmla="*/ 4234671 h 7028377"/>
                  <a:gd name="connsiteX1843" fmla="*/ 10958765 w 12203524"/>
                  <a:gd name="connsiteY1843" fmla="*/ 4235685 h 7028377"/>
                  <a:gd name="connsiteX1844" fmla="*/ 10958765 w 12203524"/>
                  <a:gd name="connsiteY1844" fmla="*/ 4235685 h 7028377"/>
                  <a:gd name="connsiteX1845" fmla="*/ 10958765 w 12203524"/>
                  <a:gd name="connsiteY1845" fmla="*/ 4235685 h 7028377"/>
                  <a:gd name="connsiteX1846" fmla="*/ 10960798 w 12203524"/>
                  <a:gd name="connsiteY1846" fmla="*/ 4235685 h 7028377"/>
                  <a:gd name="connsiteX1847" fmla="*/ 10960798 w 12203524"/>
                  <a:gd name="connsiteY1847" fmla="*/ 4235685 h 7028377"/>
                  <a:gd name="connsiteX1848" fmla="*/ 10960798 w 12203524"/>
                  <a:gd name="connsiteY1848" fmla="*/ 4235685 h 7028377"/>
                  <a:gd name="connsiteX1849" fmla="*/ 11433685 w 12203524"/>
                  <a:gd name="connsiteY1849" fmla="*/ 4325935 h 7028377"/>
                  <a:gd name="connsiteX1850" fmla="*/ 11254700 w 12203524"/>
                  <a:gd name="connsiteY1850" fmla="*/ 4939435 h 7028377"/>
                  <a:gd name="connsiteX1851" fmla="*/ 11114359 w 12203524"/>
                  <a:gd name="connsiteY1851" fmla="*/ 4935379 h 7028377"/>
                  <a:gd name="connsiteX1852" fmla="*/ 10655710 w 12203524"/>
                  <a:gd name="connsiteY1852" fmla="*/ 4957688 h 7028377"/>
                  <a:gd name="connsiteX1853" fmla="*/ 10749271 w 12203524"/>
                  <a:gd name="connsiteY1853" fmla="*/ 4357371 h 7028377"/>
                  <a:gd name="connsiteX1854" fmla="*/ 11113342 w 12203524"/>
                  <a:gd name="connsiteY1854" fmla="*/ 4943491 h 7028377"/>
                  <a:gd name="connsiteX1855" fmla="*/ 11254700 w 12203524"/>
                  <a:gd name="connsiteY1855" fmla="*/ 4947548 h 7028377"/>
                  <a:gd name="connsiteX1856" fmla="*/ 11410295 w 12203524"/>
                  <a:gd name="connsiteY1856" fmla="*/ 5398800 h 7028377"/>
                  <a:gd name="connsiteX1857" fmla="*/ 10940459 w 12203524"/>
                  <a:gd name="connsiteY1857" fmla="*/ 5490064 h 7028377"/>
                  <a:gd name="connsiteX1858" fmla="*/ 10866222 w 12203524"/>
                  <a:gd name="connsiteY1858" fmla="*/ 5370407 h 7028377"/>
                  <a:gd name="connsiteX1859" fmla="*/ 10656727 w 12203524"/>
                  <a:gd name="connsiteY1859" fmla="*/ 4964787 h 7028377"/>
                  <a:gd name="connsiteX1860" fmla="*/ 11113342 w 12203524"/>
                  <a:gd name="connsiteY1860" fmla="*/ 4943491 h 7028377"/>
                  <a:gd name="connsiteX1861" fmla="*/ 11881147 w 12203524"/>
                  <a:gd name="connsiteY1861" fmla="*/ 4788342 h 7028377"/>
                  <a:gd name="connsiteX1862" fmla="*/ 11262836 w 12203524"/>
                  <a:gd name="connsiteY1862" fmla="*/ 4940449 h 7028377"/>
                  <a:gd name="connsiteX1863" fmla="*/ 11440804 w 12203524"/>
                  <a:gd name="connsiteY1863" fmla="*/ 4329991 h 7028377"/>
                  <a:gd name="connsiteX1864" fmla="*/ 11881147 w 12203524"/>
                  <a:gd name="connsiteY1864" fmla="*/ 4788342 h 7028377"/>
                  <a:gd name="connsiteX1865" fmla="*/ 11510974 w 12203524"/>
                  <a:gd name="connsiteY1865" fmla="*/ 4200193 h 7028377"/>
                  <a:gd name="connsiteX1866" fmla="*/ 11436736 w 12203524"/>
                  <a:gd name="connsiteY1866" fmla="*/ 4319851 h 7028377"/>
                  <a:gd name="connsiteX1867" fmla="*/ 10966900 w 12203524"/>
                  <a:gd name="connsiteY1867" fmla="*/ 4228587 h 7028377"/>
                  <a:gd name="connsiteX1868" fmla="*/ 11122495 w 12203524"/>
                  <a:gd name="connsiteY1868" fmla="*/ 3777334 h 7028377"/>
                  <a:gd name="connsiteX1869" fmla="*/ 11263853 w 12203524"/>
                  <a:gd name="connsiteY1869" fmla="*/ 3773278 h 7028377"/>
                  <a:gd name="connsiteX1870" fmla="*/ 11720468 w 12203524"/>
                  <a:gd name="connsiteY1870" fmla="*/ 3795587 h 7028377"/>
                  <a:gd name="connsiteX1871" fmla="*/ 11510974 w 12203524"/>
                  <a:gd name="connsiteY1871" fmla="*/ 4200193 h 7028377"/>
                  <a:gd name="connsiteX1872" fmla="*/ 11951318 w 12203524"/>
                  <a:gd name="connsiteY1872" fmla="*/ 2575686 h 7028377"/>
                  <a:gd name="connsiteX1873" fmla="*/ 12200473 w 12203524"/>
                  <a:gd name="connsiteY1873" fmla="*/ 2961025 h 7028377"/>
                  <a:gd name="connsiteX1874" fmla="*/ 11631992 w 12203524"/>
                  <a:gd name="connsiteY1874" fmla="*/ 3180059 h 7028377"/>
                  <a:gd name="connsiteX1875" fmla="*/ 11631992 w 12203524"/>
                  <a:gd name="connsiteY1875" fmla="*/ 3180059 h 7028377"/>
                  <a:gd name="connsiteX1876" fmla="*/ 11630975 w 12203524"/>
                  <a:gd name="connsiteY1876" fmla="*/ 3180059 h 7028377"/>
                  <a:gd name="connsiteX1877" fmla="*/ 11629959 w 12203524"/>
                  <a:gd name="connsiteY1877" fmla="*/ 3180059 h 7028377"/>
                  <a:gd name="connsiteX1878" fmla="*/ 11629959 w 12203524"/>
                  <a:gd name="connsiteY1878" fmla="*/ 3180059 h 7028377"/>
                  <a:gd name="connsiteX1879" fmla="*/ 11629959 w 12203524"/>
                  <a:gd name="connsiteY1879" fmla="*/ 3180059 h 7028377"/>
                  <a:gd name="connsiteX1880" fmla="*/ 11628942 w 12203524"/>
                  <a:gd name="connsiteY1880" fmla="*/ 3181073 h 7028377"/>
                  <a:gd name="connsiteX1881" fmla="*/ 11628942 w 12203524"/>
                  <a:gd name="connsiteY1881" fmla="*/ 3182088 h 7028377"/>
                  <a:gd name="connsiteX1882" fmla="*/ 11628942 w 12203524"/>
                  <a:gd name="connsiteY1882" fmla="*/ 3183102 h 7028377"/>
                  <a:gd name="connsiteX1883" fmla="*/ 11628942 w 12203524"/>
                  <a:gd name="connsiteY1883" fmla="*/ 3184115 h 7028377"/>
                  <a:gd name="connsiteX1884" fmla="*/ 11628942 w 12203524"/>
                  <a:gd name="connsiteY1884" fmla="*/ 3184115 h 7028377"/>
                  <a:gd name="connsiteX1885" fmla="*/ 11628942 w 12203524"/>
                  <a:gd name="connsiteY1885" fmla="*/ 3184115 h 7028377"/>
                  <a:gd name="connsiteX1886" fmla="*/ 11628942 w 12203524"/>
                  <a:gd name="connsiteY1886" fmla="*/ 3185130 h 7028377"/>
                  <a:gd name="connsiteX1887" fmla="*/ 11628942 w 12203524"/>
                  <a:gd name="connsiteY1887" fmla="*/ 3186144 h 7028377"/>
                  <a:gd name="connsiteX1888" fmla="*/ 11628942 w 12203524"/>
                  <a:gd name="connsiteY1888" fmla="*/ 3186144 h 7028377"/>
                  <a:gd name="connsiteX1889" fmla="*/ 11722502 w 12203524"/>
                  <a:gd name="connsiteY1889" fmla="*/ 3787475 h 7028377"/>
                  <a:gd name="connsiteX1890" fmla="*/ 11263853 w 12203524"/>
                  <a:gd name="connsiteY1890" fmla="*/ 3765166 h 7028377"/>
                  <a:gd name="connsiteX1891" fmla="*/ 11123512 w 12203524"/>
                  <a:gd name="connsiteY1891" fmla="*/ 3769222 h 7028377"/>
                  <a:gd name="connsiteX1892" fmla="*/ 10944527 w 12203524"/>
                  <a:gd name="connsiteY1892" fmla="*/ 3155722 h 7028377"/>
                  <a:gd name="connsiteX1893" fmla="*/ 11417414 w 12203524"/>
                  <a:gd name="connsiteY1893" fmla="*/ 3065472 h 7028377"/>
                  <a:gd name="connsiteX1894" fmla="*/ 11417414 w 12203524"/>
                  <a:gd name="connsiteY1894" fmla="*/ 3065472 h 7028377"/>
                  <a:gd name="connsiteX1895" fmla="*/ 11417414 w 12203524"/>
                  <a:gd name="connsiteY1895" fmla="*/ 3065472 h 7028377"/>
                  <a:gd name="connsiteX1896" fmla="*/ 11419447 w 12203524"/>
                  <a:gd name="connsiteY1896" fmla="*/ 3065472 h 7028377"/>
                  <a:gd name="connsiteX1897" fmla="*/ 11419447 w 12203524"/>
                  <a:gd name="connsiteY1897" fmla="*/ 3065472 h 7028377"/>
                  <a:gd name="connsiteX1898" fmla="*/ 11419447 w 12203524"/>
                  <a:gd name="connsiteY1898" fmla="*/ 3065472 h 7028377"/>
                  <a:gd name="connsiteX1899" fmla="*/ 11420465 w 12203524"/>
                  <a:gd name="connsiteY1899" fmla="*/ 3065472 h 7028377"/>
                  <a:gd name="connsiteX1900" fmla="*/ 11420465 w 12203524"/>
                  <a:gd name="connsiteY1900" fmla="*/ 3064458 h 7028377"/>
                  <a:gd name="connsiteX1901" fmla="*/ 11420465 w 12203524"/>
                  <a:gd name="connsiteY1901" fmla="*/ 3063444 h 7028377"/>
                  <a:gd name="connsiteX1902" fmla="*/ 11420465 w 12203524"/>
                  <a:gd name="connsiteY1902" fmla="*/ 3062429 h 7028377"/>
                  <a:gd name="connsiteX1903" fmla="*/ 11420465 w 12203524"/>
                  <a:gd name="connsiteY1903" fmla="*/ 3062429 h 7028377"/>
                  <a:gd name="connsiteX1904" fmla="*/ 11420465 w 12203524"/>
                  <a:gd name="connsiteY1904" fmla="*/ 3062429 h 7028377"/>
                  <a:gd name="connsiteX1905" fmla="*/ 11420465 w 12203524"/>
                  <a:gd name="connsiteY1905" fmla="*/ 3061416 h 7028377"/>
                  <a:gd name="connsiteX1906" fmla="*/ 11420465 w 12203524"/>
                  <a:gd name="connsiteY1906" fmla="*/ 3060402 h 7028377"/>
                  <a:gd name="connsiteX1907" fmla="*/ 11420465 w 12203524"/>
                  <a:gd name="connsiteY1907" fmla="*/ 3060402 h 7028377"/>
                  <a:gd name="connsiteX1908" fmla="*/ 11262836 w 12203524"/>
                  <a:gd name="connsiteY1908" fmla="*/ 2607121 h 7028377"/>
                  <a:gd name="connsiteX1909" fmla="*/ 11885215 w 12203524"/>
                  <a:gd name="connsiteY1909" fmla="*/ 2455014 h 7028377"/>
                  <a:gd name="connsiteX1910" fmla="*/ 11951318 w 12203524"/>
                  <a:gd name="connsiteY1910" fmla="*/ 2575686 h 7028377"/>
                  <a:gd name="connsiteX1911" fmla="*/ 11881147 w 12203524"/>
                  <a:gd name="connsiteY1911" fmla="*/ 2445888 h 7028377"/>
                  <a:gd name="connsiteX1912" fmla="*/ 11262836 w 12203524"/>
                  <a:gd name="connsiteY1912" fmla="*/ 2597995 h 7028377"/>
                  <a:gd name="connsiteX1913" fmla="*/ 11440804 w 12203524"/>
                  <a:gd name="connsiteY1913" fmla="*/ 1987537 h 7028377"/>
                  <a:gd name="connsiteX1914" fmla="*/ 11881147 w 12203524"/>
                  <a:gd name="connsiteY1914" fmla="*/ 2445888 h 7028377"/>
                  <a:gd name="connsiteX1915" fmla="*/ 11510974 w 12203524"/>
                  <a:gd name="connsiteY1915" fmla="*/ 1857739 h 7028377"/>
                  <a:gd name="connsiteX1916" fmla="*/ 11436736 w 12203524"/>
                  <a:gd name="connsiteY1916" fmla="*/ 1977397 h 7028377"/>
                  <a:gd name="connsiteX1917" fmla="*/ 10966900 w 12203524"/>
                  <a:gd name="connsiteY1917" fmla="*/ 1886132 h 7028377"/>
                  <a:gd name="connsiteX1918" fmla="*/ 11122495 w 12203524"/>
                  <a:gd name="connsiteY1918" fmla="*/ 1434880 h 7028377"/>
                  <a:gd name="connsiteX1919" fmla="*/ 11263853 w 12203524"/>
                  <a:gd name="connsiteY1919" fmla="*/ 1430824 h 7028377"/>
                  <a:gd name="connsiteX1920" fmla="*/ 11720468 w 12203524"/>
                  <a:gd name="connsiteY1920" fmla="*/ 1453133 h 7028377"/>
                  <a:gd name="connsiteX1921" fmla="*/ 11510974 w 12203524"/>
                  <a:gd name="connsiteY1921" fmla="*/ 1857739 h 7028377"/>
                  <a:gd name="connsiteX1922" fmla="*/ 11885215 w 12203524"/>
                  <a:gd name="connsiteY1922" fmla="*/ 111545 h 7028377"/>
                  <a:gd name="connsiteX1923" fmla="*/ 11951318 w 12203524"/>
                  <a:gd name="connsiteY1923" fmla="*/ 234245 h 7028377"/>
                  <a:gd name="connsiteX1924" fmla="*/ 12200473 w 12203524"/>
                  <a:gd name="connsiteY1924" fmla="*/ 619584 h 7028377"/>
                  <a:gd name="connsiteX1925" fmla="*/ 11631992 w 12203524"/>
                  <a:gd name="connsiteY1925" fmla="*/ 838619 h 7028377"/>
                  <a:gd name="connsiteX1926" fmla="*/ 11631992 w 12203524"/>
                  <a:gd name="connsiteY1926" fmla="*/ 838619 h 7028377"/>
                  <a:gd name="connsiteX1927" fmla="*/ 11630975 w 12203524"/>
                  <a:gd name="connsiteY1927" fmla="*/ 838619 h 7028377"/>
                  <a:gd name="connsiteX1928" fmla="*/ 11629959 w 12203524"/>
                  <a:gd name="connsiteY1928" fmla="*/ 838619 h 7028377"/>
                  <a:gd name="connsiteX1929" fmla="*/ 11629959 w 12203524"/>
                  <a:gd name="connsiteY1929" fmla="*/ 838619 h 7028377"/>
                  <a:gd name="connsiteX1930" fmla="*/ 11629959 w 12203524"/>
                  <a:gd name="connsiteY1930" fmla="*/ 838619 h 7028377"/>
                  <a:gd name="connsiteX1931" fmla="*/ 11628942 w 12203524"/>
                  <a:gd name="connsiteY1931" fmla="*/ 839633 h 7028377"/>
                  <a:gd name="connsiteX1932" fmla="*/ 11628942 w 12203524"/>
                  <a:gd name="connsiteY1932" fmla="*/ 840647 h 7028377"/>
                  <a:gd name="connsiteX1933" fmla="*/ 11628942 w 12203524"/>
                  <a:gd name="connsiteY1933" fmla="*/ 841661 h 7028377"/>
                  <a:gd name="connsiteX1934" fmla="*/ 11628942 w 12203524"/>
                  <a:gd name="connsiteY1934" fmla="*/ 842675 h 7028377"/>
                  <a:gd name="connsiteX1935" fmla="*/ 11628942 w 12203524"/>
                  <a:gd name="connsiteY1935" fmla="*/ 842675 h 7028377"/>
                  <a:gd name="connsiteX1936" fmla="*/ 11628942 w 12203524"/>
                  <a:gd name="connsiteY1936" fmla="*/ 842675 h 7028377"/>
                  <a:gd name="connsiteX1937" fmla="*/ 11628942 w 12203524"/>
                  <a:gd name="connsiteY1937" fmla="*/ 843689 h 7028377"/>
                  <a:gd name="connsiteX1938" fmla="*/ 11628942 w 12203524"/>
                  <a:gd name="connsiteY1938" fmla="*/ 844703 h 7028377"/>
                  <a:gd name="connsiteX1939" fmla="*/ 11628942 w 12203524"/>
                  <a:gd name="connsiteY1939" fmla="*/ 844703 h 7028377"/>
                  <a:gd name="connsiteX1940" fmla="*/ 11722502 w 12203524"/>
                  <a:gd name="connsiteY1940" fmla="*/ 1446035 h 7028377"/>
                  <a:gd name="connsiteX1941" fmla="*/ 11263853 w 12203524"/>
                  <a:gd name="connsiteY1941" fmla="*/ 1423726 h 7028377"/>
                  <a:gd name="connsiteX1942" fmla="*/ 11123512 w 12203524"/>
                  <a:gd name="connsiteY1942" fmla="*/ 1427782 h 7028377"/>
                  <a:gd name="connsiteX1943" fmla="*/ 10944527 w 12203524"/>
                  <a:gd name="connsiteY1943" fmla="*/ 814282 h 7028377"/>
                  <a:gd name="connsiteX1944" fmla="*/ 11417414 w 12203524"/>
                  <a:gd name="connsiteY1944" fmla="*/ 724031 h 7028377"/>
                  <a:gd name="connsiteX1945" fmla="*/ 11417414 w 12203524"/>
                  <a:gd name="connsiteY1945" fmla="*/ 724031 h 7028377"/>
                  <a:gd name="connsiteX1946" fmla="*/ 11417414 w 12203524"/>
                  <a:gd name="connsiteY1946" fmla="*/ 724031 h 7028377"/>
                  <a:gd name="connsiteX1947" fmla="*/ 11419447 w 12203524"/>
                  <a:gd name="connsiteY1947" fmla="*/ 724031 h 7028377"/>
                  <a:gd name="connsiteX1948" fmla="*/ 11419447 w 12203524"/>
                  <a:gd name="connsiteY1948" fmla="*/ 724031 h 7028377"/>
                  <a:gd name="connsiteX1949" fmla="*/ 11419447 w 12203524"/>
                  <a:gd name="connsiteY1949" fmla="*/ 724031 h 7028377"/>
                  <a:gd name="connsiteX1950" fmla="*/ 11420465 w 12203524"/>
                  <a:gd name="connsiteY1950" fmla="*/ 723017 h 7028377"/>
                  <a:gd name="connsiteX1951" fmla="*/ 11420465 w 12203524"/>
                  <a:gd name="connsiteY1951" fmla="*/ 722003 h 7028377"/>
                  <a:gd name="connsiteX1952" fmla="*/ 11420465 w 12203524"/>
                  <a:gd name="connsiteY1952" fmla="*/ 720989 h 7028377"/>
                  <a:gd name="connsiteX1953" fmla="*/ 11420465 w 12203524"/>
                  <a:gd name="connsiteY1953" fmla="*/ 719975 h 7028377"/>
                  <a:gd name="connsiteX1954" fmla="*/ 11420465 w 12203524"/>
                  <a:gd name="connsiteY1954" fmla="*/ 719975 h 7028377"/>
                  <a:gd name="connsiteX1955" fmla="*/ 11420465 w 12203524"/>
                  <a:gd name="connsiteY1955" fmla="*/ 719975 h 7028377"/>
                  <a:gd name="connsiteX1956" fmla="*/ 11420465 w 12203524"/>
                  <a:gd name="connsiteY1956" fmla="*/ 718961 h 7028377"/>
                  <a:gd name="connsiteX1957" fmla="*/ 11420465 w 12203524"/>
                  <a:gd name="connsiteY1957" fmla="*/ 717947 h 7028377"/>
                  <a:gd name="connsiteX1958" fmla="*/ 11420465 w 12203524"/>
                  <a:gd name="connsiteY1958" fmla="*/ 717947 h 7028377"/>
                  <a:gd name="connsiteX1959" fmla="*/ 11262836 w 12203524"/>
                  <a:gd name="connsiteY1959" fmla="*/ 264667 h 7028377"/>
                  <a:gd name="connsiteX1960" fmla="*/ 11885215 w 12203524"/>
                  <a:gd name="connsiteY1960" fmla="*/ 111545 h 7028377"/>
                  <a:gd name="connsiteX1961" fmla="*/ 11113342 w 12203524"/>
                  <a:gd name="connsiteY1961" fmla="*/ 259597 h 7028377"/>
                  <a:gd name="connsiteX1962" fmla="*/ 11254700 w 12203524"/>
                  <a:gd name="connsiteY1962" fmla="*/ 263653 h 7028377"/>
                  <a:gd name="connsiteX1963" fmla="*/ 11410295 w 12203524"/>
                  <a:gd name="connsiteY1963" fmla="*/ 714905 h 7028377"/>
                  <a:gd name="connsiteX1964" fmla="*/ 10940459 w 12203524"/>
                  <a:gd name="connsiteY1964" fmla="*/ 806169 h 7028377"/>
                  <a:gd name="connsiteX1965" fmla="*/ 10866222 w 12203524"/>
                  <a:gd name="connsiteY1965" fmla="*/ 686512 h 7028377"/>
                  <a:gd name="connsiteX1966" fmla="*/ 10656727 w 12203524"/>
                  <a:gd name="connsiteY1966" fmla="*/ 280892 h 7028377"/>
                  <a:gd name="connsiteX1967" fmla="*/ 11113342 w 12203524"/>
                  <a:gd name="connsiteY1967" fmla="*/ 259597 h 7028377"/>
                  <a:gd name="connsiteX1968" fmla="*/ 9693666 w 12203524"/>
                  <a:gd name="connsiteY1968" fmla="*/ 282920 h 7028377"/>
                  <a:gd name="connsiteX1969" fmla="*/ 10168586 w 12203524"/>
                  <a:gd name="connsiteY1969" fmla="*/ 664202 h 7028377"/>
                  <a:gd name="connsiteX1970" fmla="*/ 10168586 w 12203524"/>
                  <a:gd name="connsiteY1970" fmla="*/ 664202 h 7028377"/>
                  <a:gd name="connsiteX1971" fmla="*/ 10169603 w 12203524"/>
                  <a:gd name="connsiteY1971" fmla="*/ 665217 h 7028377"/>
                  <a:gd name="connsiteX1972" fmla="*/ 10169603 w 12203524"/>
                  <a:gd name="connsiteY1972" fmla="*/ 665217 h 7028377"/>
                  <a:gd name="connsiteX1973" fmla="*/ 10170621 w 12203524"/>
                  <a:gd name="connsiteY1973" fmla="*/ 665217 h 7028377"/>
                  <a:gd name="connsiteX1974" fmla="*/ 10170621 w 12203524"/>
                  <a:gd name="connsiteY1974" fmla="*/ 665217 h 7028377"/>
                  <a:gd name="connsiteX1975" fmla="*/ 10170621 w 12203524"/>
                  <a:gd name="connsiteY1975" fmla="*/ 665217 h 7028377"/>
                  <a:gd name="connsiteX1976" fmla="*/ 10170621 w 12203524"/>
                  <a:gd name="connsiteY1976" fmla="*/ 665217 h 7028377"/>
                  <a:gd name="connsiteX1977" fmla="*/ 10170621 w 12203524"/>
                  <a:gd name="connsiteY1977" fmla="*/ 665217 h 7028377"/>
                  <a:gd name="connsiteX1978" fmla="*/ 10171637 w 12203524"/>
                  <a:gd name="connsiteY1978" fmla="*/ 665217 h 7028377"/>
                  <a:gd name="connsiteX1979" fmla="*/ 10171637 w 12203524"/>
                  <a:gd name="connsiteY1979" fmla="*/ 665217 h 7028377"/>
                  <a:gd name="connsiteX1980" fmla="*/ 10172654 w 12203524"/>
                  <a:gd name="connsiteY1980" fmla="*/ 664202 h 7028377"/>
                  <a:gd name="connsiteX1981" fmla="*/ 10172654 w 12203524"/>
                  <a:gd name="connsiteY1981" fmla="*/ 664202 h 7028377"/>
                  <a:gd name="connsiteX1982" fmla="*/ 10647575 w 12203524"/>
                  <a:gd name="connsiteY1982" fmla="*/ 282920 h 7028377"/>
                  <a:gd name="connsiteX1983" fmla="*/ 10857069 w 12203524"/>
                  <a:gd name="connsiteY1983" fmla="*/ 690568 h 7028377"/>
                  <a:gd name="connsiteX1984" fmla="*/ 10930289 w 12203524"/>
                  <a:gd name="connsiteY1984" fmla="*/ 809212 h 7028377"/>
                  <a:gd name="connsiteX1985" fmla="*/ 10486895 w 12203524"/>
                  <a:gd name="connsiteY1985" fmla="*/ 1270604 h 7028377"/>
                  <a:gd name="connsiteX1986" fmla="*/ 10171637 w 12203524"/>
                  <a:gd name="connsiteY1986" fmla="*/ 907574 h 7028377"/>
                  <a:gd name="connsiteX1987" fmla="*/ 10171637 w 12203524"/>
                  <a:gd name="connsiteY1987" fmla="*/ 907574 h 7028377"/>
                  <a:gd name="connsiteX1988" fmla="*/ 10171637 w 12203524"/>
                  <a:gd name="connsiteY1988" fmla="*/ 906560 h 7028377"/>
                  <a:gd name="connsiteX1989" fmla="*/ 10170621 w 12203524"/>
                  <a:gd name="connsiteY1989" fmla="*/ 906560 h 7028377"/>
                  <a:gd name="connsiteX1990" fmla="*/ 10170621 w 12203524"/>
                  <a:gd name="connsiteY1990" fmla="*/ 906560 h 7028377"/>
                  <a:gd name="connsiteX1991" fmla="*/ 10170621 w 12203524"/>
                  <a:gd name="connsiteY1991" fmla="*/ 906560 h 7028377"/>
                  <a:gd name="connsiteX1992" fmla="*/ 10169603 w 12203524"/>
                  <a:gd name="connsiteY1992" fmla="*/ 906560 h 7028377"/>
                  <a:gd name="connsiteX1993" fmla="*/ 10168586 w 12203524"/>
                  <a:gd name="connsiteY1993" fmla="*/ 906560 h 7028377"/>
                  <a:gd name="connsiteX1994" fmla="*/ 10167569 w 12203524"/>
                  <a:gd name="connsiteY1994" fmla="*/ 906560 h 7028377"/>
                  <a:gd name="connsiteX1995" fmla="*/ 10166552 w 12203524"/>
                  <a:gd name="connsiteY1995" fmla="*/ 906560 h 7028377"/>
                  <a:gd name="connsiteX1996" fmla="*/ 10166552 w 12203524"/>
                  <a:gd name="connsiteY1996" fmla="*/ 906560 h 7028377"/>
                  <a:gd name="connsiteX1997" fmla="*/ 10166552 w 12203524"/>
                  <a:gd name="connsiteY1997" fmla="*/ 906560 h 7028377"/>
                  <a:gd name="connsiteX1998" fmla="*/ 10165536 w 12203524"/>
                  <a:gd name="connsiteY1998" fmla="*/ 907574 h 7028377"/>
                  <a:gd name="connsiteX1999" fmla="*/ 10165536 w 12203524"/>
                  <a:gd name="connsiteY1999" fmla="*/ 908588 h 7028377"/>
                  <a:gd name="connsiteX2000" fmla="*/ 10165536 w 12203524"/>
                  <a:gd name="connsiteY2000" fmla="*/ 908588 h 7028377"/>
                  <a:gd name="connsiteX2001" fmla="*/ 9850278 w 12203524"/>
                  <a:gd name="connsiteY2001" fmla="*/ 1271618 h 7028377"/>
                  <a:gd name="connsiteX2002" fmla="*/ 9406883 w 12203524"/>
                  <a:gd name="connsiteY2002" fmla="*/ 810226 h 7028377"/>
                  <a:gd name="connsiteX2003" fmla="*/ 9480104 w 12203524"/>
                  <a:gd name="connsiteY2003" fmla="*/ 691582 h 7028377"/>
                  <a:gd name="connsiteX2004" fmla="*/ 9693666 w 12203524"/>
                  <a:gd name="connsiteY2004" fmla="*/ 282920 h 7028377"/>
                  <a:gd name="connsiteX2005" fmla="*/ 9088574 w 12203524"/>
                  <a:gd name="connsiteY2005" fmla="*/ 263653 h 7028377"/>
                  <a:gd name="connsiteX2006" fmla="*/ 9229932 w 12203524"/>
                  <a:gd name="connsiteY2006" fmla="*/ 259597 h 7028377"/>
                  <a:gd name="connsiteX2007" fmla="*/ 9686547 w 12203524"/>
                  <a:gd name="connsiteY2007" fmla="*/ 281906 h 7028377"/>
                  <a:gd name="connsiteX2008" fmla="*/ 9477053 w 12203524"/>
                  <a:gd name="connsiteY2008" fmla="*/ 687526 h 7028377"/>
                  <a:gd name="connsiteX2009" fmla="*/ 9402815 w 12203524"/>
                  <a:gd name="connsiteY2009" fmla="*/ 807183 h 7028377"/>
                  <a:gd name="connsiteX2010" fmla="*/ 8932980 w 12203524"/>
                  <a:gd name="connsiteY2010" fmla="*/ 715919 h 7028377"/>
                  <a:gd name="connsiteX2011" fmla="*/ 9088574 w 12203524"/>
                  <a:gd name="connsiteY2011" fmla="*/ 263653 h 7028377"/>
                  <a:gd name="connsiteX2012" fmla="*/ 8391957 w 12203524"/>
                  <a:gd name="connsiteY2012" fmla="*/ 234245 h 7028377"/>
                  <a:gd name="connsiteX2013" fmla="*/ 8458059 w 12203524"/>
                  <a:gd name="connsiteY2013" fmla="*/ 111545 h 7028377"/>
                  <a:gd name="connsiteX2014" fmla="*/ 9080439 w 12203524"/>
                  <a:gd name="connsiteY2014" fmla="*/ 263653 h 7028377"/>
                  <a:gd name="connsiteX2015" fmla="*/ 8922810 w 12203524"/>
                  <a:gd name="connsiteY2015" fmla="*/ 716933 h 7028377"/>
                  <a:gd name="connsiteX2016" fmla="*/ 8922810 w 12203524"/>
                  <a:gd name="connsiteY2016" fmla="*/ 716933 h 7028377"/>
                  <a:gd name="connsiteX2017" fmla="*/ 8922810 w 12203524"/>
                  <a:gd name="connsiteY2017" fmla="*/ 717947 h 7028377"/>
                  <a:gd name="connsiteX2018" fmla="*/ 8922810 w 12203524"/>
                  <a:gd name="connsiteY2018" fmla="*/ 718961 h 7028377"/>
                  <a:gd name="connsiteX2019" fmla="*/ 8922810 w 12203524"/>
                  <a:gd name="connsiteY2019" fmla="*/ 718961 h 7028377"/>
                  <a:gd name="connsiteX2020" fmla="*/ 8922810 w 12203524"/>
                  <a:gd name="connsiteY2020" fmla="*/ 718961 h 7028377"/>
                  <a:gd name="connsiteX2021" fmla="*/ 8922810 w 12203524"/>
                  <a:gd name="connsiteY2021" fmla="*/ 719975 h 7028377"/>
                  <a:gd name="connsiteX2022" fmla="*/ 8922810 w 12203524"/>
                  <a:gd name="connsiteY2022" fmla="*/ 720989 h 7028377"/>
                  <a:gd name="connsiteX2023" fmla="*/ 8922810 w 12203524"/>
                  <a:gd name="connsiteY2023" fmla="*/ 722003 h 7028377"/>
                  <a:gd name="connsiteX2024" fmla="*/ 8923827 w 12203524"/>
                  <a:gd name="connsiteY2024" fmla="*/ 723017 h 7028377"/>
                  <a:gd name="connsiteX2025" fmla="*/ 8923827 w 12203524"/>
                  <a:gd name="connsiteY2025" fmla="*/ 723017 h 7028377"/>
                  <a:gd name="connsiteX2026" fmla="*/ 8923827 w 12203524"/>
                  <a:gd name="connsiteY2026" fmla="*/ 723017 h 7028377"/>
                  <a:gd name="connsiteX2027" fmla="*/ 8925861 w 12203524"/>
                  <a:gd name="connsiteY2027" fmla="*/ 723017 h 7028377"/>
                  <a:gd name="connsiteX2028" fmla="*/ 8925861 w 12203524"/>
                  <a:gd name="connsiteY2028" fmla="*/ 723017 h 7028377"/>
                  <a:gd name="connsiteX2029" fmla="*/ 8925861 w 12203524"/>
                  <a:gd name="connsiteY2029" fmla="*/ 723017 h 7028377"/>
                  <a:gd name="connsiteX2030" fmla="*/ 9398747 w 12203524"/>
                  <a:gd name="connsiteY2030" fmla="*/ 813268 h 7028377"/>
                  <a:gd name="connsiteX2031" fmla="*/ 9219763 w 12203524"/>
                  <a:gd name="connsiteY2031" fmla="*/ 1426768 h 7028377"/>
                  <a:gd name="connsiteX2032" fmla="*/ 9079422 w 12203524"/>
                  <a:gd name="connsiteY2032" fmla="*/ 1422712 h 7028377"/>
                  <a:gd name="connsiteX2033" fmla="*/ 8620773 w 12203524"/>
                  <a:gd name="connsiteY2033" fmla="*/ 1445021 h 7028377"/>
                  <a:gd name="connsiteX2034" fmla="*/ 8714333 w 12203524"/>
                  <a:gd name="connsiteY2034" fmla="*/ 843689 h 7028377"/>
                  <a:gd name="connsiteX2035" fmla="*/ 8714333 w 12203524"/>
                  <a:gd name="connsiteY2035" fmla="*/ 843689 h 7028377"/>
                  <a:gd name="connsiteX2036" fmla="*/ 8714333 w 12203524"/>
                  <a:gd name="connsiteY2036" fmla="*/ 842675 h 7028377"/>
                  <a:gd name="connsiteX2037" fmla="*/ 8714333 w 12203524"/>
                  <a:gd name="connsiteY2037" fmla="*/ 841661 h 7028377"/>
                  <a:gd name="connsiteX2038" fmla="*/ 8714333 w 12203524"/>
                  <a:gd name="connsiteY2038" fmla="*/ 841661 h 7028377"/>
                  <a:gd name="connsiteX2039" fmla="*/ 8714333 w 12203524"/>
                  <a:gd name="connsiteY2039" fmla="*/ 841661 h 7028377"/>
                  <a:gd name="connsiteX2040" fmla="*/ 8714333 w 12203524"/>
                  <a:gd name="connsiteY2040" fmla="*/ 840647 h 7028377"/>
                  <a:gd name="connsiteX2041" fmla="*/ 8714333 w 12203524"/>
                  <a:gd name="connsiteY2041" fmla="*/ 839633 h 7028377"/>
                  <a:gd name="connsiteX2042" fmla="*/ 8714333 w 12203524"/>
                  <a:gd name="connsiteY2042" fmla="*/ 838619 h 7028377"/>
                  <a:gd name="connsiteX2043" fmla="*/ 8713316 w 12203524"/>
                  <a:gd name="connsiteY2043" fmla="*/ 837605 h 7028377"/>
                  <a:gd name="connsiteX2044" fmla="*/ 8713316 w 12203524"/>
                  <a:gd name="connsiteY2044" fmla="*/ 837605 h 7028377"/>
                  <a:gd name="connsiteX2045" fmla="*/ 8713316 w 12203524"/>
                  <a:gd name="connsiteY2045" fmla="*/ 837605 h 7028377"/>
                  <a:gd name="connsiteX2046" fmla="*/ 8712299 w 12203524"/>
                  <a:gd name="connsiteY2046" fmla="*/ 837605 h 7028377"/>
                  <a:gd name="connsiteX2047" fmla="*/ 8711282 w 12203524"/>
                  <a:gd name="connsiteY2047" fmla="*/ 837605 h 7028377"/>
                  <a:gd name="connsiteX2048" fmla="*/ 8711282 w 12203524"/>
                  <a:gd name="connsiteY2048" fmla="*/ 837605 h 7028377"/>
                  <a:gd name="connsiteX2049" fmla="*/ 8142802 w 12203524"/>
                  <a:gd name="connsiteY2049" fmla="*/ 618570 h 7028377"/>
                  <a:gd name="connsiteX2050" fmla="*/ 8391957 w 12203524"/>
                  <a:gd name="connsiteY2050" fmla="*/ 234245 h 7028377"/>
                  <a:gd name="connsiteX2051" fmla="*/ 8170260 w 12203524"/>
                  <a:gd name="connsiteY2051" fmla="*/ 657104 h 7028377"/>
                  <a:gd name="connsiteX2052" fmla="*/ 8705180 w 12203524"/>
                  <a:gd name="connsiteY2052" fmla="*/ 846731 h 7028377"/>
                  <a:gd name="connsiteX2053" fmla="*/ 8602468 w 12203524"/>
                  <a:gd name="connsiteY2053" fmla="*/ 1403445 h 7028377"/>
                  <a:gd name="connsiteX2054" fmla="*/ 8613654 w 12203524"/>
                  <a:gd name="connsiteY2054" fmla="*/ 1448063 h 7028377"/>
                  <a:gd name="connsiteX2055" fmla="*/ 8568908 w 12203524"/>
                  <a:gd name="connsiteY2055" fmla="*/ 1460231 h 7028377"/>
                  <a:gd name="connsiteX2056" fmla="*/ 8136700 w 12203524"/>
                  <a:gd name="connsiteY2056" fmla="*/ 1827317 h 7028377"/>
                  <a:gd name="connsiteX2057" fmla="*/ 7704492 w 12203524"/>
                  <a:gd name="connsiteY2057" fmla="*/ 1460231 h 7028377"/>
                  <a:gd name="connsiteX2058" fmla="*/ 7659745 w 12203524"/>
                  <a:gd name="connsiteY2058" fmla="*/ 1448063 h 7028377"/>
                  <a:gd name="connsiteX2059" fmla="*/ 7670932 w 12203524"/>
                  <a:gd name="connsiteY2059" fmla="*/ 1403445 h 7028377"/>
                  <a:gd name="connsiteX2060" fmla="*/ 7568219 w 12203524"/>
                  <a:gd name="connsiteY2060" fmla="*/ 846731 h 7028377"/>
                  <a:gd name="connsiteX2061" fmla="*/ 8103140 w 12203524"/>
                  <a:gd name="connsiteY2061" fmla="*/ 657104 h 7028377"/>
                  <a:gd name="connsiteX2062" fmla="*/ 8135683 w 12203524"/>
                  <a:gd name="connsiteY2062" fmla="*/ 624655 h 7028377"/>
                  <a:gd name="connsiteX2063" fmla="*/ 8170260 w 12203524"/>
                  <a:gd name="connsiteY2063" fmla="*/ 657104 h 7028377"/>
                  <a:gd name="connsiteX2064" fmla="*/ 7817374 w 12203524"/>
                  <a:gd name="connsiteY2064" fmla="*/ 111545 h 7028377"/>
                  <a:gd name="connsiteX2065" fmla="*/ 7883477 w 12203524"/>
                  <a:gd name="connsiteY2065" fmla="*/ 234245 h 7028377"/>
                  <a:gd name="connsiteX2066" fmla="*/ 8132632 w 12203524"/>
                  <a:gd name="connsiteY2066" fmla="*/ 619584 h 7028377"/>
                  <a:gd name="connsiteX2067" fmla="*/ 7564151 w 12203524"/>
                  <a:gd name="connsiteY2067" fmla="*/ 838619 h 7028377"/>
                  <a:gd name="connsiteX2068" fmla="*/ 7564151 w 12203524"/>
                  <a:gd name="connsiteY2068" fmla="*/ 838619 h 7028377"/>
                  <a:gd name="connsiteX2069" fmla="*/ 7563134 w 12203524"/>
                  <a:gd name="connsiteY2069" fmla="*/ 838619 h 7028377"/>
                  <a:gd name="connsiteX2070" fmla="*/ 7562118 w 12203524"/>
                  <a:gd name="connsiteY2070" fmla="*/ 838619 h 7028377"/>
                  <a:gd name="connsiteX2071" fmla="*/ 7562118 w 12203524"/>
                  <a:gd name="connsiteY2071" fmla="*/ 838619 h 7028377"/>
                  <a:gd name="connsiteX2072" fmla="*/ 7562118 w 12203524"/>
                  <a:gd name="connsiteY2072" fmla="*/ 838619 h 7028377"/>
                  <a:gd name="connsiteX2073" fmla="*/ 7561100 w 12203524"/>
                  <a:gd name="connsiteY2073" fmla="*/ 839633 h 7028377"/>
                  <a:gd name="connsiteX2074" fmla="*/ 7561100 w 12203524"/>
                  <a:gd name="connsiteY2074" fmla="*/ 840647 h 7028377"/>
                  <a:gd name="connsiteX2075" fmla="*/ 7561100 w 12203524"/>
                  <a:gd name="connsiteY2075" fmla="*/ 841661 h 7028377"/>
                  <a:gd name="connsiteX2076" fmla="*/ 7561100 w 12203524"/>
                  <a:gd name="connsiteY2076" fmla="*/ 842675 h 7028377"/>
                  <a:gd name="connsiteX2077" fmla="*/ 7561100 w 12203524"/>
                  <a:gd name="connsiteY2077" fmla="*/ 842675 h 7028377"/>
                  <a:gd name="connsiteX2078" fmla="*/ 7561100 w 12203524"/>
                  <a:gd name="connsiteY2078" fmla="*/ 842675 h 7028377"/>
                  <a:gd name="connsiteX2079" fmla="*/ 7561100 w 12203524"/>
                  <a:gd name="connsiteY2079" fmla="*/ 843689 h 7028377"/>
                  <a:gd name="connsiteX2080" fmla="*/ 7561100 w 12203524"/>
                  <a:gd name="connsiteY2080" fmla="*/ 844703 h 7028377"/>
                  <a:gd name="connsiteX2081" fmla="*/ 7561100 w 12203524"/>
                  <a:gd name="connsiteY2081" fmla="*/ 844703 h 7028377"/>
                  <a:gd name="connsiteX2082" fmla="*/ 7654661 w 12203524"/>
                  <a:gd name="connsiteY2082" fmla="*/ 1446035 h 7028377"/>
                  <a:gd name="connsiteX2083" fmla="*/ 7196012 w 12203524"/>
                  <a:gd name="connsiteY2083" fmla="*/ 1423726 h 7028377"/>
                  <a:gd name="connsiteX2084" fmla="*/ 7055671 w 12203524"/>
                  <a:gd name="connsiteY2084" fmla="*/ 1427782 h 7028377"/>
                  <a:gd name="connsiteX2085" fmla="*/ 6876686 w 12203524"/>
                  <a:gd name="connsiteY2085" fmla="*/ 814282 h 7028377"/>
                  <a:gd name="connsiteX2086" fmla="*/ 7349573 w 12203524"/>
                  <a:gd name="connsiteY2086" fmla="*/ 724031 h 7028377"/>
                  <a:gd name="connsiteX2087" fmla="*/ 7349573 w 12203524"/>
                  <a:gd name="connsiteY2087" fmla="*/ 724031 h 7028377"/>
                  <a:gd name="connsiteX2088" fmla="*/ 7349573 w 12203524"/>
                  <a:gd name="connsiteY2088" fmla="*/ 724031 h 7028377"/>
                  <a:gd name="connsiteX2089" fmla="*/ 7351607 w 12203524"/>
                  <a:gd name="connsiteY2089" fmla="*/ 724031 h 7028377"/>
                  <a:gd name="connsiteX2090" fmla="*/ 7351607 w 12203524"/>
                  <a:gd name="connsiteY2090" fmla="*/ 724031 h 7028377"/>
                  <a:gd name="connsiteX2091" fmla="*/ 7351607 w 12203524"/>
                  <a:gd name="connsiteY2091" fmla="*/ 724031 h 7028377"/>
                  <a:gd name="connsiteX2092" fmla="*/ 7352623 w 12203524"/>
                  <a:gd name="connsiteY2092" fmla="*/ 723017 h 7028377"/>
                  <a:gd name="connsiteX2093" fmla="*/ 7352623 w 12203524"/>
                  <a:gd name="connsiteY2093" fmla="*/ 722003 h 7028377"/>
                  <a:gd name="connsiteX2094" fmla="*/ 7352623 w 12203524"/>
                  <a:gd name="connsiteY2094" fmla="*/ 720989 h 7028377"/>
                  <a:gd name="connsiteX2095" fmla="*/ 7352623 w 12203524"/>
                  <a:gd name="connsiteY2095" fmla="*/ 719975 h 7028377"/>
                  <a:gd name="connsiteX2096" fmla="*/ 7352623 w 12203524"/>
                  <a:gd name="connsiteY2096" fmla="*/ 719975 h 7028377"/>
                  <a:gd name="connsiteX2097" fmla="*/ 7352623 w 12203524"/>
                  <a:gd name="connsiteY2097" fmla="*/ 719975 h 7028377"/>
                  <a:gd name="connsiteX2098" fmla="*/ 7352623 w 12203524"/>
                  <a:gd name="connsiteY2098" fmla="*/ 718961 h 7028377"/>
                  <a:gd name="connsiteX2099" fmla="*/ 7352623 w 12203524"/>
                  <a:gd name="connsiteY2099" fmla="*/ 717947 h 7028377"/>
                  <a:gd name="connsiteX2100" fmla="*/ 7352623 w 12203524"/>
                  <a:gd name="connsiteY2100" fmla="*/ 717947 h 7028377"/>
                  <a:gd name="connsiteX2101" fmla="*/ 7194994 w 12203524"/>
                  <a:gd name="connsiteY2101" fmla="*/ 264667 h 7028377"/>
                  <a:gd name="connsiteX2102" fmla="*/ 7817374 w 12203524"/>
                  <a:gd name="connsiteY2102" fmla="*/ 111545 h 7028377"/>
                  <a:gd name="connsiteX2103" fmla="*/ 7045501 w 12203524"/>
                  <a:gd name="connsiteY2103" fmla="*/ 259597 h 7028377"/>
                  <a:gd name="connsiteX2104" fmla="*/ 7186859 w 12203524"/>
                  <a:gd name="connsiteY2104" fmla="*/ 263653 h 7028377"/>
                  <a:gd name="connsiteX2105" fmla="*/ 7342454 w 12203524"/>
                  <a:gd name="connsiteY2105" fmla="*/ 714905 h 7028377"/>
                  <a:gd name="connsiteX2106" fmla="*/ 6872618 w 12203524"/>
                  <a:gd name="connsiteY2106" fmla="*/ 806169 h 7028377"/>
                  <a:gd name="connsiteX2107" fmla="*/ 6798380 w 12203524"/>
                  <a:gd name="connsiteY2107" fmla="*/ 686512 h 7028377"/>
                  <a:gd name="connsiteX2108" fmla="*/ 6588886 w 12203524"/>
                  <a:gd name="connsiteY2108" fmla="*/ 280892 h 7028377"/>
                  <a:gd name="connsiteX2109" fmla="*/ 7045501 w 12203524"/>
                  <a:gd name="connsiteY2109" fmla="*/ 259597 h 7028377"/>
                  <a:gd name="connsiteX2110" fmla="*/ 5625825 w 12203524"/>
                  <a:gd name="connsiteY2110" fmla="*/ 282920 h 7028377"/>
                  <a:gd name="connsiteX2111" fmla="*/ 6100745 w 12203524"/>
                  <a:gd name="connsiteY2111" fmla="*/ 664202 h 7028377"/>
                  <a:gd name="connsiteX2112" fmla="*/ 6100745 w 12203524"/>
                  <a:gd name="connsiteY2112" fmla="*/ 664202 h 7028377"/>
                  <a:gd name="connsiteX2113" fmla="*/ 6101762 w 12203524"/>
                  <a:gd name="connsiteY2113" fmla="*/ 665217 h 7028377"/>
                  <a:gd name="connsiteX2114" fmla="*/ 6101762 w 12203524"/>
                  <a:gd name="connsiteY2114" fmla="*/ 665217 h 7028377"/>
                  <a:gd name="connsiteX2115" fmla="*/ 6102779 w 12203524"/>
                  <a:gd name="connsiteY2115" fmla="*/ 665217 h 7028377"/>
                  <a:gd name="connsiteX2116" fmla="*/ 6102779 w 12203524"/>
                  <a:gd name="connsiteY2116" fmla="*/ 665217 h 7028377"/>
                  <a:gd name="connsiteX2117" fmla="*/ 6102779 w 12203524"/>
                  <a:gd name="connsiteY2117" fmla="*/ 665217 h 7028377"/>
                  <a:gd name="connsiteX2118" fmla="*/ 6102779 w 12203524"/>
                  <a:gd name="connsiteY2118" fmla="*/ 665217 h 7028377"/>
                  <a:gd name="connsiteX2119" fmla="*/ 6102779 w 12203524"/>
                  <a:gd name="connsiteY2119" fmla="*/ 665217 h 7028377"/>
                  <a:gd name="connsiteX2120" fmla="*/ 6103796 w 12203524"/>
                  <a:gd name="connsiteY2120" fmla="*/ 665217 h 7028377"/>
                  <a:gd name="connsiteX2121" fmla="*/ 6103796 w 12203524"/>
                  <a:gd name="connsiteY2121" fmla="*/ 665217 h 7028377"/>
                  <a:gd name="connsiteX2122" fmla="*/ 6104813 w 12203524"/>
                  <a:gd name="connsiteY2122" fmla="*/ 664202 h 7028377"/>
                  <a:gd name="connsiteX2123" fmla="*/ 6104813 w 12203524"/>
                  <a:gd name="connsiteY2123" fmla="*/ 664202 h 7028377"/>
                  <a:gd name="connsiteX2124" fmla="*/ 6581768 w 12203524"/>
                  <a:gd name="connsiteY2124" fmla="*/ 282920 h 7028377"/>
                  <a:gd name="connsiteX2125" fmla="*/ 6791261 w 12203524"/>
                  <a:gd name="connsiteY2125" fmla="*/ 690568 h 7028377"/>
                  <a:gd name="connsiteX2126" fmla="*/ 6864482 w 12203524"/>
                  <a:gd name="connsiteY2126" fmla="*/ 809212 h 7028377"/>
                  <a:gd name="connsiteX2127" fmla="*/ 6421088 w 12203524"/>
                  <a:gd name="connsiteY2127" fmla="*/ 1270604 h 7028377"/>
                  <a:gd name="connsiteX2128" fmla="*/ 6105830 w 12203524"/>
                  <a:gd name="connsiteY2128" fmla="*/ 907574 h 7028377"/>
                  <a:gd name="connsiteX2129" fmla="*/ 6105830 w 12203524"/>
                  <a:gd name="connsiteY2129" fmla="*/ 907574 h 7028377"/>
                  <a:gd name="connsiteX2130" fmla="*/ 6105830 w 12203524"/>
                  <a:gd name="connsiteY2130" fmla="*/ 906560 h 7028377"/>
                  <a:gd name="connsiteX2131" fmla="*/ 6104813 w 12203524"/>
                  <a:gd name="connsiteY2131" fmla="*/ 905546 h 7028377"/>
                  <a:gd name="connsiteX2132" fmla="*/ 6104813 w 12203524"/>
                  <a:gd name="connsiteY2132" fmla="*/ 905546 h 7028377"/>
                  <a:gd name="connsiteX2133" fmla="*/ 6104813 w 12203524"/>
                  <a:gd name="connsiteY2133" fmla="*/ 905546 h 7028377"/>
                  <a:gd name="connsiteX2134" fmla="*/ 6103796 w 12203524"/>
                  <a:gd name="connsiteY2134" fmla="*/ 905546 h 7028377"/>
                  <a:gd name="connsiteX2135" fmla="*/ 6102779 w 12203524"/>
                  <a:gd name="connsiteY2135" fmla="*/ 905546 h 7028377"/>
                  <a:gd name="connsiteX2136" fmla="*/ 6101762 w 12203524"/>
                  <a:gd name="connsiteY2136" fmla="*/ 905546 h 7028377"/>
                  <a:gd name="connsiteX2137" fmla="*/ 6100745 w 12203524"/>
                  <a:gd name="connsiteY2137" fmla="*/ 905546 h 7028377"/>
                  <a:gd name="connsiteX2138" fmla="*/ 6100745 w 12203524"/>
                  <a:gd name="connsiteY2138" fmla="*/ 905546 h 7028377"/>
                  <a:gd name="connsiteX2139" fmla="*/ 6100745 w 12203524"/>
                  <a:gd name="connsiteY2139" fmla="*/ 905546 h 7028377"/>
                  <a:gd name="connsiteX2140" fmla="*/ 6099728 w 12203524"/>
                  <a:gd name="connsiteY2140" fmla="*/ 906560 h 7028377"/>
                  <a:gd name="connsiteX2141" fmla="*/ 6099728 w 12203524"/>
                  <a:gd name="connsiteY2141" fmla="*/ 907574 h 7028377"/>
                  <a:gd name="connsiteX2142" fmla="*/ 6099728 w 12203524"/>
                  <a:gd name="connsiteY2142" fmla="*/ 907574 h 7028377"/>
                  <a:gd name="connsiteX2143" fmla="*/ 5784470 w 12203524"/>
                  <a:gd name="connsiteY2143" fmla="*/ 1270604 h 7028377"/>
                  <a:gd name="connsiteX2144" fmla="*/ 5341076 w 12203524"/>
                  <a:gd name="connsiteY2144" fmla="*/ 809212 h 7028377"/>
                  <a:gd name="connsiteX2145" fmla="*/ 5414297 w 12203524"/>
                  <a:gd name="connsiteY2145" fmla="*/ 690568 h 7028377"/>
                  <a:gd name="connsiteX2146" fmla="*/ 5625825 w 12203524"/>
                  <a:gd name="connsiteY2146" fmla="*/ 282920 h 7028377"/>
                  <a:gd name="connsiteX2147" fmla="*/ 5020733 w 12203524"/>
                  <a:gd name="connsiteY2147" fmla="*/ 263653 h 7028377"/>
                  <a:gd name="connsiteX2148" fmla="*/ 5162091 w 12203524"/>
                  <a:gd name="connsiteY2148" fmla="*/ 259597 h 7028377"/>
                  <a:gd name="connsiteX2149" fmla="*/ 5618706 w 12203524"/>
                  <a:gd name="connsiteY2149" fmla="*/ 281906 h 7028377"/>
                  <a:gd name="connsiteX2150" fmla="*/ 5409212 w 12203524"/>
                  <a:gd name="connsiteY2150" fmla="*/ 687526 h 7028377"/>
                  <a:gd name="connsiteX2151" fmla="*/ 5334974 w 12203524"/>
                  <a:gd name="connsiteY2151" fmla="*/ 807183 h 7028377"/>
                  <a:gd name="connsiteX2152" fmla="*/ 4865139 w 12203524"/>
                  <a:gd name="connsiteY2152" fmla="*/ 715919 h 7028377"/>
                  <a:gd name="connsiteX2153" fmla="*/ 5020733 w 12203524"/>
                  <a:gd name="connsiteY2153" fmla="*/ 263653 h 7028377"/>
                  <a:gd name="connsiteX2154" fmla="*/ 4324116 w 12203524"/>
                  <a:gd name="connsiteY2154" fmla="*/ 234245 h 7028377"/>
                  <a:gd name="connsiteX2155" fmla="*/ 4390218 w 12203524"/>
                  <a:gd name="connsiteY2155" fmla="*/ 111545 h 7028377"/>
                  <a:gd name="connsiteX2156" fmla="*/ 5012598 w 12203524"/>
                  <a:gd name="connsiteY2156" fmla="*/ 263653 h 7028377"/>
                  <a:gd name="connsiteX2157" fmla="*/ 4854969 w 12203524"/>
                  <a:gd name="connsiteY2157" fmla="*/ 716933 h 7028377"/>
                  <a:gd name="connsiteX2158" fmla="*/ 4854969 w 12203524"/>
                  <a:gd name="connsiteY2158" fmla="*/ 716933 h 7028377"/>
                  <a:gd name="connsiteX2159" fmla="*/ 4854969 w 12203524"/>
                  <a:gd name="connsiteY2159" fmla="*/ 717947 h 7028377"/>
                  <a:gd name="connsiteX2160" fmla="*/ 4854969 w 12203524"/>
                  <a:gd name="connsiteY2160" fmla="*/ 718961 h 7028377"/>
                  <a:gd name="connsiteX2161" fmla="*/ 4854969 w 12203524"/>
                  <a:gd name="connsiteY2161" fmla="*/ 718961 h 7028377"/>
                  <a:gd name="connsiteX2162" fmla="*/ 4854969 w 12203524"/>
                  <a:gd name="connsiteY2162" fmla="*/ 718961 h 7028377"/>
                  <a:gd name="connsiteX2163" fmla="*/ 4854969 w 12203524"/>
                  <a:gd name="connsiteY2163" fmla="*/ 719975 h 7028377"/>
                  <a:gd name="connsiteX2164" fmla="*/ 4854969 w 12203524"/>
                  <a:gd name="connsiteY2164" fmla="*/ 720989 h 7028377"/>
                  <a:gd name="connsiteX2165" fmla="*/ 4854969 w 12203524"/>
                  <a:gd name="connsiteY2165" fmla="*/ 722003 h 7028377"/>
                  <a:gd name="connsiteX2166" fmla="*/ 4855986 w 12203524"/>
                  <a:gd name="connsiteY2166" fmla="*/ 723017 h 7028377"/>
                  <a:gd name="connsiteX2167" fmla="*/ 4855986 w 12203524"/>
                  <a:gd name="connsiteY2167" fmla="*/ 723017 h 7028377"/>
                  <a:gd name="connsiteX2168" fmla="*/ 4855986 w 12203524"/>
                  <a:gd name="connsiteY2168" fmla="*/ 723017 h 7028377"/>
                  <a:gd name="connsiteX2169" fmla="*/ 4858020 w 12203524"/>
                  <a:gd name="connsiteY2169" fmla="*/ 723017 h 7028377"/>
                  <a:gd name="connsiteX2170" fmla="*/ 4858020 w 12203524"/>
                  <a:gd name="connsiteY2170" fmla="*/ 723017 h 7028377"/>
                  <a:gd name="connsiteX2171" fmla="*/ 4858020 w 12203524"/>
                  <a:gd name="connsiteY2171" fmla="*/ 723017 h 7028377"/>
                  <a:gd name="connsiteX2172" fmla="*/ 5330906 w 12203524"/>
                  <a:gd name="connsiteY2172" fmla="*/ 813268 h 7028377"/>
                  <a:gd name="connsiteX2173" fmla="*/ 5151921 w 12203524"/>
                  <a:gd name="connsiteY2173" fmla="*/ 1426768 h 7028377"/>
                  <a:gd name="connsiteX2174" fmla="*/ 5011581 w 12203524"/>
                  <a:gd name="connsiteY2174" fmla="*/ 1422712 h 7028377"/>
                  <a:gd name="connsiteX2175" fmla="*/ 4552932 w 12203524"/>
                  <a:gd name="connsiteY2175" fmla="*/ 1445021 h 7028377"/>
                  <a:gd name="connsiteX2176" fmla="*/ 4646492 w 12203524"/>
                  <a:gd name="connsiteY2176" fmla="*/ 843689 h 7028377"/>
                  <a:gd name="connsiteX2177" fmla="*/ 4646492 w 12203524"/>
                  <a:gd name="connsiteY2177" fmla="*/ 843689 h 7028377"/>
                  <a:gd name="connsiteX2178" fmla="*/ 4646492 w 12203524"/>
                  <a:gd name="connsiteY2178" fmla="*/ 842675 h 7028377"/>
                  <a:gd name="connsiteX2179" fmla="*/ 4646492 w 12203524"/>
                  <a:gd name="connsiteY2179" fmla="*/ 841661 h 7028377"/>
                  <a:gd name="connsiteX2180" fmla="*/ 4646492 w 12203524"/>
                  <a:gd name="connsiteY2180" fmla="*/ 841661 h 7028377"/>
                  <a:gd name="connsiteX2181" fmla="*/ 4646492 w 12203524"/>
                  <a:gd name="connsiteY2181" fmla="*/ 841661 h 7028377"/>
                  <a:gd name="connsiteX2182" fmla="*/ 4646492 w 12203524"/>
                  <a:gd name="connsiteY2182" fmla="*/ 840647 h 7028377"/>
                  <a:gd name="connsiteX2183" fmla="*/ 4646492 w 12203524"/>
                  <a:gd name="connsiteY2183" fmla="*/ 839633 h 7028377"/>
                  <a:gd name="connsiteX2184" fmla="*/ 4646492 w 12203524"/>
                  <a:gd name="connsiteY2184" fmla="*/ 838619 h 7028377"/>
                  <a:gd name="connsiteX2185" fmla="*/ 4645475 w 12203524"/>
                  <a:gd name="connsiteY2185" fmla="*/ 837605 h 7028377"/>
                  <a:gd name="connsiteX2186" fmla="*/ 4645475 w 12203524"/>
                  <a:gd name="connsiteY2186" fmla="*/ 837605 h 7028377"/>
                  <a:gd name="connsiteX2187" fmla="*/ 4645475 w 12203524"/>
                  <a:gd name="connsiteY2187" fmla="*/ 837605 h 7028377"/>
                  <a:gd name="connsiteX2188" fmla="*/ 4644458 w 12203524"/>
                  <a:gd name="connsiteY2188" fmla="*/ 837605 h 7028377"/>
                  <a:gd name="connsiteX2189" fmla="*/ 4643441 w 12203524"/>
                  <a:gd name="connsiteY2189" fmla="*/ 837605 h 7028377"/>
                  <a:gd name="connsiteX2190" fmla="*/ 4643441 w 12203524"/>
                  <a:gd name="connsiteY2190" fmla="*/ 837605 h 7028377"/>
                  <a:gd name="connsiteX2191" fmla="*/ 4074960 w 12203524"/>
                  <a:gd name="connsiteY2191" fmla="*/ 618570 h 7028377"/>
                  <a:gd name="connsiteX2192" fmla="*/ 4324116 w 12203524"/>
                  <a:gd name="connsiteY2192" fmla="*/ 234245 h 7028377"/>
                  <a:gd name="connsiteX2193" fmla="*/ 4102418 w 12203524"/>
                  <a:gd name="connsiteY2193" fmla="*/ 657104 h 7028377"/>
                  <a:gd name="connsiteX2194" fmla="*/ 4637339 w 12203524"/>
                  <a:gd name="connsiteY2194" fmla="*/ 846731 h 7028377"/>
                  <a:gd name="connsiteX2195" fmla="*/ 4534627 w 12203524"/>
                  <a:gd name="connsiteY2195" fmla="*/ 1403445 h 7028377"/>
                  <a:gd name="connsiteX2196" fmla="*/ 4545813 w 12203524"/>
                  <a:gd name="connsiteY2196" fmla="*/ 1448063 h 7028377"/>
                  <a:gd name="connsiteX2197" fmla="*/ 4501067 w 12203524"/>
                  <a:gd name="connsiteY2197" fmla="*/ 1460231 h 7028377"/>
                  <a:gd name="connsiteX2198" fmla="*/ 4068858 w 12203524"/>
                  <a:gd name="connsiteY2198" fmla="*/ 1827317 h 7028377"/>
                  <a:gd name="connsiteX2199" fmla="*/ 3636650 w 12203524"/>
                  <a:gd name="connsiteY2199" fmla="*/ 1460231 h 7028377"/>
                  <a:gd name="connsiteX2200" fmla="*/ 3591904 w 12203524"/>
                  <a:gd name="connsiteY2200" fmla="*/ 1448063 h 7028377"/>
                  <a:gd name="connsiteX2201" fmla="*/ 3603091 w 12203524"/>
                  <a:gd name="connsiteY2201" fmla="*/ 1403445 h 7028377"/>
                  <a:gd name="connsiteX2202" fmla="*/ 3500378 w 12203524"/>
                  <a:gd name="connsiteY2202" fmla="*/ 846731 h 7028377"/>
                  <a:gd name="connsiteX2203" fmla="*/ 4035299 w 12203524"/>
                  <a:gd name="connsiteY2203" fmla="*/ 657104 h 7028377"/>
                  <a:gd name="connsiteX2204" fmla="*/ 4067841 w 12203524"/>
                  <a:gd name="connsiteY2204" fmla="*/ 624655 h 7028377"/>
                  <a:gd name="connsiteX2205" fmla="*/ 4102418 w 12203524"/>
                  <a:gd name="connsiteY2205" fmla="*/ 657104 h 7028377"/>
                  <a:gd name="connsiteX2206" fmla="*/ 3749533 w 12203524"/>
                  <a:gd name="connsiteY2206" fmla="*/ 111545 h 7028377"/>
                  <a:gd name="connsiteX2207" fmla="*/ 3815635 w 12203524"/>
                  <a:gd name="connsiteY2207" fmla="*/ 234245 h 7028377"/>
                  <a:gd name="connsiteX2208" fmla="*/ 4064791 w 12203524"/>
                  <a:gd name="connsiteY2208" fmla="*/ 619584 h 7028377"/>
                  <a:gd name="connsiteX2209" fmla="*/ 3496310 w 12203524"/>
                  <a:gd name="connsiteY2209" fmla="*/ 838619 h 7028377"/>
                  <a:gd name="connsiteX2210" fmla="*/ 3496310 w 12203524"/>
                  <a:gd name="connsiteY2210" fmla="*/ 838619 h 7028377"/>
                  <a:gd name="connsiteX2211" fmla="*/ 3495293 w 12203524"/>
                  <a:gd name="connsiteY2211" fmla="*/ 838619 h 7028377"/>
                  <a:gd name="connsiteX2212" fmla="*/ 3494276 w 12203524"/>
                  <a:gd name="connsiteY2212" fmla="*/ 838619 h 7028377"/>
                  <a:gd name="connsiteX2213" fmla="*/ 3494276 w 12203524"/>
                  <a:gd name="connsiteY2213" fmla="*/ 838619 h 7028377"/>
                  <a:gd name="connsiteX2214" fmla="*/ 3494276 w 12203524"/>
                  <a:gd name="connsiteY2214" fmla="*/ 838619 h 7028377"/>
                  <a:gd name="connsiteX2215" fmla="*/ 3493259 w 12203524"/>
                  <a:gd name="connsiteY2215" fmla="*/ 839633 h 7028377"/>
                  <a:gd name="connsiteX2216" fmla="*/ 3493259 w 12203524"/>
                  <a:gd name="connsiteY2216" fmla="*/ 840647 h 7028377"/>
                  <a:gd name="connsiteX2217" fmla="*/ 3493259 w 12203524"/>
                  <a:gd name="connsiteY2217" fmla="*/ 841661 h 7028377"/>
                  <a:gd name="connsiteX2218" fmla="*/ 3493259 w 12203524"/>
                  <a:gd name="connsiteY2218" fmla="*/ 842675 h 7028377"/>
                  <a:gd name="connsiteX2219" fmla="*/ 3493259 w 12203524"/>
                  <a:gd name="connsiteY2219" fmla="*/ 842675 h 7028377"/>
                  <a:gd name="connsiteX2220" fmla="*/ 3493259 w 12203524"/>
                  <a:gd name="connsiteY2220" fmla="*/ 842675 h 7028377"/>
                  <a:gd name="connsiteX2221" fmla="*/ 3493259 w 12203524"/>
                  <a:gd name="connsiteY2221" fmla="*/ 843689 h 7028377"/>
                  <a:gd name="connsiteX2222" fmla="*/ 3493259 w 12203524"/>
                  <a:gd name="connsiteY2222" fmla="*/ 844703 h 7028377"/>
                  <a:gd name="connsiteX2223" fmla="*/ 3493259 w 12203524"/>
                  <a:gd name="connsiteY2223" fmla="*/ 844703 h 7028377"/>
                  <a:gd name="connsiteX2224" fmla="*/ 3586819 w 12203524"/>
                  <a:gd name="connsiteY2224" fmla="*/ 1446035 h 7028377"/>
                  <a:gd name="connsiteX2225" fmla="*/ 3128170 w 12203524"/>
                  <a:gd name="connsiteY2225" fmla="*/ 1423726 h 7028377"/>
                  <a:gd name="connsiteX2226" fmla="*/ 2987830 w 12203524"/>
                  <a:gd name="connsiteY2226" fmla="*/ 1427782 h 7028377"/>
                  <a:gd name="connsiteX2227" fmla="*/ 2808845 w 12203524"/>
                  <a:gd name="connsiteY2227" fmla="*/ 814282 h 7028377"/>
                  <a:gd name="connsiteX2228" fmla="*/ 3281731 w 12203524"/>
                  <a:gd name="connsiteY2228" fmla="*/ 724031 h 7028377"/>
                  <a:gd name="connsiteX2229" fmla="*/ 3283765 w 12203524"/>
                  <a:gd name="connsiteY2229" fmla="*/ 724031 h 7028377"/>
                  <a:gd name="connsiteX2230" fmla="*/ 3283765 w 12203524"/>
                  <a:gd name="connsiteY2230" fmla="*/ 724031 h 7028377"/>
                  <a:gd name="connsiteX2231" fmla="*/ 3283765 w 12203524"/>
                  <a:gd name="connsiteY2231" fmla="*/ 724031 h 7028377"/>
                  <a:gd name="connsiteX2232" fmla="*/ 3284782 w 12203524"/>
                  <a:gd name="connsiteY2232" fmla="*/ 723017 h 7028377"/>
                  <a:gd name="connsiteX2233" fmla="*/ 3284782 w 12203524"/>
                  <a:gd name="connsiteY2233" fmla="*/ 722003 h 7028377"/>
                  <a:gd name="connsiteX2234" fmla="*/ 3284782 w 12203524"/>
                  <a:gd name="connsiteY2234" fmla="*/ 720989 h 7028377"/>
                  <a:gd name="connsiteX2235" fmla="*/ 3284782 w 12203524"/>
                  <a:gd name="connsiteY2235" fmla="*/ 719975 h 7028377"/>
                  <a:gd name="connsiteX2236" fmla="*/ 3284782 w 12203524"/>
                  <a:gd name="connsiteY2236" fmla="*/ 719975 h 7028377"/>
                  <a:gd name="connsiteX2237" fmla="*/ 3284782 w 12203524"/>
                  <a:gd name="connsiteY2237" fmla="*/ 719975 h 7028377"/>
                  <a:gd name="connsiteX2238" fmla="*/ 3284782 w 12203524"/>
                  <a:gd name="connsiteY2238" fmla="*/ 718961 h 7028377"/>
                  <a:gd name="connsiteX2239" fmla="*/ 3284782 w 12203524"/>
                  <a:gd name="connsiteY2239" fmla="*/ 717947 h 7028377"/>
                  <a:gd name="connsiteX2240" fmla="*/ 3284782 w 12203524"/>
                  <a:gd name="connsiteY2240" fmla="*/ 717947 h 7028377"/>
                  <a:gd name="connsiteX2241" fmla="*/ 3127153 w 12203524"/>
                  <a:gd name="connsiteY2241" fmla="*/ 264667 h 7028377"/>
                  <a:gd name="connsiteX2242" fmla="*/ 3749533 w 12203524"/>
                  <a:gd name="connsiteY2242" fmla="*/ 111545 h 7028377"/>
                  <a:gd name="connsiteX2243" fmla="*/ 2977660 w 12203524"/>
                  <a:gd name="connsiteY2243" fmla="*/ 259597 h 7028377"/>
                  <a:gd name="connsiteX2244" fmla="*/ 3119017 w 12203524"/>
                  <a:gd name="connsiteY2244" fmla="*/ 263653 h 7028377"/>
                  <a:gd name="connsiteX2245" fmla="*/ 3274612 w 12203524"/>
                  <a:gd name="connsiteY2245" fmla="*/ 714905 h 7028377"/>
                  <a:gd name="connsiteX2246" fmla="*/ 2804777 w 12203524"/>
                  <a:gd name="connsiteY2246" fmla="*/ 806169 h 7028377"/>
                  <a:gd name="connsiteX2247" fmla="*/ 2730538 w 12203524"/>
                  <a:gd name="connsiteY2247" fmla="*/ 686512 h 7028377"/>
                  <a:gd name="connsiteX2248" fmla="*/ 2521045 w 12203524"/>
                  <a:gd name="connsiteY2248" fmla="*/ 280892 h 7028377"/>
                  <a:gd name="connsiteX2249" fmla="*/ 2977660 w 12203524"/>
                  <a:gd name="connsiteY2249" fmla="*/ 259597 h 7028377"/>
                  <a:gd name="connsiteX2250" fmla="*/ 1557983 w 12203524"/>
                  <a:gd name="connsiteY2250" fmla="*/ 282920 h 7028377"/>
                  <a:gd name="connsiteX2251" fmla="*/ 2032904 w 12203524"/>
                  <a:gd name="connsiteY2251" fmla="*/ 664202 h 7028377"/>
                  <a:gd name="connsiteX2252" fmla="*/ 2032904 w 12203524"/>
                  <a:gd name="connsiteY2252" fmla="*/ 664202 h 7028377"/>
                  <a:gd name="connsiteX2253" fmla="*/ 2033921 w 12203524"/>
                  <a:gd name="connsiteY2253" fmla="*/ 665217 h 7028377"/>
                  <a:gd name="connsiteX2254" fmla="*/ 2033921 w 12203524"/>
                  <a:gd name="connsiteY2254" fmla="*/ 665217 h 7028377"/>
                  <a:gd name="connsiteX2255" fmla="*/ 2035955 w 12203524"/>
                  <a:gd name="connsiteY2255" fmla="*/ 665217 h 7028377"/>
                  <a:gd name="connsiteX2256" fmla="*/ 2035955 w 12203524"/>
                  <a:gd name="connsiteY2256" fmla="*/ 665217 h 7028377"/>
                  <a:gd name="connsiteX2257" fmla="*/ 2035955 w 12203524"/>
                  <a:gd name="connsiteY2257" fmla="*/ 665217 h 7028377"/>
                  <a:gd name="connsiteX2258" fmla="*/ 2035955 w 12203524"/>
                  <a:gd name="connsiteY2258" fmla="*/ 665217 h 7028377"/>
                  <a:gd name="connsiteX2259" fmla="*/ 2035955 w 12203524"/>
                  <a:gd name="connsiteY2259" fmla="*/ 665217 h 7028377"/>
                  <a:gd name="connsiteX2260" fmla="*/ 2037989 w 12203524"/>
                  <a:gd name="connsiteY2260" fmla="*/ 665217 h 7028377"/>
                  <a:gd name="connsiteX2261" fmla="*/ 2037989 w 12203524"/>
                  <a:gd name="connsiteY2261" fmla="*/ 665217 h 7028377"/>
                  <a:gd name="connsiteX2262" fmla="*/ 2039006 w 12203524"/>
                  <a:gd name="connsiteY2262" fmla="*/ 664202 h 7028377"/>
                  <a:gd name="connsiteX2263" fmla="*/ 2039006 w 12203524"/>
                  <a:gd name="connsiteY2263" fmla="*/ 664202 h 7028377"/>
                  <a:gd name="connsiteX2264" fmla="*/ 2513926 w 12203524"/>
                  <a:gd name="connsiteY2264" fmla="*/ 282920 h 7028377"/>
                  <a:gd name="connsiteX2265" fmla="*/ 2723420 w 12203524"/>
                  <a:gd name="connsiteY2265" fmla="*/ 690568 h 7028377"/>
                  <a:gd name="connsiteX2266" fmla="*/ 2796641 w 12203524"/>
                  <a:gd name="connsiteY2266" fmla="*/ 809212 h 7028377"/>
                  <a:gd name="connsiteX2267" fmla="*/ 2353246 w 12203524"/>
                  <a:gd name="connsiteY2267" fmla="*/ 1270604 h 7028377"/>
                  <a:gd name="connsiteX2268" fmla="*/ 2037989 w 12203524"/>
                  <a:gd name="connsiteY2268" fmla="*/ 907574 h 7028377"/>
                  <a:gd name="connsiteX2269" fmla="*/ 2037989 w 12203524"/>
                  <a:gd name="connsiteY2269" fmla="*/ 907574 h 7028377"/>
                  <a:gd name="connsiteX2270" fmla="*/ 2036972 w 12203524"/>
                  <a:gd name="connsiteY2270" fmla="*/ 906560 h 7028377"/>
                  <a:gd name="connsiteX2271" fmla="*/ 2035955 w 12203524"/>
                  <a:gd name="connsiteY2271" fmla="*/ 906560 h 7028377"/>
                  <a:gd name="connsiteX2272" fmla="*/ 2035955 w 12203524"/>
                  <a:gd name="connsiteY2272" fmla="*/ 906560 h 7028377"/>
                  <a:gd name="connsiteX2273" fmla="*/ 2035955 w 12203524"/>
                  <a:gd name="connsiteY2273" fmla="*/ 906560 h 7028377"/>
                  <a:gd name="connsiteX2274" fmla="*/ 2034938 w 12203524"/>
                  <a:gd name="connsiteY2274" fmla="*/ 906560 h 7028377"/>
                  <a:gd name="connsiteX2275" fmla="*/ 2033921 w 12203524"/>
                  <a:gd name="connsiteY2275" fmla="*/ 906560 h 7028377"/>
                  <a:gd name="connsiteX2276" fmla="*/ 2032904 w 12203524"/>
                  <a:gd name="connsiteY2276" fmla="*/ 906560 h 7028377"/>
                  <a:gd name="connsiteX2277" fmla="*/ 2031887 w 12203524"/>
                  <a:gd name="connsiteY2277" fmla="*/ 906560 h 7028377"/>
                  <a:gd name="connsiteX2278" fmla="*/ 2031887 w 12203524"/>
                  <a:gd name="connsiteY2278" fmla="*/ 906560 h 7028377"/>
                  <a:gd name="connsiteX2279" fmla="*/ 2031887 w 12203524"/>
                  <a:gd name="connsiteY2279" fmla="*/ 906560 h 7028377"/>
                  <a:gd name="connsiteX2280" fmla="*/ 2030870 w 12203524"/>
                  <a:gd name="connsiteY2280" fmla="*/ 906560 h 7028377"/>
                  <a:gd name="connsiteX2281" fmla="*/ 2029853 w 12203524"/>
                  <a:gd name="connsiteY2281" fmla="*/ 907574 h 7028377"/>
                  <a:gd name="connsiteX2282" fmla="*/ 2029853 w 12203524"/>
                  <a:gd name="connsiteY2282" fmla="*/ 907574 h 7028377"/>
                  <a:gd name="connsiteX2283" fmla="*/ 1714595 w 12203524"/>
                  <a:gd name="connsiteY2283" fmla="*/ 1270604 h 7028377"/>
                  <a:gd name="connsiteX2284" fmla="*/ 1271201 w 12203524"/>
                  <a:gd name="connsiteY2284" fmla="*/ 809212 h 7028377"/>
                  <a:gd name="connsiteX2285" fmla="*/ 1344422 w 12203524"/>
                  <a:gd name="connsiteY2285" fmla="*/ 690568 h 7028377"/>
                  <a:gd name="connsiteX2286" fmla="*/ 1557983 w 12203524"/>
                  <a:gd name="connsiteY2286" fmla="*/ 282920 h 7028377"/>
                  <a:gd name="connsiteX2287" fmla="*/ 952892 w 12203524"/>
                  <a:gd name="connsiteY2287" fmla="*/ 263653 h 7028377"/>
                  <a:gd name="connsiteX2288" fmla="*/ 1094249 w 12203524"/>
                  <a:gd name="connsiteY2288" fmla="*/ 259597 h 7028377"/>
                  <a:gd name="connsiteX2289" fmla="*/ 1550865 w 12203524"/>
                  <a:gd name="connsiteY2289" fmla="*/ 281906 h 7028377"/>
                  <a:gd name="connsiteX2290" fmla="*/ 1341371 w 12203524"/>
                  <a:gd name="connsiteY2290" fmla="*/ 687526 h 7028377"/>
                  <a:gd name="connsiteX2291" fmla="*/ 1267133 w 12203524"/>
                  <a:gd name="connsiteY2291" fmla="*/ 807183 h 7028377"/>
                  <a:gd name="connsiteX2292" fmla="*/ 797297 w 12203524"/>
                  <a:gd name="connsiteY2292" fmla="*/ 715919 h 7028377"/>
                  <a:gd name="connsiteX2293" fmla="*/ 952892 w 12203524"/>
                  <a:gd name="connsiteY2293" fmla="*/ 263653 h 7028377"/>
                  <a:gd name="connsiteX2294" fmla="*/ 579667 w 12203524"/>
                  <a:gd name="connsiteY2294" fmla="*/ 844703 h 7028377"/>
                  <a:gd name="connsiteX2295" fmla="*/ 579667 w 12203524"/>
                  <a:gd name="connsiteY2295" fmla="*/ 844703 h 7028377"/>
                  <a:gd name="connsiteX2296" fmla="*/ 579667 w 12203524"/>
                  <a:gd name="connsiteY2296" fmla="*/ 844703 h 7028377"/>
                  <a:gd name="connsiteX2297" fmla="*/ 579667 w 12203524"/>
                  <a:gd name="connsiteY2297" fmla="*/ 842675 h 7028377"/>
                  <a:gd name="connsiteX2298" fmla="*/ 579667 w 12203524"/>
                  <a:gd name="connsiteY2298" fmla="*/ 842675 h 7028377"/>
                  <a:gd name="connsiteX2299" fmla="*/ 579667 w 12203524"/>
                  <a:gd name="connsiteY2299" fmla="*/ 842675 h 7028377"/>
                  <a:gd name="connsiteX2300" fmla="*/ 579667 w 12203524"/>
                  <a:gd name="connsiteY2300" fmla="*/ 841661 h 7028377"/>
                  <a:gd name="connsiteX2301" fmla="*/ 579667 w 12203524"/>
                  <a:gd name="connsiteY2301" fmla="*/ 840647 h 7028377"/>
                  <a:gd name="connsiteX2302" fmla="*/ 579667 w 12203524"/>
                  <a:gd name="connsiteY2302" fmla="*/ 839633 h 7028377"/>
                  <a:gd name="connsiteX2303" fmla="*/ 578650 w 12203524"/>
                  <a:gd name="connsiteY2303" fmla="*/ 838619 h 7028377"/>
                  <a:gd name="connsiteX2304" fmla="*/ 578650 w 12203524"/>
                  <a:gd name="connsiteY2304" fmla="*/ 838619 h 7028377"/>
                  <a:gd name="connsiteX2305" fmla="*/ 578650 w 12203524"/>
                  <a:gd name="connsiteY2305" fmla="*/ 838619 h 7028377"/>
                  <a:gd name="connsiteX2306" fmla="*/ 577633 w 12203524"/>
                  <a:gd name="connsiteY2306" fmla="*/ 838619 h 7028377"/>
                  <a:gd name="connsiteX2307" fmla="*/ 576617 w 12203524"/>
                  <a:gd name="connsiteY2307" fmla="*/ 838619 h 7028377"/>
                  <a:gd name="connsiteX2308" fmla="*/ 576617 w 12203524"/>
                  <a:gd name="connsiteY2308" fmla="*/ 838619 h 7028377"/>
                  <a:gd name="connsiteX2309" fmla="*/ 8136 w 12203524"/>
                  <a:gd name="connsiteY2309" fmla="*/ 619584 h 7028377"/>
                  <a:gd name="connsiteX2310" fmla="*/ 257291 w 12203524"/>
                  <a:gd name="connsiteY2310" fmla="*/ 234245 h 7028377"/>
                  <a:gd name="connsiteX2311" fmla="*/ 323393 w 12203524"/>
                  <a:gd name="connsiteY2311" fmla="*/ 111545 h 7028377"/>
                  <a:gd name="connsiteX2312" fmla="*/ 945773 w 12203524"/>
                  <a:gd name="connsiteY2312" fmla="*/ 263653 h 7028377"/>
                  <a:gd name="connsiteX2313" fmla="*/ 788144 w 12203524"/>
                  <a:gd name="connsiteY2313" fmla="*/ 716933 h 7028377"/>
                  <a:gd name="connsiteX2314" fmla="*/ 788144 w 12203524"/>
                  <a:gd name="connsiteY2314" fmla="*/ 716933 h 7028377"/>
                  <a:gd name="connsiteX2315" fmla="*/ 788144 w 12203524"/>
                  <a:gd name="connsiteY2315" fmla="*/ 717947 h 7028377"/>
                  <a:gd name="connsiteX2316" fmla="*/ 788144 w 12203524"/>
                  <a:gd name="connsiteY2316" fmla="*/ 718961 h 7028377"/>
                  <a:gd name="connsiteX2317" fmla="*/ 788144 w 12203524"/>
                  <a:gd name="connsiteY2317" fmla="*/ 718961 h 7028377"/>
                  <a:gd name="connsiteX2318" fmla="*/ 788144 w 12203524"/>
                  <a:gd name="connsiteY2318" fmla="*/ 718961 h 7028377"/>
                  <a:gd name="connsiteX2319" fmla="*/ 788144 w 12203524"/>
                  <a:gd name="connsiteY2319" fmla="*/ 719975 h 7028377"/>
                  <a:gd name="connsiteX2320" fmla="*/ 788144 w 12203524"/>
                  <a:gd name="connsiteY2320" fmla="*/ 720989 h 7028377"/>
                  <a:gd name="connsiteX2321" fmla="*/ 788144 w 12203524"/>
                  <a:gd name="connsiteY2321" fmla="*/ 722003 h 7028377"/>
                  <a:gd name="connsiteX2322" fmla="*/ 789161 w 12203524"/>
                  <a:gd name="connsiteY2322" fmla="*/ 723017 h 7028377"/>
                  <a:gd name="connsiteX2323" fmla="*/ 789161 w 12203524"/>
                  <a:gd name="connsiteY2323" fmla="*/ 723017 h 7028377"/>
                  <a:gd name="connsiteX2324" fmla="*/ 789161 w 12203524"/>
                  <a:gd name="connsiteY2324" fmla="*/ 723017 h 7028377"/>
                  <a:gd name="connsiteX2325" fmla="*/ 791195 w 12203524"/>
                  <a:gd name="connsiteY2325" fmla="*/ 723017 h 7028377"/>
                  <a:gd name="connsiteX2326" fmla="*/ 1264082 w 12203524"/>
                  <a:gd name="connsiteY2326" fmla="*/ 813268 h 7028377"/>
                  <a:gd name="connsiteX2327" fmla="*/ 1085097 w 12203524"/>
                  <a:gd name="connsiteY2327" fmla="*/ 1426768 h 7028377"/>
                  <a:gd name="connsiteX2328" fmla="*/ 944756 w 12203524"/>
                  <a:gd name="connsiteY2328" fmla="*/ 1422712 h 7028377"/>
                  <a:gd name="connsiteX2329" fmla="*/ 486107 w 12203524"/>
                  <a:gd name="connsiteY2329" fmla="*/ 1445021 h 7028377"/>
                  <a:gd name="connsiteX2330" fmla="*/ 579667 w 12203524"/>
                  <a:gd name="connsiteY2330" fmla="*/ 844703 h 7028377"/>
                  <a:gd name="connsiteX2331" fmla="*/ 696618 w 12203524"/>
                  <a:gd name="connsiteY2331" fmla="*/ 1857739 h 7028377"/>
                  <a:gd name="connsiteX2332" fmla="*/ 487124 w 12203524"/>
                  <a:gd name="connsiteY2332" fmla="*/ 1452119 h 7028377"/>
                  <a:gd name="connsiteX2333" fmla="*/ 943739 w 12203524"/>
                  <a:gd name="connsiteY2333" fmla="*/ 1429810 h 7028377"/>
                  <a:gd name="connsiteX2334" fmla="*/ 1085097 w 12203524"/>
                  <a:gd name="connsiteY2334" fmla="*/ 1433866 h 7028377"/>
                  <a:gd name="connsiteX2335" fmla="*/ 1240692 w 12203524"/>
                  <a:gd name="connsiteY2335" fmla="*/ 1885118 h 7028377"/>
                  <a:gd name="connsiteX2336" fmla="*/ 770856 w 12203524"/>
                  <a:gd name="connsiteY2336" fmla="*/ 1976382 h 7028377"/>
                  <a:gd name="connsiteX2337" fmla="*/ 696618 w 12203524"/>
                  <a:gd name="connsiteY2337" fmla="*/ 1857739 h 7028377"/>
                  <a:gd name="connsiteX2338" fmla="*/ 767805 w 12203524"/>
                  <a:gd name="connsiteY2338" fmla="*/ 1987537 h 7028377"/>
                  <a:gd name="connsiteX2339" fmla="*/ 945773 w 12203524"/>
                  <a:gd name="connsiteY2339" fmla="*/ 2597995 h 7028377"/>
                  <a:gd name="connsiteX2340" fmla="*/ 327461 w 12203524"/>
                  <a:gd name="connsiteY2340" fmla="*/ 2445888 h 7028377"/>
                  <a:gd name="connsiteX2341" fmla="*/ 767805 w 12203524"/>
                  <a:gd name="connsiteY2341" fmla="*/ 1987537 h 7028377"/>
                  <a:gd name="connsiteX2342" fmla="*/ 579667 w 12203524"/>
                  <a:gd name="connsiteY2342" fmla="*/ 3186144 h 7028377"/>
                  <a:gd name="connsiteX2343" fmla="*/ 579667 w 12203524"/>
                  <a:gd name="connsiteY2343" fmla="*/ 3186144 h 7028377"/>
                  <a:gd name="connsiteX2344" fmla="*/ 579667 w 12203524"/>
                  <a:gd name="connsiteY2344" fmla="*/ 3186144 h 7028377"/>
                  <a:gd name="connsiteX2345" fmla="*/ 579667 w 12203524"/>
                  <a:gd name="connsiteY2345" fmla="*/ 3184115 h 7028377"/>
                  <a:gd name="connsiteX2346" fmla="*/ 579667 w 12203524"/>
                  <a:gd name="connsiteY2346" fmla="*/ 3184115 h 7028377"/>
                  <a:gd name="connsiteX2347" fmla="*/ 579667 w 12203524"/>
                  <a:gd name="connsiteY2347" fmla="*/ 3184115 h 7028377"/>
                  <a:gd name="connsiteX2348" fmla="*/ 579667 w 12203524"/>
                  <a:gd name="connsiteY2348" fmla="*/ 3183102 h 7028377"/>
                  <a:gd name="connsiteX2349" fmla="*/ 579667 w 12203524"/>
                  <a:gd name="connsiteY2349" fmla="*/ 3182088 h 7028377"/>
                  <a:gd name="connsiteX2350" fmla="*/ 579667 w 12203524"/>
                  <a:gd name="connsiteY2350" fmla="*/ 3181073 h 7028377"/>
                  <a:gd name="connsiteX2351" fmla="*/ 578650 w 12203524"/>
                  <a:gd name="connsiteY2351" fmla="*/ 3180059 h 7028377"/>
                  <a:gd name="connsiteX2352" fmla="*/ 578650 w 12203524"/>
                  <a:gd name="connsiteY2352" fmla="*/ 3180059 h 7028377"/>
                  <a:gd name="connsiteX2353" fmla="*/ 578650 w 12203524"/>
                  <a:gd name="connsiteY2353" fmla="*/ 3180059 h 7028377"/>
                  <a:gd name="connsiteX2354" fmla="*/ 577633 w 12203524"/>
                  <a:gd name="connsiteY2354" fmla="*/ 3180059 h 7028377"/>
                  <a:gd name="connsiteX2355" fmla="*/ 576617 w 12203524"/>
                  <a:gd name="connsiteY2355" fmla="*/ 3180059 h 7028377"/>
                  <a:gd name="connsiteX2356" fmla="*/ 576617 w 12203524"/>
                  <a:gd name="connsiteY2356" fmla="*/ 3180059 h 7028377"/>
                  <a:gd name="connsiteX2357" fmla="*/ 8136 w 12203524"/>
                  <a:gd name="connsiteY2357" fmla="*/ 2961025 h 7028377"/>
                  <a:gd name="connsiteX2358" fmla="*/ 257291 w 12203524"/>
                  <a:gd name="connsiteY2358" fmla="*/ 2575686 h 7028377"/>
                  <a:gd name="connsiteX2359" fmla="*/ 323393 w 12203524"/>
                  <a:gd name="connsiteY2359" fmla="*/ 2452986 h 7028377"/>
                  <a:gd name="connsiteX2360" fmla="*/ 945773 w 12203524"/>
                  <a:gd name="connsiteY2360" fmla="*/ 2605093 h 7028377"/>
                  <a:gd name="connsiteX2361" fmla="*/ 788144 w 12203524"/>
                  <a:gd name="connsiteY2361" fmla="*/ 3058373 h 7028377"/>
                  <a:gd name="connsiteX2362" fmla="*/ 788144 w 12203524"/>
                  <a:gd name="connsiteY2362" fmla="*/ 3058373 h 7028377"/>
                  <a:gd name="connsiteX2363" fmla="*/ 788144 w 12203524"/>
                  <a:gd name="connsiteY2363" fmla="*/ 3059387 h 7028377"/>
                  <a:gd name="connsiteX2364" fmla="*/ 788144 w 12203524"/>
                  <a:gd name="connsiteY2364" fmla="*/ 3060402 h 7028377"/>
                  <a:gd name="connsiteX2365" fmla="*/ 788144 w 12203524"/>
                  <a:gd name="connsiteY2365" fmla="*/ 3060402 h 7028377"/>
                  <a:gd name="connsiteX2366" fmla="*/ 788144 w 12203524"/>
                  <a:gd name="connsiteY2366" fmla="*/ 3060402 h 7028377"/>
                  <a:gd name="connsiteX2367" fmla="*/ 788144 w 12203524"/>
                  <a:gd name="connsiteY2367" fmla="*/ 3061416 h 7028377"/>
                  <a:gd name="connsiteX2368" fmla="*/ 788144 w 12203524"/>
                  <a:gd name="connsiteY2368" fmla="*/ 3062429 h 7028377"/>
                  <a:gd name="connsiteX2369" fmla="*/ 788144 w 12203524"/>
                  <a:gd name="connsiteY2369" fmla="*/ 3063444 h 7028377"/>
                  <a:gd name="connsiteX2370" fmla="*/ 789161 w 12203524"/>
                  <a:gd name="connsiteY2370" fmla="*/ 3063444 h 7028377"/>
                  <a:gd name="connsiteX2371" fmla="*/ 789161 w 12203524"/>
                  <a:gd name="connsiteY2371" fmla="*/ 3063444 h 7028377"/>
                  <a:gd name="connsiteX2372" fmla="*/ 789161 w 12203524"/>
                  <a:gd name="connsiteY2372" fmla="*/ 3063444 h 7028377"/>
                  <a:gd name="connsiteX2373" fmla="*/ 791195 w 12203524"/>
                  <a:gd name="connsiteY2373" fmla="*/ 3063444 h 7028377"/>
                  <a:gd name="connsiteX2374" fmla="*/ 791195 w 12203524"/>
                  <a:gd name="connsiteY2374" fmla="*/ 3063444 h 7028377"/>
                  <a:gd name="connsiteX2375" fmla="*/ 791195 w 12203524"/>
                  <a:gd name="connsiteY2375" fmla="*/ 3063444 h 7028377"/>
                  <a:gd name="connsiteX2376" fmla="*/ 1264082 w 12203524"/>
                  <a:gd name="connsiteY2376" fmla="*/ 3153694 h 7028377"/>
                  <a:gd name="connsiteX2377" fmla="*/ 1085097 w 12203524"/>
                  <a:gd name="connsiteY2377" fmla="*/ 3767194 h 7028377"/>
                  <a:gd name="connsiteX2378" fmla="*/ 944756 w 12203524"/>
                  <a:gd name="connsiteY2378" fmla="*/ 3763138 h 7028377"/>
                  <a:gd name="connsiteX2379" fmla="*/ 486107 w 12203524"/>
                  <a:gd name="connsiteY2379" fmla="*/ 3785447 h 7028377"/>
                  <a:gd name="connsiteX2380" fmla="*/ 579667 w 12203524"/>
                  <a:gd name="connsiteY2380" fmla="*/ 3186144 h 7028377"/>
                  <a:gd name="connsiteX2381" fmla="*/ 696618 w 12203524"/>
                  <a:gd name="connsiteY2381" fmla="*/ 4200193 h 7028377"/>
                  <a:gd name="connsiteX2382" fmla="*/ 487124 w 12203524"/>
                  <a:gd name="connsiteY2382" fmla="*/ 3794573 h 7028377"/>
                  <a:gd name="connsiteX2383" fmla="*/ 943739 w 12203524"/>
                  <a:gd name="connsiteY2383" fmla="*/ 3772264 h 7028377"/>
                  <a:gd name="connsiteX2384" fmla="*/ 1085097 w 12203524"/>
                  <a:gd name="connsiteY2384" fmla="*/ 3776321 h 7028377"/>
                  <a:gd name="connsiteX2385" fmla="*/ 1240692 w 12203524"/>
                  <a:gd name="connsiteY2385" fmla="*/ 4227573 h 7028377"/>
                  <a:gd name="connsiteX2386" fmla="*/ 770856 w 12203524"/>
                  <a:gd name="connsiteY2386" fmla="*/ 4318837 h 7028377"/>
                  <a:gd name="connsiteX2387" fmla="*/ 696618 w 12203524"/>
                  <a:gd name="connsiteY2387" fmla="*/ 4200193 h 7028377"/>
                  <a:gd name="connsiteX2388" fmla="*/ 767805 w 12203524"/>
                  <a:gd name="connsiteY2388" fmla="*/ 4328978 h 7028377"/>
                  <a:gd name="connsiteX2389" fmla="*/ 945773 w 12203524"/>
                  <a:gd name="connsiteY2389" fmla="*/ 4939435 h 7028377"/>
                  <a:gd name="connsiteX2390" fmla="*/ 327461 w 12203524"/>
                  <a:gd name="connsiteY2390" fmla="*/ 4787328 h 7028377"/>
                  <a:gd name="connsiteX2391" fmla="*/ 767805 w 12203524"/>
                  <a:gd name="connsiteY2391" fmla="*/ 4328978 h 7028377"/>
                  <a:gd name="connsiteX2392" fmla="*/ 579667 w 12203524"/>
                  <a:gd name="connsiteY2392" fmla="*/ 5528598 h 7028377"/>
                  <a:gd name="connsiteX2393" fmla="*/ 579667 w 12203524"/>
                  <a:gd name="connsiteY2393" fmla="*/ 5528598 h 7028377"/>
                  <a:gd name="connsiteX2394" fmla="*/ 579667 w 12203524"/>
                  <a:gd name="connsiteY2394" fmla="*/ 5528598 h 7028377"/>
                  <a:gd name="connsiteX2395" fmla="*/ 579667 w 12203524"/>
                  <a:gd name="connsiteY2395" fmla="*/ 5526570 h 7028377"/>
                  <a:gd name="connsiteX2396" fmla="*/ 579667 w 12203524"/>
                  <a:gd name="connsiteY2396" fmla="*/ 5526570 h 7028377"/>
                  <a:gd name="connsiteX2397" fmla="*/ 579667 w 12203524"/>
                  <a:gd name="connsiteY2397" fmla="*/ 5526570 h 7028377"/>
                  <a:gd name="connsiteX2398" fmla="*/ 579667 w 12203524"/>
                  <a:gd name="connsiteY2398" fmla="*/ 5525556 h 7028377"/>
                  <a:gd name="connsiteX2399" fmla="*/ 579667 w 12203524"/>
                  <a:gd name="connsiteY2399" fmla="*/ 5524542 h 7028377"/>
                  <a:gd name="connsiteX2400" fmla="*/ 579667 w 12203524"/>
                  <a:gd name="connsiteY2400" fmla="*/ 5523528 h 7028377"/>
                  <a:gd name="connsiteX2401" fmla="*/ 578650 w 12203524"/>
                  <a:gd name="connsiteY2401" fmla="*/ 5522514 h 7028377"/>
                  <a:gd name="connsiteX2402" fmla="*/ 578650 w 12203524"/>
                  <a:gd name="connsiteY2402" fmla="*/ 5522514 h 7028377"/>
                  <a:gd name="connsiteX2403" fmla="*/ 578650 w 12203524"/>
                  <a:gd name="connsiteY2403" fmla="*/ 5522514 h 7028377"/>
                  <a:gd name="connsiteX2404" fmla="*/ 577633 w 12203524"/>
                  <a:gd name="connsiteY2404" fmla="*/ 5522514 h 7028377"/>
                  <a:gd name="connsiteX2405" fmla="*/ 576617 w 12203524"/>
                  <a:gd name="connsiteY2405" fmla="*/ 5522514 h 7028377"/>
                  <a:gd name="connsiteX2406" fmla="*/ 576617 w 12203524"/>
                  <a:gd name="connsiteY2406" fmla="*/ 5522514 h 7028377"/>
                  <a:gd name="connsiteX2407" fmla="*/ 8136 w 12203524"/>
                  <a:gd name="connsiteY2407" fmla="*/ 5303479 h 7028377"/>
                  <a:gd name="connsiteX2408" fmla="*/ 257291 w 12203524"/>
                  <a:gd name="connsiteY2408" fmla="*/ 4918140 h 7028377"/>
                  <a:gd name="connsiteX2409" fmla="*/ 323393 w 12203524"/>
                  <a:gd name="connsiteY2409" fmla="*/ 4795440 h 7028377"/>
                  <a:gd name="connsiteX2410" fmla="*/ 945773 w 12203524"/>
                  <a:gd name="connsiteY2410" fmla="*/ 4947548 h 7028377"/>
                  <a:gd name="connsiteX2411" fmla="*/ 788144 w 12203524"/>
                  <a:gd name="connsiteY2411" fmla="*/ 5400828 h 7028377"/>
                  <a:gd name="connsiteX2412" fmla="*/ 788144 w 12203524"/>
                  <a:gd name="connsiteY2412" fmla="*/ 5400828 h 7028377"/>
                  <a:gd name="connsiteX2413" fmla="*/ 788144 w 12203524"/>
                  <a:gd name="connsiteY2413" fmla="*/ 5401842 h 7028377"/>
                  <a:gd name="connsiteX2414" fmla="*/ 788144 w 12203524"/>
                  <a:gd name="connsiteY2414" fmla="*/ 5402856 h 7028377"/>
                  <a:gd name="connsiteX2415" fmla="*/ 788144 w 12203524"/>
                  <a:gd name="connsiteY2415" fmla="*/ 5402856 h 7028377"/>
                  <a:gd name="connsiteX2416" fmla="*/ 788144 w 12203524"/>
                  <a:gd name="connsiteY2416" fmla="*/ 5402856 h 7028377"/>
                  <a:gd name="connsiteX2417" fmla="*/ 788144 w 12203524"/>
                  <a:gd name="connsiteY2417" fmla="*/ 5403870 h 7028377"/>
                  <a:gd name="connsiteX2418" fmla="*/ 788144 w 12203524"/>
                  <a:gd name="connsiteY2418" fmla="*/ 5404884 h 7028377"/>
                  <a:gd name="connsiteX2419" fmla="*/ 788144 w 12203524"/>
                  <a:gd name="connsiteY2419" fmla="*/ 5405898 h 7028377"/>
                  <a:gd name="connsiteX2420" fmla="*/ 789161 w 12203524"/>
                  <a:gd name="connsiteY2420" fmla="*/ 5406912 h 7028377"/>
                  <a:gd name="connsiteX2421" fmla="*/ 789161 w 12203524"/>
                  <a:gd name="connsiteY2421" fmla="*/ 5406912 h 7028377"/>
                  <a:gd name="connsiteX2422" fmla="*/ 789161 w 12203524"/>
                  <a:gd name="connsiteY2422" fmla="*/ 5406912 h 7028377"/>
                  <a:gd name="connsiteX2423" fmla="*/ 791195 w 12203524"/>
                  <a:gd name="connsiteY2423" fmla="*/ 5406912 h 7028377"/>
                  <a:gd name="connsiteX2424" fmla="*/ 1264082 w 12203524"/>
                  <a:gd name="connsiteY2424" fmla="*/ 5497163 h 7028377"/>
                  <a:gd name="connsiteX2425" fmla="*/ 1085097 w 12203524"/>
                  <a:gd name="connsiteY2425" fmla="*/ 6110663 h 7028377"/>
                  <a:gd name="connsiteX2426" fmla="*/ 944756 w 12203524"/>
                  <a:gd name="connsiteY2426" fmla="*/ 6106606 h 7028377"/>
                  <a:gd name="connsiteX2427" fmla="*/ 486107 w 12203524"/>
                  <a:gd name="connsiteY2427" fmla="*/ 6128916 h 7028377"/>
                  <a:gd name="connsiteX2428" fmla="*/ 579667 w 12203524"/>
                  <a:gd name="connsiteY2428" fmla="*/ 5528598 h 7028377"/>
                  <a:gd name="connsiteX2429" fmla="*/ 1240692 w 12203524"/>
                  <a:gd name="connsiteY2429" fmla="*/ 6570027 h 7028377"/>
                  <a:gd name="connsiteX2430" fmla="*/ 770856 w 12203524"/>
                  <a:gd name="connsiteY2430" fmla="*/ 6661292 h 7028377"/>
                  <a:gd name="connsiteX2431" fmla="*/ 696618 w 12203524"/>
                  <a:gd name="connsiteY2431" fmla="*/ 6541634 h 7028377"/>
                  <a:gd name="connsiteX2432" fmla="*/ 487124 w 12203524"/>
                  <a:gd name="connsiteY2432" fmla="*/ 6136014 h 7028377"/>
                  <a:gd name="connsiteX2433" fmla="*/ 943739 w 12203524"/>
                  <a:gd name="connsiteY2433" fmla="*/ 6113705 h 7028377"/>
                  <a:gd name="connsiteX2434" fmla="*/ 1085097 w 12203524"/>
                  <a:gd name="connsiteY2434" fmla="*/ 6117761 h 7028377"/>
                  <a:gd name="connsiteX2435" fmla="*/ 1240692 w 12203524"/>
                  <a:gd name="connsiteY2435" fmla="*/ 6570027 h 7028377"/>
                  <a:gd name="connsiteX2436" fmla="*/ 1092215 w 12203524"/>
                  <a:gd name="connsiteY2436" fmla="*/ 6110663 h 7028377"/>
                  <a:gd name="connsiteX2437" fmla="*/ 1270183 w 12203524"/>
                  <a:gd name="connsiteY2437" fmla="*/ 5500205 h 7028377"/>
                  <a:gd name="connsiteX2438" fmla="*/ 1711544 w 12203524"/>
                  <a:gd name="connsiteY2438" fmla="*/ 5958555 h 7028377"/>
                  <a:gd name="connsiteX2439" fmla="*/ 1092215 w 12203524"/>
                  <a:gd name="connsiteY2439" fmla="*/ 6110663 h 7028377"/>
                  <a:gd name="connsiteX2440" fmla="*/ 2283076 w 12203524"/>
                  <a:gd name="connsiteY2440" fmla="*/ 6085312 h 7028377"/>
                  <a:gd name="connsiteX2441" fmla="*/ 2035955 w 12203524"/>
                  <a:gd name="connsiteY2441" fmla="*/ 6468622 h 7028377"/>
                  <a:gd name="connsiteX2442" fmla="*/ 1788833 w 12203524"/>
                  <a:gd name="connsiteY2442" fmla="*/ 6085312 h 7028377"/>
                  <a:gd name="connsiteX2443" fmla="*/ 1721714 w 12203524"/>
                  <a:gd name="connsiteY2443" fmla="*/ 5961597 h 7028377"/>
                  <a:gd name="connsiteX2444" fmla="*/ 2035955 w 12203524"/>
                  <a:gd name="connsiteY2444" fmla="*/ 5601610 h 7028377"/>
                  <a:gd name="connsiteX2445" fmla="*/ 2350195 w 12203524"/>
                  <a:gd name="connsiteY2445" fmla="*/ 5961597 h 7028377"/>
                  <a:gd name="connsiteX2446" fmla="*/ 2283076 w 12203524"/>
                  <a:gd name="connsiteY2446" fmla="*/ 6085312 h 7028377"/>
                  <a:gd name="connsiteX2447" fmla="*/ 2354263 w 12203524"/>
                  <a:gd name="connsiteY2447" fmla="*/ 5954499 h 7028377"/>
                  <a:gd name="connsiteX2448" fmla="*/ 2039006 w 12203524"/>
                  <a:gd name="connsiteY2448" fmla="*/ 5591469 h 7028377"/>
                  <a:gd name="connsiteX2449" fmla="*/ 2039006 w 12203524"/>
                  <a:gd name="connsiteY2449" fmla="*/ 5591469 h 7028377"/>
                  <a:gd name="connsiteX2450" fmla="*/ 2037989 w 12203524"/>
                  <a:gd name="connsiteY2450" fmla="*/ 5590455 h 7028377"/>
                  <a:gd name="connsiteX2451" fmla="*/ 2036972 w 12203524"/>
                  <a:gd name="connsiteY2451" fmla="*/ 5590455 h 7028377"/>
                  <a:gd name="connsiteX2452" fmla="*/ 2036972 w 12203524"/>
                  <a:gd name="connsiteY2452" fmla="*/ 5590455 h 7028377"/>
                  <a:gd name="connsiteX2453" fmla="*/ 2036972 w 12203524"/>
                  <a:gd name="connsiteY2453" fmla="*/ 5590455 h 7028377"/>
                  <a:gd name="connsiteX2454" fmla="*/ 2035955 w 12203524"/>
                  <a:gd name="connsiteY2454" fmla="*/ 5590455 h 7028377"/>
                  <a:gd name="connsiteX2455" fmla="*/ 2034938 w 12203524"/>
                  <a:gd name="connsiteY2455" fmla="*/ 5590455 h 7028377"/>
                  <a:gd name="connsiteX2456" fmla="*/ 2033921 w 12203524"/>
                  <a:gd name="connsiteY2456" fmla="*/ 5590455 h 7028377"/>
                  <a:gd name="connsiteX2457" fmla="*/ 2032904 w 12203524"/>
                  <a:gd name="connsiteY2457" fmla="*/ 5590455 h 7028377"/>
                  <a:gd name="connsiteX2458" fmla="*/ 2032904 w 12203524"/>
                  <a:gd name="connsiteY2458" fmla="*/ 5590455 h 7028377"/>
                  <a:gd name="connsiteX2459" fmla="*/ 2032904 w 12203524"/>
                  <a:gd name="connsiteY2459" fmla="*/ 5590455 h 7028377"/>
                  <a:gd name="connsiteX2460" fmla="*/ 2031887 w 12203524"/>
                  <a:gd name="connsiteY2460" fmla="*/ 5590455 h 7028377"/>
                  <a:gd name="connsiteX2461" fmla="*/ 2030870 w 12203524"/>
                  <a:gd name="connsiteY2461" fmla="*/ 5591469 h 7028377"/>
                  <a:gd name="connsiteX2462" fmla="*/ 2030870 w 12203524"/>
                  <a:gd name="connsiteY2462" fmla="*/ 5591469 h 7028377"/>
                  <a:gd name="connsiteX2463" fmla="*/ 1715612 w 12203524"/>
                  <a:gd name="connsiteY2463" fmla="*/ 5954499 h 7028377"/>
                  <a:gd name="connsiteX2464" fmla="*/ 1272217 w 12203524"/>
                  <a:gd name="connsiteY2464" fmla="*/ 5493106 h 7028377"/>
                  <a:gd name="connsiteX2465" fmla="*/ 1345439 w 12203524"/>
                  <a:gd name="connsiteY2465" fmla="*/ 5374462 h 7028377"/>
                  <a:gd name="connsiteX2466" fmla="*/ 1554932 w 12203524"/>
                  <a:gd name="connsiteY2466" fmla="*/ 4966815 h 7028377"/>
                  <a:gd name="connsiteX2467" fmla="*/ 2029853 w 12203524"/>
                  <a:gd name="connsiteY2467" fmla="*/ 5348097 h 7028377"/>
                  <a:gd name="connsiteX2468" fmla="*/ 2029853 w 12203524"/>
                  <a:gd name="connsiteY2468" fmla="*/ 5348097 h 7028377"/>
                  <a:gd name="connsiteX2469" fmla="*/ 2030870 w 12203524"/>
                  <a:gd name="connsiteY2469" fmla="*/ 5349111 h 7028377"/>
                  <a:gd name="connsiteX2470" fmla="*/ 2030870 w 12203524"/>
                  <a:gd name="connsiteY2470" fmla="*/ 5349111 h 7028377"/>
                  <a:gd name="connsiteX2471" fmla="*/ 2032904 w 12203524"/>
                  <a:gd name="connsiteY2471" fmla="*/ 5349111 h 7028377"/>
                  <a:gd name="connsiteX2472" fmla="*/ 2032904 w 12203524"/>
                  <a:gd name="connsiteY2472" fmla="*/ 5349111 h 7028377"/>
                  <a:gd name="connsiteX2473" fmla="*/ 2032904 w 12203524"/>
                  <a:gd name="connsiteY2473" fmla="*/ 5349111 h 7028377"/>
                  <a:gd name="connsiteX2474" fmla="*/ 2032904 w 12203524"/>
                  <a:gd name="connsiteY2474" fmla="*/ 5349111 h 7028377"/>
                  <a:gd name="connsiteX2475" fmla="*/ 2032904 w 12203524"/>
                  <a:gd name="connsiteY2475" fmla="*/ 5349111 h 7028377"/>
                  <a:gd name="connsiteX2476" fmla="*/ 2034938 w 12203524"/>
                  <a:gd name="connsiteY2476" fmla="*/ 5349111 h 7028377"/>
                  <a:gd name="connsiteX2477" fmla="*/ 2034938 w 12203524"/>
                  <a:gd name="connsiteY2477" fmla="*/ 5349111 h 7028377"/>
                  <a:gd name="connsiteX2478" fmla="*/ 2035955 w 12203524"/>
                  <a:gd name="connsiteY2478" fmla="*/ 5348097 h 7028377"/>
                  <a:gd name="connsiteX2479" fmla="*/ 2035955 w 12203524"/>
                  <a:gd name="connsiteY2479" fmla="*/ 5348097 h 7028377"/>
                  <a:gd name="connsiteX2480" fmla="*/ 2510875 w 12203524"/>
                  <a:gd name="connsiteY2480" fmla="*/ 4966815 h 7028377"/>
                  <a:gd name="connsiteX2481" fmla="*/ 2720369 w 12203524"/>
                  <a:gd name="connsiteY2481" fmla="*/ 5374462 h 7028377"/>
                  <a:gd name="connsiteX2482" fmla="*/ 2793590 w 12203524"/>
                  <a:gd name="connsiteY2482" fmla="*/ 5493106 h 7028377"/>
                  <a:gd name="connsiteX2483" fmla="*/ 2354263 w 12203524"/>
                  <a:gd name="connsiteY2483" fmla="*/ 5954499 h 7028377"/>
                  <a:gd name="connsiteX2484" fmla="*/ 2360365 w 12203524"/>
                  <a:gd name="connsiteY2484" fmla="*/ 5958555 h 7028377"/>
                  <a:gd name="connsiteX2485" fmla="*/ 2801726 w 12203524"/>
                  <a:gd name="connsiteY2485" fmla="*/ 5500205 h 7028377"/>
                  <a:gd name="connsiteX2486" fmla="*/ 2979694 w 12203524"/>
                  <a:gd name="connsiteY2486" fmla="*/ 6110663 h 7028377"/>
                  <a:gd name="connsiteX2487" fmla="*/ 2360365 w 12203524"/>
                  <a:gd name="connsiteY2487" fmla="*/ 5958555 h 7028377"/>
                  <a:gd name="connsiteX2488" fmla="*/ 3375292 w 12203524"/>
                  <a:gd name="connsiteY2488" fmla="*/ 6541634 h 7028377"/>
                  <a:gd name="connsiteX2489" fmla="*/ 3301053 w 12203524"/>
                  <a:gd name="connsiteY2489" fmla="*/ 6661292 h 7028377"/>
                  <a:gd name="connsiteX2490" fmla="*/ 2831218 w 12203524"/>
                  <a:gd name="connsiteY2490" fmla="*/ 6570027 h 7028377"/>
                  <a:gd name="connsiteX2491" fmla="*/ 2986813 w 12203524"/>
                  <a:gd name="connsiteY2491" fmla="*/ 6118775 h 7028377"/>
                  <a:gd name="connsiteX2492" fmla="*/ 3128170 w 12203524"/>
                  <a:gd name="connsiteY2492" fmla="*/ 6114719 h 7028377"/>
                  <a:gd name="connsiteX2493" fmla="*/ 3584785 w 12203524"/>
                  <a:gd name="connsiteY2493" fmla="*/ 6137028 h 7028377"/>
                  <a:gd name="connsiteX2494" fmla="*/ 3375292 w 12203524"/>
                  <a:gd name="connsiteY2494" fmla="*/ 6541634 h 7028377"/>
                  <a:gd name="connsiteX2495" fmla="*/ 3586819 w 12203524"/>
                  <a:gd name="connsiteY2495" fmla="*/ 6128916 h 7028377"/>
                  <a:gd name="connsiteX2496" fmla="*/ 3128170 w 12203524"/>
                  <a:gd name="connsiteY2496" fmla="*/ 6106606 h 7028377"/>
                  <a:gd name="connsiteX2497" fmla="*/ 2987830 w 12203524"/>
                  <a:gd name="connsiteY2497" fmla="*/ 6110663 h 7028377"/>
                  <a:gd name="connsiteX2498" fmla="*/ 2808845 w 12203524"/>
                  <a:gd name="connsiteY2498" fmla="*/ 5497163 h 7028377"/>
                  <a:gd name="connsiteX2499" fmla="*/ 3281731 w 12203524"/>
                  <a:gd name="connsiteY2499" fmla="*/ 5406912 h 7028377"/>
                  <a:gd name="connsiteX2500" fmla="*/ 3283765 w 12203524"/>
                  <a:gd name="connsiteY2500" fmla="*/ 5406912 h 7028377"/>
                  <a:gd name="connsiteX2501" fmla="*/ 3283765 w 12203524"/>
                  <a:gd name="connsiteY2501" fmla="*/ 5406912 h 7028377"/>
                  <a:gd name="connsiteX2502" fmla="*/ 3283765 w 12203524"/>
                  <a:gd name="connsiteY2502" fmla="*/ 5406912 h 7028377"/>
                  <a:gd name="connsiteX2503" fmla="*/ 3284782 w 12203524"/>
                  <a:gd name="connsiteY2503" fmla="*/ 5405898 h 7028377"/>
                  <a:gd name="connsiteX2504" fmla="*/ 3284782 w 12203524"/>
                  <a:gd name="connsiteY2504" fmla="*/ 5404884 h 7028377"/>
                  <a:gd name="connsiteX2505" fmla="*/ 3284782 w 12203524"/>
                  <a:gd name="connsiteY2505" fmla="*/ 5403870 h 7028377"/>
                  <a:gd name="connsiteX2506" fmla="*/ 3284782 w 12203524"/>
                  <a:gd name="connsiteY2506" fmla="*/ 5402856 h 7028377"/>
                  <a:gd name="connsiteX2507" fmla="*/ 3284782 w 12203524"/>
                  <a:gd name="connsiteY2507" fmla="*/ 5402856 h 7028377"/>
                  <a:gd name="connsiteX2508" fmla="*/ 3284782 w 12203524"/>
                  <a:gd name="connsiteY2508" fmla="*/ 5402856 h 7028377"/>
                  <a:gd name="connsiteX2509" fmla="*/ 3284782 w 12203524"/>
                  <a:gd name="connsiteY2509" fmla="*/ 5401842 h 7028377"/>
                  <a:gd name="connsiteX2510" fmla="*/ 3284782 w 12203524"/>
                  <a:gd name="connsiteY2510" fmla="*/ 5400828 h 7028377"/>
                  <a:gd name="connsiteX2511" fmla="*/ 3284782 w 12203524"/>
                  <a:gd name="connsiteY2511" fmla="*/ 5400828 h 7028377"/>
                  <a:gd name="connsiteX2512" fmla="*/ 3127153 w 12203524"/>
                  <a:gd name="connsiteY2512" fmla="*/ 4947548 h 7028377"/>
                  <a:gd name="connsiteX2513" fmla="*/ 3749533 w 12203524"/>
                  <a:gd name="connsiteY2513" fmla="*/ 4795440 h 7028377"/>
                  <a:gd name="connsiteX2514" fmla="*/ 3815635 w 12203524"/>
                  <a:gd name="connsiteY2514" fmla="*/ 4918140 h 7028377"/>
                  <a:gd name="connsiteX2515" fmla="*/ 4064791 w 12203524"/>
                  <a:gd name="connsiteY2515" fmla="*/ 5303479 h 7028377"/>
                  <a:gd name="connsiteX2516" fmla="*/ 3496310 w 12203524"/>
                  <a:gd name="connsiteY2516" fmla="*/ 5522514 h 7028377"/>
                  <a:gd name="connsiteX2517" fmla="*/ 3496310 w 12203524"/>
                  <a:gd name="connsiteY2517" fmla="*/ 5522514 h 7028377"/>
                  <a:gd name="connsiteX2518" fmla="*/ 3495293 w 12203524"/>
                  <a:gd name="connsiteY2518" fmla="*/ 5522514 h 7028377"/>
                  <a:gd name="connsiteX2519" fmla="*/ 3494276 w 12203524"/>
                  <a:gd name="connsiteY2519" fmla="*/ 5522514 h 7028377"/>
                  <a:gd name="connsiteX2520" fmla="*/ 3494276 w 12203524"/>
                  <a:gd name="connsiteY2520" fmla="*/ 5522514 h 7028377"/>
                  <a:gd name="connsiteX2521" fmla="*/ 3494276 w 12203524"/>
                  <a:gd name="connsiteY2521" fmla="*/ 5522514 h 7028377"/>
                  <a:gd name="connsiteX2522" fmla="*/ 3493259 w 12203524"/>
                  <a:gd name="connsiteY2522" fmla="*/ 5523528 h 7028377"/>
                  <a:gd name="connsiteX2523" fmla="*/ 3493259 w 12203524"/>
                  <a:gd name="connsiteY2523" fmla="*/ 5524542 h 7028377"/>
                  <a:gd name="connsiteX2524" fmla="*/ 3493259 w 12203524"/>
                  <a:gd name="connsiteY2524" fmla="*/ 5525556 h 7028377"/>
                  <a:gd name="connsiteX2525" fmla="*/ 3493259 w 12203524"/>
                  <a:gd name="connsiteY2525" fmla="*/ 5526570 h 7028377"/>
                  <a:gd name="connsiteX2526" fmla="*/ 3493259 w 12203524"/>
                  <a:gd name="connsiteY2526" fmla="*/ 5526570 h 7028377"/>
                  <a:gd name="connsiteX2527" fmla="*/ 3493259 w 12203524"/>
                  <a:gd name="connsiteY2527" fmla="*/ 5526570 h 7028377"/>
                  <a:gd name="connsiteX2528" fmla="*/ 3493259 w 12203524"/>
                  <a:gd name="connsiteY2528" fmla="*/ 5527584 h 7028377"/>
                  <a:gd name="connsiteX2529" fmla="*/ 3493259 w 12203524"/>
                  <a:gd name="connsiteY2529" fmla="*/ 5528598 h 7028377"/>
                  <a:gd name="connsiteX2530" fmla="*/ 3493259 w 12203524"/>
                  <a:gd name="connsiteY2530" fmla="*/ 5528598 h 7028377"/>
                  <a:gd name="connsiteX2531" fmla="*/ 3586819 w 12203524"/>
                  <a:gd name="connsiteY2531" fmla="*/ 6128916 h 7028377"/>
                  <a:gd name="connsiteX2532" fmla="*/ 4502084 w 12203524"/>
                  <a:gd name="connsiteY2532" fmla="*/ 6143112 h 7028377"/>
                  <a:gd name="connsiteX2533" fmla="*/ 4069875 w 12203524"/>
                  <a:gd name="connsiteY2533" fmla="*/ 6510198 h 7028377"/>
                  <a:gd name="connsiteX2534" fmla="*/ 3637667 w 12203524"/>
                  <a:gd name="connsiteY2534" fmla="*/ 6143112 h 7028377"/>
                  <a:gd name="connsiteX2535" fmla="*/ 3592921 w 12203524"/>
                  <a:gd name="connsiteY2535" fmla="*/ 6130944 h 7028377"/>
                  <a:gd name="connsiteX2536" fmla="*/ 3604108 w 12203524"/>
                  <a:gd name="connsiteY2536" fmla="*/ 6086325 h 7028377"/>
                  <a:gd name="connsiteX2537" fmla="*/ 3501395 w 12203524"/>
                  <a:gd name="connsiteY2537" fmla="*/ 5529612 h 7028377"/>
                  <a:gd name="connsiteX2538" fmla="*/ 4036316 w 12203524"/>
                  <a:gd name="connsiteY2538" fmla="*/ 5339985 h 7028377"/>
                  <a:gd name="connsiteX2539" fmla="*/ 4068858 w 12203524"/>
                  <a:gd name="connsiteY2539" fmla="*/ 5307535 h 7028377"/>
                  <a:gd name="connsiteX2540" fmla="*/ 4101401 w 12203524"/>
                  <a:gd name="connsiteY2540" fmla="*/ 5339985 h 7028377"/>
                  <a:gd name="connsiteX2541" fmla="*/ 4636323 w 12203524"/>
                  <a:gd name="connsiteY2541" fmla="*/ 5529612 h 7028377"/>
                  <a:gd name="connsiteX2542" fmla="*/ 4533609 w 12203524"/>
                  <a:gd name="connsiteY2542" fmla="*/ 6086325 h 7028377"/>
                  <a:gd name="connsiteX2543" fmla="*/ 4544796 w 12203524"/>
                  <a:gd name="connsiteY2543" fmla="*/ 6130944 h 7028377"/>
                  <a:gd name="connsiteX2544" fmla="*/ 4502084 w 12203524"/>
                  <a:gd name="connsiteY2544" fmla="*/ 6143112 h 7028377"/>
                  <a:gd name="connsiteX2545" fmla="*/ 4647509 w 12203524"/>
                  <a:gd name="connsiteY2545" fmla="*/ 5528598 h 7028377"/>
                  <a:gd name="connsiteX2546" fmla="*/ 4647509 w 12203524"/>
                  <a:gd name="connsiteY2546" fmla="*/ 5528598 h 7028377"/>
                  <a:gd name="connsiteX2547" fmla="*/ 4647509 w 12203524"/>
                  <a:gd name="connsiteY2547" fmla="*/ 5528598 h 7028377"/>
                  <a:gd name="connsiteX2548" fmla="*/ 4647509 w 12203524"/>
                  <a:gd name="connsiteY2548" fmla="*/ 5526570 h 7028377"/>
                  <a:gd name="connsiteX2549" fmla="*/ 4647509 w 12203524"/>
                  <a:gd name="connsiteY2549" fmla="*/ 5526570 h 7028377"/>
                  <a:gd name="connsiteX2550" fmla="*/ 4647509 w 12203524"/>
                  <a:gd name="connsiteY2550" fmla="*/ 5526570 h 7028377"/>
                  <a:gd name="connsiteX2551" fmla="*/ 4647509 w 12203524"/>
                  <a:gd name="connsiteY2551" fmla="*/ 5525556 h 7028377"/>
                  <a:gd name="connsiteX2552" fmla="*/ 4647509 w 12203524"/>
                  <a:gd name="connsiteY2552" fmla="*/ 5524542 h 7028377"/>
                  <a:gd name="connsiteX2553" fmla="*/ 4647509 w 12203524"/>
                  <a:gd name="connsiteY2553" fmla="*/ 5523528 h 7028377"/>
                  <a:gd name="connsiteX2554" fmla="*/ 4646492 w 12203524"/>
                  <a:gd name="connsiteY2554" fmla="*/ 5522514 h 7028377"/>
                  <a:gd name="connsiteX2555" fmla="*/ 4646492 w 12203524"/>
                  <a:gd name="connsiteY2555" fmla="*/ 5522514 h 7028377"/>
                  <a:gd name="connsiteX2556" fmla="*/ 4646492 w 12203524"/>
                  <a:gd name="connsiteY2556" fmla="*/ 5522514 h 7028377"/>
                  <a:gd name="connsiteX2557" fmla="*/ 4645475 w 12203524"/>
                  <a:gd name="connsiteY2557" fmla="*/ 5522514 h 7028377"/>
                  <a:gd name="connsiteX2558" fmla="*/ 4644458 w 12203524"/>
                  <a:gd name="connsiteY2558" fmla="*/ 5522514 h 7028377"/>
                  <a:gd name="connsiteX2559" fmla="*/ 4644458 w 12203524"/>
                  <a:gd name="connsiteY2559" fmla="*/ 5522514 h 7028377"/>
                  <a:gd name="connsiteX2560" fmla="*/ 4075977 w 12203524"/>
                  <a:gd name="connsiteY2560" fmla="*/ 5303479 h 7028377"/>
                  <a:gd name="connsiteX2561" fmla="*/ 4325133 w 12203524"/>
                  <a:gd name="connsiteY2561" fmla="*/ 4918140 h 7028377"/>
                  <a:gd name="connsiteX2562" fmla="*/ 4391235 w 12203524"/>
                  <a:gd name="connsiteY2562" fmla="*/ 4795440 h 7028377"/>
                  <a:gd name="connsiteX2563" fmla="*/ 5013615 w 12203524"/>
                  <a:gd name="connsiteY2563" fmla="*/ 4947548 h 7028377"/>
                  <a:gd name="connsiteX2564" fmla="*/ 4855986 w 12203524"/>
                  <a:gd name="connsiteY2564" fmla="*/ 5400828 h 7028377"/>
                  <a:gd name="connsiteX2565" fmla="*/ 4855986 w 12203524"/>
                  <a:gd name="connsiteY2565" fmla="*/ 5400828 h 7028377"/>
                  <a:gd name="connsiteX2566" fmla="*/ 4855986 w 12203524"/>
                  <a:gd name="connsiteY2566" fmla="*/ 5401842 h 7028377"/>
                  <a:gd name="connsiteX2567" fmla="*/ 4855986 w 12203524"/>
                  <a:gd name="connsiteY2567" fmla="*/ 5402856 h 7028377"/>
                  <a:gd name="connsiteX2568" fmla="*/ 4855986 w 12203524"/>
                  <a:gd name="connsiteY2568" fmla="*/ 5402856 h 7028377"/>
                  <a:gd name="connsiteX2569" fmla="*/ 4855986 w 12203524"/>
                  <a:gd name="connsiteY2569" fmla="*/ 5402856 h 7028377"/>
                  <a:gd name="connsiteX2570" fmla="*/ 4855986 w 12203524"/>
                  <a:gd name="connsiteY2570" fmla="*/ 5403870 h 7028377"/>
                  <a:gd name="connsiteX2571" fmla="*/ 4855986 w 12203524"/>
                  <a:gd name="connsiteY2571" fmla="*/ 5404884 h 7028377"/>
                  <a:gd name="connsiteX2572" fmla="*/ 4855986 w 12203524"/>
                  <a:gd name="connsiteY2572" fmla="*/ 5405898 h 7028377"/>
                  <a:gd name="connsiteX2573" fmla="*/ 4857003 w 12203524"/>
                  <a:gd name="connsiteY2573" fmla="*/ 5406912 h 7028377"/>
                  <a:gd name="connsiteX2574" fmla="*/ 4857003 w 12203524"/>
                  <a:gd name="connsiteY2574" fmla="*/ 5406912 h 7028377"/>
                  <a:gd name="connsiteX2575" fmla="*/ 4857003 w 12203524"/>
                  <a:gd name="connsiteY2575" fmla="*/ 5406912 h 7028377"/>
                  <a:gd name="connsiteX2576" fmla="*/ 4859037 w 12203524"/>
                  <a:gd name="connsiteY2576" fmla="*/ 5406912 h 7028377"/>
                  <a:gd name="connsiteX2577" fmla="*/ 4859037 w 12203524"/>
                  <a:gd name="connsiteY2577" fmla="*/ 5406912 h 7028377"/>
                  <a:gd name="connsiteX2578" fmla="*/ 4859037 w 12203524"/>
                  <a:gd name="connsiteY2578" fmla="*/ 5406912 h 7028377"/>
                  <a:gd name="connsiteX2579" fmla="*/ 5331923 w 12203524"/>
                  <a:gd name="connsiteY2579" fmla="*/ 5497163 h 7028377"/>
                  <a:gd name="connsiteX2580" fmla="*/ 5152938 w 12203524"/>
                  <a:gd name="connsiteY2580" fmla="*/ 6110663 h 7028377"/>
                  <a:gd name="connsiteX2581" fmla="*/ 5012598 w 12203524"/>
                  <a:gd name="connsiteY2581" fmla="*/ 6106606 h 7028377"/>
                  <a:gd name="connsiteX2582" fmla="*/ 4553949 w 12203524"/>
                  <a:gd name="connsiteY2582" fmla="*/ 6128916 h 7028377"/>
                  <a:gd name="connsiteX2583" fmla="*/ 4647509 w 12203524"/>
                  <a:gd name="connsiteY2583" fmla="*/ 5528598 h 7028377"/>
                  <a:gd name="connsiteX2584" fmla="*/ 5308533 w 12203524"/>
                  <a:gd name="connsiteY2584" fmla="*/ 6570027 h 7028377"/>
                  <a:gd name="connsiteX2585" fmla="*/ 4838698 w 12203524"/>
                  <a:gd name="connsiteY2585" fmla="*/ 6661292 h 7028377"/>
                  <a:gd name="connsiteX2586" fmla="*/ 4764459 w 12203524"/>
                  <a:gd name="connsiteY2586" fmla="*/ 6541634 h 7028377"/>
                  <a:gd name="connsiteX2587" fmla="*/ 4554966 w 12203524"/>
                  <a:gd name="connsiteY2587" fmla="*/ 6136014 h 7028377"/>
                  <a:gd name="connsiteX2588" fmla="*/ 5011581 w 12203524"/>
                  <a:gd name="connsiteY2588" fmla="*/ 6113705 h 7028377"/>
                  <a:gd name="connsiteX2589" fmla="*/ 5152938 w 12203524"/>
                  <a:gd name="connsiteY2589" fmla="*/ 6117761 h 7028377"/>
                  <a:gd name="connsiteX2590" fmla="*/ 5308533 w 12203524"/>
                  <a:gd name="connsiteY2590" fmla="*/ 6570027 h 7028377"/>
                  <a:gd name="connsiteX2591" fmla="*/ 5160057 w 12203524"/>
                  <a:gd name="connsiteY2591" fmla="*/ 6110663 h 7028377"/>
                  <a:gd name="connsiteX2592" fmla="*/ 5338025 w 12203524"/>
                  <a:gd name="connsiteY2592" fmla="*/ 5500205 h 7028377"/>
                  <a:gd name="connsiteX2593" fmla="*/ 5779386 w 12203524"/>
                  <a:gd name="connsiteY2593" fmla="*/ 5958555 h 7028377"/>
                  <a:gd name="connsiteX2594" fmla="*/ 5160057 w 12203524"/>
                  <a:gd name="connsiteY2594" fmla="*/ 6110663 h 7028377"/>
                  <a:gd name="connsiteX2595" fmla="*/ 6350917 w 12203524"/>
                  <a:gd name="connsiteY2595" fmla="*/ 6085312 h 7028377"/>
                  <a:gd name="connsiteX2596" fmla="*/ 6103796 w 12203524"/>
                  <a:gd name="connsiteY2596" fmla="*/ 6468622 h 7028377"/>
                  <a:gd name="connsiteX2597" fmla="*/ 5856675 w 12203524"/>
                  <a:gd name="connsiteY2597" fmla="*/ 6085312 h 7028377"/>
                  <a:gd name="connsiteX2598" fmla="*/ 5789555 w 12203524"/>
                  <a:gd name="connsiteY2598" fmla="*/ 5961597 h 7028377"/>
                  <a:gd name="connsiteX2599" fmla="*/ 6103796 w 12203524"/>
                  <a:gd name="connsiteY2599" fmla="*/ 5601610 h 7028377"/>
                  <a:gd name="connsiteX2600" fmla="*/ 6418037 w 12203524"/>
                  <a:gd name="connsiteY2600" fmla="*/ 5961597 h 7028377"/>
                  <a:gd name="connsiteX2601" fmla="*/ 6350917 w 12203524"/>
                  <a:gd name="connsiteY2601" fmla="*/ 6085312 h 7028377"/>
                  <a:gd name="connsiteX2602" fmla="*/ 6422105 w 12203524"/>
                  <a:gd name="connsiteY2602" fmla="*/ 5954499 h 7028377"/>
                  <a:gd name="connsiteX2603" fmla="*/ 6106847 w 12203524"/>
                  <a:gd name="connsiteY2603" fmla="*/ 5591469 h 7028377"/>
                  <a:gd name="connsiteX2604" fmla="*/ 6106847 w 12203524"/>
                  <a:gd name="connsiteY2604" fmla="*/ 5591469 h 7028377"/>
                  <a:gd name="connsiteX2605" fmla="*/ 6106847 w 12203524"/>
                  <a:gd name="connsiteY2605" fmla="*/ 5590455 h 7028377"/>
                  <a:gd name="connsiteX2606" fmla="*/ 6105830 w 12203524"/>
                  <a:gd name="connsiteY2606" fmla="*/ 5590455 h 7028377"/>
                  <a:gd name="connsiteX2607" fmla="*/ 6105830 w 12203524"/>
                  <a:gd name="connsiteY2607" fmla="*/ 5590455 h 7028377"/>
                  <a:gd name="connsiteX2608" fmla="*/ 6105830 w 12203524"/>
                  <a:gd name="connsiteY2608" fmla="*/ 5590455 h 7028377"/>
                  <a:gd name="connsiteX2609" fmla="*/ 6104813 w 12203524"/>
                  <a:gd name="connsiteY2609" fmla="*/ 5590455 h 7028377"/>
                  <a:gd name="connsiteX2610" fmla="*/ 6103796 w 12203524"/>
                  <a:gd name="connsiteY2610" fmla="*/ 5590455 h 7028377"/>
                  <a:gd name="connsiteX2611" fmla="*/ 6102779 w 12203524"/>
                  <a:gd name="connsiteY2611" fmla="*/ 5590455 h 7028377"/>
                  <a:gd name="connsiteX2612" fmla="*/ 6101762 w 12203524"/>
                  <a:gd name="connsiteY2612" fmla="*/ 5590455 h 7028377"/>
                  <a:gd name="connsiteX2613" fmla="*/ 6101762 w 12203524"/>
                  <a:gd name="connsiteY2613" fmla="*/ 5590455 h 7028377"/>
                  <a:gd name="connsiteX2614" fmla="*/ 6101762 w 12203524"/>
                  <a:gd name="connsiteY2614" fmla="*/ 5590455 h 7028377"/>
                  <a:gd name="connsiteX2615" fmla="*/ 6100745 w 12203524"/>
                  <a:gd name="connsiteY2615" fmla="*/ 5590455 h 7028377"/>
                  <a:gd name="connsiteX2616" fmla="*/ 6100745 w 12203524"/>
                  <a:gd name="connsiteY2616" fmla="*/ 5591469 h 7028377"/>
                  <a:gd name="connsiteX2617" fmla="*/ 6100745 w 12203524"/>
                  <a:gd name="connsiteY2617" fmla="*/ 5591469 h 7028377"/>
                  <a:gd name="connsiteX2618" fmla="*/ 5785488 w 12203524"/>
                  <a:gd name="connsiteY2618" fmla="*/ 5954499 h 7028377"/>
                  <a:gd name="connsiteX2619" fmla="*/ 5342093 w 12203524"/>
                  <a:gd name="connsiteY2619" fmla="*/ 5493106 h 7028377"/>
                  <a:gd name="connsiteX2620" fmla="*/ 5415314 w 12203524"/>
                  <a:gd name="connsiteY2620" fmla="*/ 5374462 h 7028377"/>
                  <a:gd name="connsiteX2621" fmla="*/ 5624808 w 12203524"/>
                  <a:gd name="connsiteY2621" fmla="*/ 4966815 h 7028377"/>
                  <a:gd name="connsiteX2622" fmla="*/ 6099728 w 12203524"/>
                  <a:gd name="connsiteY2622" fmla="*/ 5348097 h 7028377"/>
                  <a:gd name="connsiteX2623" fmla="*/ 6099728 w 12203524"/>
                  <a:gd name="connsiteY2623" fmla="*/ 5348097 h 7028377"/>
                  <a:gd name="connsiteX2624" fmla="*/ 6100745 w 12203524"/>
                  <a:gd name="connsiteY2624" fmla="*/ 5349111 h 7028377"/>
                  <a:gd name="connsiteX2625" fmla="*/ 6100745 w 12203524"/>
                  <a:gd name="connsiteY2625" fmla="*/ 5349111 h 7028377"/>
                  <a:gd name="connsiteX2626" fmla="*/ 6101762 w 12203524"/>
                  <a:gd name="connsiteY2626" fmla="*/ 5349111 h 7028377"/>
                  <a:gd name="connsiteX2627" fmla="*/ 6101762 w 12203524"/>
                  <a:gd name="connsiteY2627" fmla="*/ 5349111 h 7028377"/>
                  <a:gd name="connsiteX2628" fmla="*/ 6101762 w 12203524"/>
                  <a:gd name="connsiteY2628" fmla="*/ 5349111 h 7028377"/>
                  <a:gd name="connsiteX2629" fmla="*/ 6101762 w 12203524"/>
                  <a:gd name="connsiteY2629" fmla="*/ 5349111 h 7028377"/>
                  <a:gd name="connsiteX2630" fmla="*/ 6101762 w 12203524"/>
                  <a:gd name="connsiteY2630" fmla="*/ 5349111 h 7028377"/>
                  <a:gd name="connsiteX2631" fmla="*/ 6102779 w 12203524"/>
                  <a:gd name="connsiteY2631" fmla="*/ 5349111 h 7028377"/>
                  <a:gd name="connsiteX2632" fmla="*/ 6102779 w 12203524"/>
                  <a:gd name="connsiteY2632" fmla="*/ 5349111 h 7028377"/>
                  <a:gd name="connsiteX2633" fmla="*/ 6103796 w 12203524"/>
                  <a:gd name="connsiteY2633" fmla="*/ 5348097 h 7028377"/>
                  <a:gd name="connsiteX2634" fmla="*/ 6103796 w 12203524"/>
                  <a:gd name="connsiteY2634" fmla="*/ 5348097 h 7028377"/>
                  <a:gd name="connsiteX2635" fmla="*/ 6578717 w 12203524"/>
                  <a:gd name="connsiteY2635" fmla="*/ 4966815 h 7028377"/>
                  <a:gd name="connsiteX2636" fmla="*/ 6788210 w 12203524"/>
                  <a:gd name="connsiteY2636" fmla="*/ 5374462 h 7028377"/>
                  <a:gd name="connsiteX2637" fmla="*/ 6861432 w 12203524"/>
                  <a:gd name="connsiteY2637" fmla="*/ 5493106 h 7028377"/>
                  <a:gd name="connsiteX2638" fmla="*/ 6422105 w 12203524"/>
                  <a:gd name="connsiteY2638" fmla="*/ 5954499 h 7028377"/>
                  <a:gd name="connsiteX2639" fmla="*/ 6428207 w 12203524"/>
                  <a:gd name="connsiteY2639" fmla="*/ 5958555 h 7028377"/>
                  <a:gd name="connsiteX2640" fmla="*/ 6869567 w 12203524"/>
                  <a:gd name="connsiteY2640" fmla="*/ 5500205 h 7028377"/>
                  <a:gd name="connsiteX2641" fmla="*/ 7047535 w 12203524"/>
                  <a:gd name="connsiteY2641" fmla="*/ 6110663 h 7028377"/>
                  <a:gd name="connsiteX2642" fmla="*/ 6428207 w 12203524"/>
                  <a:gd name="connsiteY2642" fmla="*/ 5958555 h 7028377"/>
                  <a:gd name="connsiteX2643" fmla="*/ 7443133 w 12203524"/>
                  <a:gd name="connsiteY2643" fmla="*/ 6541634 h 7028377"/>
                  <a:gd name="connsiteX2644" fmla="*/ 7368895 w 12203524"/>
                  <a:gd name="connsiteY2644" fmla="*/ 6661292 h 7028377"/>
                  <a:gd name="connsiteX2645" fmla="*/ 6899059 w 12203524"/>
                  <a:gd name="connsiteY2645" fmla="*/ 6570027 h 7028377"/>
                  <a:gd name="connsiteX2646" fmla="*/ 7054654 w 12203524"/>
                  <a:gd name="connsiteY2646" fmla="*/ 6118775 h 7028377"/>
                  <a:gd name="connsiteX2647" fmla="*/ 7196012 w 12203524"/>
                  <a:gd name="connsiteY2647" fmla="*/ 6114719 h 7028377"/>
                  <a:gd name="connsiteX2648" fmla="*/ 7652627 w 12203524"/>
                  <a:gd name="connsiteY2648" fmla="*/ 6137028 h 7028377"/>
                  <a:gd name="connsiteX2649" fmla="*/ 7443133 w 12203524"/>
                  <a:gd name="connsiteY2649" fmla="*/ 6541634 h 7028377"/>
                  <a:gd name="connsiteX2650" fmla="*/ 7654661 w 12203524"/>
                  <a:gd name="connsiteY2650" fmla="*/ 6128916 h 7028377"/>
                  <a:gd name="connsiteX2651" fmla="*/ 7196012 w 12203524"/>
                  <a:gd name="connsiteY2651" fmla="*/ 6106606 h 7028377"/>
                  <a:gd name="connsiteX2652" fmla="*/ 7055671 w 12203524"/>
                  <a:gd name="connsiteY2652" fmla="*/ 6110663 h 7028377"/>
                  <a:gd name="connsiteX2653" fmla="*/ 6876686 w 12203524"/>
                  <a:gd name="connsiteY2653" fmla="*/ 5497163 h 7028377"/>
                  <a:gd name="connsiteX2654" fmla="*/ 7349573 w 12203524"/>
                  <a:gd name="connsiteY2654" fmla="*/ 5406912 h 7028377"/>
                  <a:gd name="connsiteX2655" fmla="*/ 7349573 w 12203524"/>
                  <a:gd name="connsiteY2655" fmla="*/ 5406912 h 7028377"/>
                  <a:gd name="connsiteX2656" fmla="*/ 7349573 w 12203524"/>
                  <a:gd name="connsiteY2656" fmla="*/ 5406912 h 7028377"/>
                  <a:gd name="connsiteX2657" fmla="*/ 7351607 w 12203524"/>
                  <a:gd name="connsiteY2657" fmla="*/ 5406912 h 7028377"/>
                  <a:gd name="connsiteX2658" fmla="*/ 7351607 w 12203524"/>
                  <a:gd name="connsiteY2658" fmla="*/ 5406912 h 7028377"/>
                  <a:gd name="connsiteX2659" fmla="*/ 7351607 w 12203524"/>
                  <a:gd name="connsiteY2659" fmla="*/ 5406912 h 7028377"/>
                  <a:gd name="connsiteX2660" fmla="*/ 7352623 w 12203524"/>
                  <a:gd name="connsiteY2660" fmla="*/ 5405898 h 7028377"/>
                  <a:gd name="connsiteX2661" fmla="*/ 7352623 w 12203524"/>
                  <a:gd name="connsiteY2661" fmla="*/ 5404884 h 7028377"/>
                  <a:gd name="connsiteX2662" fmla="*/ 7352623 w 12203524"/>
                  <a:gd name="connsiteY2662" fmla="*/ 5403870 h 7028377"/>
                  <a:gd name="connsiteX2663" fmla="*/ 7352623 w 12203524"/>
                  <a:gd name="connsiteY2663" fmla="*/ 5402856 h 7028377"/>
                  <a:gd name="connsiteX2664" fmla="*/ 7352623 w 12203524"/>
                  <a:gd name="connsiteY2664" fmla="*/ 5402856 h 7028377"/>
                  <a:gd name="connsiteX2665" fmla="*/ 7352623 w 12203524"/>
                  <a:gd name="connsiteY2665" fmla="*/ 5402856 h 7028377"/>
                  <a:gd name="connsiteX2666" fmla="*/ 7352623 w 12203524"/>
                  <a:gd name="connsiteY2666" fmla="*/ 5401842 h 7028377"/>
                  <a:gd name="connsiteX2667" fmla="*/ 7352623 w 12203524"/>
                  <a:gd name="connsiteY2667" fmla="*/ 5400828 h 7028377"/>
                  <a:gd name="connsiteX2668" fmla="*/ 7352623 w 12203524"/>
                  <a:gd name="connsiteY2668" fmla="*/ 5400828 h 7028377"/>
                  <a:gd name="connsiteX2669" fmla="*/ 7194994 w 12203524"/>
                  <a:gd name="connsiteY2669" fmla="*/ 4947548 h 7028377"/>
                  <a:gd name="connsiteX2670" fmla="*/ 7817374 w 12203524"/>
                  <a:gd name="connsiteY2670" fmla="*/ 4795440 h 7028377"/>
                  <a:gd name="connsiteX2671" fmla="*/ 7883477 w 12203524"/>
                  <a:gd name="connsiteY2671" fmla="*/ 4918140 h 7028377"/>
                  <a:gd name="connsiteX2672" fmla="*/ 8132632 w 12203524"/>
                  <a:gd name="connsiteY2672" fmla="*/ 5303479 h 7028377"/>
                  <a:gd name="connsiteX2673" fmla="*/ 7564151 w 12203524"/>
                  <a:gd name="connsiteY2673" fmla="*/ 5522514 h 7028377"/>
                  <a:gd name="connsiteX2674" fmla="*/ 7564151 w 12203524"/>
                  <a:gd name="connsiteY2674" fmla="*/ 5522514 h 7028377"/>
                  <a:gd name="connsiteX2675" fmla="*/ 7563134 w 12203524"/>
                  <a:gd name="connsiteY2675" fmla="*/ 5522514 h 7028377"/>
                  <a:gd name="connsiteX2676" fmla="*/ 7562118 w 12203524"/>
                  <a:gd name="connsiteY2676" fmla="*/ 5522514 h 7028377"/>
                  <a:gd name="connsiteX2677" fmla="*/ 7562118 w 12203524"/>
                  <a:gd name="connsiteY2677" fmla="*/ 5522514 h 7028377"/>
                  <a:gd name="connsiteX2678" fmla="*/ 7562118 w 12203524"/>
                  <a:gd name="connsiteY2678" fmla="*/ 5522514 h 7028377"/>
                  <a:gd name="connsiteX2679" fmla="*/ 7561100 w 12203524"/>
                  <a:gd name="connsiteY2679" fmla="*/ 5523528 h 7028377"/>
                  <a:gd name="connsiteX2680" fmla="*/ 7561100 w 12203524"/>
                  <a:gd name="connsiteY2680" fmla="*/ 5524542 h 7028377"/>
                  <a:gd name="connsiteX2681" fmla="*/ 7561100 w 12203524"/>
                  <a:gd name="connsiteY2681" fmla="*/ 5525556 h 7028377"/>
                  <a:gd name="connsiteX2682" fmla="*/ 7561100 w 12203524"/>
                  <a:gd name="connsiteY2682" fmla="*/ 5526570 h 7028377"/>
                  <a:gd name="connsiteX2683" fmla="*/ 7561100 w 12203524"/>
                  <a:gd name="connsiteY2683" fmla="*/ 5526570 h 7028377"/>
                  <a:gd name="connsiteX2684" fmla="*/ 7561100 w 12203524"/>
                  <a:gd name="connsiteY2684" fmla="*/ 5526570 h 7028377"/>
                  <a:gd name="connsiteX2685" fmla="*/ 7561100 w 12203524"/>
                  <a:gd name="connsiteY2685" fmla="*/ 5527584 h 7028377"/>
                  <a:gd name="connsiteX2686" fmla="*/ 7561100 w 12203524"/>
                  <a:gd name="connsiteY2686" fmla="*/ 5528598 h 7028377"/>
                  <a:gd name="connsiteX2687" fmla="*/ 7561100 w 12203524"/>
                  <a:gd name="connsiteY2687" fmla="*/ 5528598 h 7028377"/>
                  <a:gd name="connsiteX2688" fmla="*/ 7654661 w 12203524"/>
                  <a:gd name="connsiteY2688" fmla="*/ 6128916 h 7028377"/>
                  <a:gd name="connsiteX2689" fmla="*/ 8569925 w 12203524"/>
                  <a:gd name="connsiteY2689" fmla="*/ 6143112 h 7028377"/>
                  <a:gd name="connsiteX2690" fmla="*/ 8137717 w 12203524"/>
                  <a:gd name="connsiteY2690" fmla="*/ 6510198 h 7028377"/>
                  <a:gd name="connsiteX2691" fmla="*/ 7705509 w 12203524"/>
                  <a:gd name="connsiteY2691" fmla="*/ 6143112 h 7028377"/>
                  <a:gd name="connsiteX2692" fmla="*/ 7660762 w 12203524"/>
                  <a:gd name="connsiteY2692" fmla="*/ 6130944 h 7028377"/>
                  <a:gd name="connsiteX2693" fmla="*/ 7671949 w 12203524"/>
                  <a:gd name="connsiteY2693" fmla="*/ 6086325 h 7028377"/>
                  <a:gd name="connsiteX2694" fmla="*/ 7569236 w 12203524"/>
                  <a:gd name="connsiteY2694" fmla="*/ 5529612 h 7028377"/>
                  <a:gd name="connsiteX2695" fmla="*/ 8104157 w 12203524"/>
                  <a:gd name="connsiteY2695" fmla="*/ 5339985 h 7028377"/>
                  <a:gd name="connsiteX2696" fmla="*/ 8136700 w 12203524"/>
                  <a:gd name="connsiteY2696" fmla="*/ 5307535 h 7028377"/>
                  <a:gd name="connsiteX2697" fmla="*/ 8169242 w 12203524"/>
                  <a:gd name="connsiteY2697" fmla="*/ 5339985 h 7028377"/>
                  <a:gd name="connsiteX2698" fmla="*/ 8704164 w 12203524"/>
                  <a:gd name="connsiteY2698" fmla="*/ 5529612 h 7028377"/>
                  <a:gd name="connsiteX2699" fmla="*/ 8601450 w 12203524"/>
                  <a:gd name="connsiteY2699" fmla="*/ 6086325 h 7028377"/>
                  <a:gd name="connsiteX2700" fmla="*/ 8612637 w 12203524"/>
                  <a:gd name="connsiteY2700" fmla="*/ 6130944 h 7028377"/>
                  <a:gd name="connsiteX2701" fmla="*/ 8569925 w 12203524"/>
                  <a:gd name="connsiteY2701" fmla="*/ 6143112 h 7028377"/>
                  <a:gd name="connsiteX2702" fmla="*/ 8715350 w 12203524"/>
                  <a:gd name="connsiteY2702" fmla="*/ 5528598 h 7028377"/>
                  <a:gd name="connsiteX2703" fmla="*/ 8715350 w 12203524"/>
                  <a:gd name="connsiteY2703" fmla="*/ 5528598 h 7028377"/>
                  <a:gd name="connsiteX2704" fmla="*/ 8715350 w 12203524"/>
                  <a:gd name="connsiteY2704" fmla="*/ 5528598 h 7028377"/>
                  <a:gd name="connsiteX2705" fmla="*/ 8715350 w 12203524"/>
                  <a:gd name="connsiteY2705" fmla="*/ 5526570 h 7028377"/>
                  <a:gd name="connsiteX2706" fmla="*/ 8715350 w 12203524"/>
                  <a:gd name="connsiteY2706" fmla="*/ 5526570 h 7028377"/>
                  <a:gd name="connsiteX2707" fmla="*/ 8715350 w 12203524"/>
                  <a:gd name="connsiteY2707" fmla="*/ 5526570 h 7028377"/>
                  <a:gd name="connsiteX2708" fmla="*/ 8715350 w 12203524"/>
                  <a:gd name="connsiteY2708" fmla="*/ 5525556 h 7028377"/>
                  <a:gd name="connsiteX2709" fmla="*/ 8715350 w 12203524"/>
                  <a:gd name="connsiteY2709" fmla="*/ 5524542 h 7028377"/>
                  <a:gd name="connsiteX2710" fmla="*/ 8715350 w 12203524"/>
                  <a:gd name="connsiteY2710" fmla="*/ 5523528 h 7028377"/>
                  <a:gd name="connsiteX2711" fmla="*/ 8714333 w 12203524"/>
                  <a:gd name="connsiteY2711" fmla="*/ 5522514 h 7028377"/>
                  <a:gd name="connsiteX2712" fmla="*/ 8714333 w 12203524"/>
                  <a:gd name="connsiteY2712" fmla="*/ 5522514 h 7028377"/>
                  <a:gd name="connsiteX2713" fmla="*/ 8714333 w 12203524"/>
                  <a:gd name="connsiteY2713" fmla="*/ 5522514 h 7028377"/>
                  <a:gd name="connsiteX2714" fmla="*/ 8713316 w 12203524"/>
                  <a:gd name="connsiteY2714" fmla="*/ 5522514 h 7028377"/>
                  <a:gd name="connsiteX2715" fmla="*/ 8712299 w 12203524"/>
                  <a:gd name="connsiteY2715" fmla="*/ 5522514 h 7028377"/>
                  <a:gd name="connsiteX2716" fmla="*/ 8712299 w 12203524"/>
                  <a:gd name="connsiteY2716" fmla="*/ 5522514 h 7028377"/>
                  <a:gd name="connsiteX2717" fmla="*/ 8143818 w 12203524"/>
                  <a:gd name="connsiteY2717" fmla="*/ 5303479 h 7028377"/>
                  <a:gd name="connsiteX2718" fmla="*/ 8392973 w 12203524"/>
                  <a:gd name="connsiteY2718" fmla="*/ 4918140 h 7028377"/>
                  <a:gd name="connsiteX2719" fmla="*/ 8459076 w 12203524"/>
                  <a:gd name="connsiteY2719" fmla="*/ 4795440 h 7028377"/>
                  <a:gd name="connsiteX2720" fmla="*/ 9081456 w 12203524"/>
                  <a:gd name="connsiteY2720" fmla="*/ 4947548 h 7028377"/>
                  <a:gd name="connsiteX2721" fmla="*/ 8923827 w 12203524"/>
                  <a:gd name="connsiteY2721" fmla="*/ 5400828 h 7028377"/>
                  <a:gd name="connsiteX2722" fmla="*/ 8923827 w 12203524"/>
                  <a:gd name="connsiteY2722" fmla="*/ 5400828 h 7028377"/>
                  <a:gd name="connsiteX2723" fmla="*/ 8923827 w 12203524"/>
                  <a:gd name="connsiteY2723" fmla="*/ 5401842 h 7028377"/>
                  <a:gd name="connsiteX2724" fmla="*/ 8923827 w 12203524"/>
                  <a:gd name="connsiteY2724" fmla="*/ 5402856 h 7028377"/>
                  <a:gd name="connsiteX2725" fmla="*/ 8923827 w 12203524"/>
                  <a:gd name="connsiteY2725" fmla="*/ 5402856 h 7028377"/>
                  <a:gd name="connsiteX2726" fmla="*/ 8923827 w 12203524"/>
                  <a:gd name="connsiteY2726" fmla="*/ 5402856 h 7028377"/>
                  <a:gd name="connsiteX2727" fmla="*/ 8923827 w 12203524"/>
                  <a:gd name="connsiteY2727" fmla="*/ 5403870 h 7028377"/>
                  <a:gd name="connsiteX2728" fmla="*/ 8923827 w 12203524"/>
                  <a:gd name="connsiteY2728" fmla="*/ 5404884 h 7028377"/>
                  <a:gd name="connsiteX2729" fmla="*/ 8923827 w 12203524"/>
                  <a:gd name="connsiteY2729" fmla="*/ 5405898 h 7028377"/>
                  <a:gd name="connsiteX2730" fmla="*/ 8924844 w 12203524"/>
                  <a:gd name="connsiteY2730" fmla="*/ 5406912 h 7028377"/>
                  <a:gd name="connsiteX2731" fmla="*/ 8924844 w 12203524"/>
                  <a:gd name="connsiteY2731" fmla="*/ 5406912 h 7028377"/>
                  <a:gd name="connsiteX2732" fmla="*/ 8924844 w 12203524"/>
                  <a:gd name="connsiteY2732" fmla="*/ 5406912 h 7028377"/>
                  <a:gd name="connsiteX2733" fmla="*/ 8926878 w 12203524"/>
                  <a:gd name="connsiteY2733" fmla="*/ 5406912 h 7028377"/>
                  <a:gd name="connsiteX2734" fmla="*/ 8926878 w 12203524"/>
                  <a:gd name="connsiteY2734" fmla="*/ 5406912 h 7028377"/>
                  <a:gd name="connsiteX2735" fmla="*/ 8926878 w 12203524"/>
                  <a:gd name="connsiteY2735" fmla="*/ 5406912 h 7028377"/>
                  <a:gd name="connsiteX2736" fmla="*/ 9399764 w 12203524"/>
                  <a:gd name="connsiteY2736" fmla="*/ 5497163 h 7028377"/>
                  <a:gd name="connsiteX2737" fmla="*/ 9220779 w 12203524"/>
                  <a:gd name="connsiteY2737" fmla="*/ 6110663 h 7028377"/>
                  <a:gd name="connsiteX2738" fmla="*/ 9080439 w 12203524"/>
                  <a:gd name="connsiteY2738" fmla="*/ 6106606 h 7028377"/>
                  <a:gd name="connsiteX2739" fmla="*/ 8621789 w 12203524"/>
                  <a:gd name="connsiteY2739" fmla="*/ 6128916 h 7028377"/>
                  <a:gd name="connsiteX2740" fmla="*/ 8715350 w 12203524"/>
                  <a:gd name="connsiteY2740" fmla="*/ 5528598 h 7028377"/>
                  <a:gd name="connsiteX2741" fmla="*/ 9376374 w 12203524"/>
                  <a:gd name="connsiteY2741" fmla="*/ 6570027 h 7028377"/>
                  <a:gd name="connsiteX2742" fmla="*/ 8906538 w 12203524"/>
                  <a:gd name="connsiteY2742" fmla="*/ 6661292 h 7028377"/>
                  <a:gd name="connsiteX2743" fmla="*/ 8832300 w 12203524"/>
                  <a:gd name="connsiteY2743" fmla="*/ 6541634 h 7028377"/>
                  <a:gd name="connsiteX2744" fmla="*/ 8622807 w 12203524"/>
                  <a:gd name="connsiteY2744" fmla="*/ 6136014 h 7028377"/>
                  <a:gd name="connsiteX2745" fmla="*/ 9079422 w 12203524"/>
                  <a:gd name="connsiteY2745" fmla="*/ 6113705 h 7028377"/>
                  <a:gd name="connsiteX2746" fmla="*/ 9220779 w 12203524"/>
                  <a:gd name="connsiteY2746" fmla="*/ 6117761 h 7028377"/>
                  <a:gd name="connsiteX2747" fmla="*/ 9376374 w 12203524"/>
                  <a:gd name="connsiteY2747" fmla="*/ 6570027 h 7028377"/>
                  <a:gd name="connsiteX2748" fmla="*/ 9227898 w 12203524"/>
                  <a:gd name="connsiteY2748" fmla="*/ 6110663 h 7028377"/>
                  <a:gd name="connsiteX2749" fmla="*/ 9405866 w 12203524"/>
                  <a:gd name="connsiteY2749" fmla="*/ 5500205 h 7028377"/>
                  <a:gd name="connsiteX2750" fmla="*/ 9847227 w 12203524"/>
                  <a:gd name="connsiteY2750" fmla="*/ 5958555 h 7028377"/>
                  <a:gd name="connsiteX2751" fmla="*/ 9227898 w 12203524"/>
                  <a:gd name="connsiteY2751" fmla="*/ 6110663 h 7028377"/>
                  <a:gd name="connsiteX2752" fmla="*/ 10418759 w 12203524"/>
                  <a:gd name="connsiteY2752" fmla="*/ 6085312 h 7028377"/>
                  <a:gd name="connsiteX2753" fmla="*/ 10171637 w 12203524"/>
                  <a:gd name="connsiteY2753" fmla="*/ 6468622 h 7028377"/>
                  <a:gd name="connsiteX2754" fmla="*/ 9924516 w 12203524"/>
                  <a:gd name="connsiteY2754" fmla="*/ 6085312 h 7028377"/>
                  <a:gd name="connsiteX2755" fmla="*/ 9857396 w 12203524"/>
                  <a:gd name="connsiteY2755" fmla="*/ 5961597 h 7028377"/>
                  <a:gd name="connsiteX2756" fmla="*/ 10171637 w 12203524"/>
                  <a:gd name="connsiteY2756" fmla="*/ 5601610 h 7028377"/>
                  <a:gd name="connsiteX2757" fmla="*/ 10485878 w 12203524"/>
                  <a:gd name="connsiteY2757" fmla="*/ 5961597 h 7028377"/>
                  <a:gd name="connsiteX2758" fmla="*/ 10418759 w 12203524"/>
                  <a:gd name="connsiteY2758" fmla="*/ 6085312 h 7028377"/>
                  <a:gd name="connsiteX2759" fmla="*/ 10489946 w 12203524"/>
                  <a:gd name="connsiteY2759" fmla="*/ 5954499 h 7028377"/>
                  <a:gd name="connsiteX2760" fmla="*/ 10174688 w 12203524"/>
                  <a:gd name="connsiteY2760" fmla="*/ 5591469 h 7028377"/>
                  <a:gd name="connsiteX2761" fmla="*/ 10174688 w 12203524"/>
                  <a:gd name="connsiteY2761" fmla="*/ 5591469 h 7028377"/>
                  <a:gd name="connsiteX2762" fmla="*/ 10174688 w 12203524"/>
                  <a:gd name="connsiteY2762" fmla="*/ 5590455 h 7028377"/>
                  <a:gd name="connsiteX2763" fmla="*/ 10173671 w 12203524"/>
                  <a:gd name="connsiteY2763" fmla="*/ 5590455 h 7028377"/>
                  <a:gd name="connsiteX2764" fmla="*/ 10173671 w 12203524"/>
                  <a:gd name="connsiteY2764" fmla="*/ 5590455 h 7028377"/>
                  <a:gd name="connsiteX2765" fmla="*/ 10173671 w 12203524"/>
                  <a:gd name="connsiteY2765" fmla="*/ 5590455 h 7028377"/>
                  <a:gd name="connsiteX2766" fmla="*/ 10172654 w 12203524"/>
                  <a:gd name="connsiteY2766" fmla="*/ 5590455 h 7028377"/>
                  <a:gd name="connsiteX2767" fmla="*/ 10171637 w 12203524"/>
                  <a:gd name="connsiteY2767" fmla="*/ 5590455 h 7028377"/>
                  <a:gd name="connsiteX2768" fmla="*/ 10170621 w 12203524"/>
                  <a:gd name="connsiteY2768" fmla="*/ 5590455 h 7028377"/>
                  <a:gd name="connsiteX2769" fmla="*/ 10169603 w 12203524"/>
                  <a:gd name="connsiteY2769" fmla="*/ 5590455 h 7028377"/>
                  <a:gd name="connsiteX2770" fmla="*/ 10169603 w 12203524"/>
                  <a:gd name="connsiteY2770" fmla="*/ 5590455 h 7028377"/>
                  <a:gd name="connsiteX2771" fmla="*/ 10169603 w 12203524"/>
                  <a:gd name="connsiteY2771" fmla="*/ 5590455 h 7028377"/>
                  <a:gd name="connsiteX2772" fmla="*/ 10168586 w 12203524"/>
                  <a:gd name="connsiteY2772" fmla="*/ 5590455 h 7028377"/>
                  <a:gd name="connsiteX2773" fmla="*/ 10168586 w 12203524"/>
                  <a:gd name="connsiteY2773" fmla="*/ 5591469 h 7028377"/>
                  <a:gd name="connsiteX2774" fmla="*/ 10168586 w 12203524"/>
                  <a:gd name="connsiteY2774" fmla="*/ 5591469 h 7028377"/>
                  <a:gd name="connsiteX2775" fmla="*/ 9853329 w 12203524"/>
                  <a:gd name="connsiteY2775" fmla="*/ 5954499 h 7028377"/>
                  <a:gd name="connsiteX2776" fmla="*/ 9409934 w 12203524"/>
                  <a:gd name="connsiteY2776" fmla="*/ 5493106 h 7028377"/>
                  <a:gd name="connsiteX2777" fmla="*/ 9483155 w 12203524"/>
                  <a:gd name="connsiteY2777" fmla="*/ 5374462 h 7028377"/>
                  <a:gd name="connsiteX2778" fmla="*/ 9692649 w 12203524"/>
                  <a:gd name="connsiteY2778" fmla="*/ 4966815 h 7028377"/>
                  <a:gd name="connsiteX2779" fmla="*/ 10167569 w 12203524"/>
                  <a:gd name="connsiteY2779" fmla="*/ 5348097 h 7028377"/>
                  <a:gd name="connsiteX2780" fmla="*/ 10167569 w 12203524"/>
                  <a:gd name="connsiteY2780" fmla="*/ 5348097 h 7028377"/>
                  <a:gd name="connsiteX2781" fmla="*/ 10168586 w 12203524"/>
                  <a:gd name="connsiteY2781" fmla="*/ 5349111 h 7028377"/>
                  <a:gd name="connsiteX2782" fmla="*/ 10168586 w 12203524"/>
                  <a:gd name="connsiteY2782" fmla="*/ 5349111 h 7028377"/>
                  <a:gd name="connsiteX2783" fmla="*/ 10169603 w 12203524"/>
                  <a:gd name="connsiteY2783" fmla="*/ 5349111 h 7028377"/>
                  <a:gd name="connsiteX2784" fmla="*/ 10169603 w 12203524"/>
                  <a:gd name="connsiteY2784" fmla="*/ 5349111 h 7028377"/>
                  <a:gd name="connsiteX2785" fmla="*/ 10169603 w 12203524"/>
                  <a:gd name="connsiteY2785" fmla="*/ 5349111 h 7028377"/>
                  <a:gd name="connsiteX2786" fmla="*/ 10169603 w 12203524"/>
                  <a:gd name="connsiteY2786" fmla="*/ 5349111 h 7028377"/>
                  <a:gd name="connsiteX2787" fmla="*/ 10169603 w 12203524"/>
                  <a:gd name="connsiteY2787" fmla="*/ 5349111 h 7028377"/>
                  <a:gd name="connsiteX2788" fmla="*/ 10170621 w 12203524"/>
                  <a:gd name="connsiteY2788" fmla="*/ 5349111 h 7028377"/>
                  <a:gd name="connsiteX2789" fmla="*/ 10170621 w 12203524"/>
                  <a:gd name="connsiteY2789" fmla="*/ 5349111 h 7028377"/>
                  <a:gd name="connsiteX2790" fmla="*/ 10171637 w 12203524"/>
                  <a:gd name="connsiteY2790" fmla="*/ 5348097 h 7028377"/>
                  <a:gd name="connsiteX2791" fmla="*/ 10171637 w 12203524"/>
                  <a:gd name="connsiteY2791" fmla="*/ 5348097 h 7028377"/>
                  <a:gd name="connsiteX2792" fmla="*/ 10646557 w 12203524"/>
                  <a:gd name="connsiteY2792" fmla="*/ 4966815 h 7028377"/>
                  <a:gd name="connsiteX2793" fmla="*/ 10856052 w 12203524"/>
                  <a:gd name="connsiteY2793" fmla="*/ 5374462 h 7028377"/>
                  <a:gd name="connsiteX2794" fmla="*/ 10929273 w 12203524"/>
                  <a:gd name="connsiteY2794" fmla="*/ 5493106 h 7028377"/>
                  <a:gd name="connsiteX2795" fmla="*/ 10489946 w 12203524"/>
                  <a:gd name="connsiteY2795" fmla="*/ 5954499 h 7028377"/>
                  <a:gd name="connsiteX2796" fmla="*/ 10496048 w 12203524"/>
                  <a:gd name="connsiteY2796" fmla="*/ 5958555 h 7028377"/>
                  <a:gd name="connsiteX2797" fmla="*/ 10937409 w 12203524"/>
                  <a:gd name="connsiteY2797" fmla="*/ 5500205 h 7028377"/>
                  <a:gd name="connsiteX2798" fmla="*/ 11115377 w 12203524"/>
                  <a:gd name="connsiteY2798" fmla="*/ 6110663 h 7028377"/>
                  <a:gd name="connsiteX2799" fmla="*/ 10496048 w 12203524"/>
                  <a:gd name="connsiteY2799" fmla="*/ 5958555 h 7028377"/>
                  <a:gd name="connsiteX2800" fmla="*/ 10966900 w 12203524"/>
                  <a:gd name="connsiteY2800" fmla="*/ 6570027 h 7028377"/>
                  <a:gd name="connsiteX2801" fmla="*/ 11122495 w 12203524"/>
                  <a:gd name="connsiteY2801" fmla="*/ 6118775 h 7028377"/>
                  <a:gd name="connsiteX2802" fmla="*/ 11263853 w 12203524"/>
                  <a:gd name="connsiteY2802" fmla="*/ 6114719 h 7028377"/>
                  <a:gd name="connsiteX2803" fmla="*/ 11720468 w 12203524"/>
                  <a:gd name="connsiteY2803" fmla="*/ 6137028 h 7028377"/>
                  <a:gd name="connsiteX2804" fmla="*/ 11510974 w 12203524"/>
                  <a:gd name="connsiteY2804" fmla="*/ 6542648 h 7028377"/>
                  <a:gd name="connsiteX2805" fmla="*/ 11436736 w 12203524"/>
                  <a:gd name="connsiteY2805" fmla="*/ 6662305 h 7028377"/>
                  <a:gd name="connsiteX2806" fmla="*/ 10966900 w 12203524"/>
                  <a:gd name="connsiteY2806" fmla="*/ 6570027 h 702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Lst>
                <a:rect l="l" t="t" r="r" b="b"/>
                <a:pathLst>
                  <a:path w="12203524" h="7028377">
                    <a:moveTo>
                      <a:pt x="11439786" y="6671432"/>
                    </a:moveTo>
                    <a:cubicBezTo>
                      <a:pt x="11614704" y="6754584"/>
                      <a:pt x="11728603" y="6883368"/>
                      <a:pt x="11820130" y="7027363"/>
                    </a:cubicBezTo>
                    <a:lnTo>
                      <a:pt x="11829283" y="7027363"/>
                    </a:lnTo>
                    <a:cubicBezTo>
                      <a:pt x="11736739" y="6880326"/>
                      <a:pt x="11621822" y="6748500"/>
                      <a:pt x="11443854" y="6664334"/>
                    </a:cubicBezTo>
                    <a:cubicBezTo>
                      <a:pt x="11468262" y="6623772"/>
                      <a:pt x="11492669" y="6584223"/>
                      <a:pt x="11517076" y="6545690"/>
                    </a:cubicBezTo>
                    <a:cubicBezTo>
                      <a:pt x="11602500" y="6409807"/>
                      <a:pt x="11683857" y="6281023"/>
                      <a:pt x="11726570" y="6138042"/>
                    </a:cubicBezTo>
                    <a:cubicBezTo>
                      <a:pt x="11903521" y="6180632"/>
                      <a:pt x="12065217" y="6284065"/>
                      <a:pt x="12201490" y="6519325"/>
                    </a:cubicBezTo>
                    <a:cubicBezTo>
                      <a:pt x="12201490" y="6519325"/>
                      <a:pt x="12201490" y="6519325"/>
                      <a:pt x="12201490" y="6519325"/>
                    </a:cubicBezTo>
                    <a:cubicBezTo>
                      <a:pt x="12201490" y="6519325"/>
                      <a:pt x="12202507" y="6520338"/>
                      <a:pt x="12202507" y="6520338"/>
                    </a:cubicBezTo>
                    <a:cubicBezTo>
                      <a:pt x="12202507" y="6520338"/>
                      <a:pt x="12202507" y="6520338"/>
                      <a:pt x="12202507" y="6520338"/>
                    </a:cubicBezTo>
                    <a:cubicBezTo>
                      <a:pt x="12202507" y="6520338"/>
                      <a:pt x="12203524" y="6520338"/>
                      <a:pt x="12203524" y="6520338"/>
                    </a:cubicBezTo>
                    <a:cubicBezTo>
                      <a:pt x="12203524" y="6520338"/>
                      <a:pt x="12203524" y="6520338"/>
                      <a:pt x="12203524" y="6520338"/>
                    </a:cubicBezTo>
                    <a:lnTo>
                      <a:pt x="12203524" y="6520338"/>
                    </a:lnTo>
                    <a:lnTo>
                      <a:pt x="12203524" y="6509184"/>
                    </a:lnTo>
                    <a:cubicBezTo>
                      <a:pt x="12089624" y="6314486"/>
                      <a:pt x="11952335" y="6197871"/>
                      <a:pt x="11771316" y="6142098"/>
                    </a:cubicBezTo>
                    <a:cubicBezTo>
                      <a:pt x="11757079" y="6138042"/>
                      <a:pt x="11741824" y="6133986"/>
                      <a:pt x="11726570" y="6129929"/>
                    </a:cubicBezTo>
                    <a:cubicBezTo>
                      <a:pt x="11730638" y="6115733"/>
                      <a:pt x="11734705" y="6100522"/>
                      <a:pt x="11737756" y="6085312"/>
                    </a:cubicBezTo>
                    <a:cubicBezTo>
                      <a:pt x="11779451" y="5901768"/>
                      <a:pt x="11746909" y="5724310"/>
                      <a:pt x="11635043" y="5528598"/>
                    </a:cubicBezTo>
                    <a:cubicBezTo>
                      <a:pt x="11860808" y="5527584"/>
                      <a:pt x="12031658" y="5466741"/>
                      <a:pt x="12169964" y="5338971"/>
                    </a:cubicBezTo>
                    <a:cubicBezTo>
                      <a:pt x="12181151" y="5328830"/>
                      <a:pt x="12192337" y="5317676"/>
                      <a:pt x="12202507" y="5306521"/>
                    </a:cubicBezTo>
                    <a:lnTo>
                      <a:pt x="12202507" y="5296381"/>
                    </a:lnTo>
                    <a:cubicBezTo>
                      <a:pt x="12100811" y="5188892"/>
                      <a:pt x="12028607" y="5053009"/>
                      <a:pt x="11955386" y="4913070"/>
                    </a:cubicBezTo>
                    <a:cubicBezTo>
                      <a:pt x="11933012" y="4871494"/>
                      <a:pt x="11911656" y="4829918"/>
                      <a:pt x="11888267" y="4789356"/>
                    </a:cubicBezTo>
                    <a:cubicBezTo>
                      <a:pt x="11999114" y="4712288"/>
                      <a:pt x="12104879" y="4597701"/>
                      <a:pt x="12202507" y="4429369"/>
                    </a:cubicBezTo>
                    <a:lnTo>
                      <a:pt x="12202507" y="4418214"/>
                    </a:lnTo>
                    <a:cubicBezTo>
                      <a:pt x="12201490" y="4418214"/>
                      <a:pt x="12199456" y="4419228"/>
                      <a:pt x="12199456" y="4420242"/>
                    </a:cubicBezTo>
                    <a:cubicBezTo>
                      <a:pt x="12100811" y="4589588"/>
                      <a:pt x="11995048" y="4705190"/>
                      <a:pt x="11884199" y="4783272"/>
                    </a:cubicBezTo>
                    <a:cubicBezTo>
                      <a:pt x="11780468" y="4598715"/>
                      <a:pt x="11657416" y="4425312"/>
                      <a:pt x="11440804" y="4321879"/>
                    </a:cubicBezTo>
                    <a:cubicBezTo>
                      <a:pt x="11465210" y="4281317"/>
                      <a:pt x="11489618" y="4241769"/>
                      <a:pt x="11514025" y="4203235"/>
                    </a:cubicBezTo>
                    <a:cubicBezTo>
                      <a:pt x="11599450" y="4067353"/>
                      <a:pt x="11680807" y="3938568"/>
                      <a:pt x="11723518" y="3795587"/>
                    </a:cubicBezTo>
                    <a:cubicBezTo>
                      <a:pt x="11900470" y="3838177"/>
                      <a:pt x="12062167" y="3941611"/>
                      <a:pt x="12198440" y="4176870"/>
                    </a:cubicBezTo>
                    <a:cubicBezTo>
                      <a:pt x="12198440" y="4176870"/>
                      <a:pt x="12198440" y="4176870"/>
                      <a:pt x="12198440" y="4176870"/>
                    </a:cubicBezTo>
                    <a:cubicBezTo>
                      <a:pt x="12198440" y="4176870"/>
                      <a:pt x="12199456" y="4177884"/>
                      <a:pt x="12199456" y="4177884"/>
                    </a:cubicBezTo>
                    <a:cubicBezTo>
                      <a:pt x="12199456" y="4177884"/>
                      <a:pt x="12199456" y="4177884"/>
                      <a:pt x="12199456" y="4177884"/>
                    </a:cubicBezTo>
                    <a:cubicBezTo>
                      <a:pt x="12199456" y="4177884"/>
                      <a:pt x="12200473" y="4177884"/>
                      <a:pt x="12200473" y="4177884"/>
                    </a:cubicBezTo>
                    <a:cubicBezTo>
                      <a:pt x="12200473" y="4177884"/>
                      <a:pt x="12200473" y="4177884"/>
                      <a:pt x="12200473" y="4177884"/>
                    </a:cubicBezTo>
                    <a:lnTo>
                      <a:pt x="12200473" y="4177884"/>
                    </a:lnTo>
                    <a:lnTo>
                      <a:pt x="12200473" y="4166730"/>
                    </a:lnTo>
                    <a:cubicBezTo>
                      <a:pt x="12086574" y="3972032"/>
                      <a:pt x="11949284" y="3855416"/>
                      <a:pt x="11768265" y="3799644"/>
                    </a:cubicBezTo>
                    <a:cubicBezTo>
                      <a:pt x="11754027" y="3795587"/>
                      <a:pt x="11738773" y="3791531"/>
                      <a:pt x="11723518" y="3787475"/>
                    </a:cubicBezTo>
                    <a:cubicBezTo>
                      <a:pt x="11727587" y="3773278"/>
                      <a:pt x="11731655" y="3758067"/>
                      <a:pt x="11734705" y="3742857"/>
                    </a:cubicBezTo>
                    <a:cubicBezTo>
                      <a:pt x="11776401" y="3559314"/>
                      <a:pt x="11743858" y="3381855"/>
                      <a:pt x="11631992" y="3186144"/>
                    </a:cubicBezTo>
                    <a:cubicBezTo>
                      <a:pt x="11857758" y="3185130"/>
                      <a:pt x="12028607" y="3124287"/>
                      <a:pt x="12166913" y="2996516"/>
                    </a:cubicBezTo>
                    <a:cubicBezTo>
                      <a:pt x="12178100" y="2986376"/>
                      <a:pt x="12189287" y="2975221"/>
                      <a:pt x="12199456" y="2964067"/>
                    </a:cubicBezTo>
                    <a:lnTo>
                      <a:pt x="12199456" y="2953926"/>
                    </a:lnTo>
                    <a:cubicBezTo>
                      <a:pt x="12097760" y="2846437"/>
                      <a:pt x="12025556" y="2710554"/>
                      <a:pt x="11952335" y="2570616"/>
                    </a:cubicBezTo>
                    <a:cubicBezTo>
                      <a:pt x="11929962" y="2529040"/>
                      <a:pt x="11908606" y="2487464"/>
                      <a:pt x="11885215" y="2446902"/>
                    </a:cubicBezTo>
                    <a:cubicBezTo>
                      <a:pt x="11996064" y="2369834"/>
                      <a:pt x="12101828" y="2255246"/>
                      <a:pt x="12199456" y="2086914"/>
                    </a:cubicBezTo>
                    <a:lnTo>
                      <a:pt x="12199456" y="2075759"/>
                    </a:lnTo>
                    <a:cubicBezTo>
                      <a:pt x="12198440" y="2075759"/>
                      <a:pt x="12196405" y="2076773"/>
                      <a:pt x="12196405" y="2077787"/>
                    </a:cubicBezTo>
                    <a:cubicBezTo>
                      <a:pt x="12097760" y="2247134"/>
                      <a:pt x="11991996" y="2362735"/>
                      <a:pt x="11881147" y="2440817"/>
                    </a:cubicBezTo>
                    <a:cubicBezTo>
                      <a:pt x="11777418" y="2256260"/>
                      <a:pt x="11654366" y="2082858"/>
                      <a:pt x="11437753" y="1979425"/>
                    </a:cubicBezTo>
                    <a:cubicBezTo>
                      <a:pt x="11462160" y="1938863"/>
                      <a:pt x="11486567" y="1900329"/>
                      <a:pt x="11510974" y="1860781"/>
                    </a:cubicBezTo>
                    <a:cubicBezTo>
                      <a:pt x="11596398" y="1724898"/>
                      <a:pt x="11677755" y="1596114"/>
                      <a:pt x="11720468" y="1453133"/>
                    </a:cubicBezTo>
                    <a:cubicBezTo>
                      <a:pt x="11897418" y="1495723"/>
                      <a:pt x="12059115" y="1599156"/>
                      <a:pt x="12195388" y="1834416"/>
                    </a:cubicBezTo>
                    <a:cubicBezTo>
                      <a:pt x="12195388" y="1834416"/>
                      <a:pt x="12195388" y="1834416"/>
                      <a:pt x="12195388" y="1834416"/>
                    </a:cubicBezTo>
                    <a:cubicBezTo>
                      <a:pt x="12195388" y="1834416"/>
                      <a:pt x="12196405" y="1835430"/>
                      <a:pt x="12196405" y="1835430"/>
                    </a:cubicBezTo>
                    <a:cubicBezTo>
                      <a:pt x="12196405" y="1835430"/>
                      <a:pt x="12196405" y="1835430"/>
                      <a:pt x="12196405" y="1835430"/>
                    </a:cubicBezTo>
                    <a:cubicBezTo>
                      <a:pt x="12196405" y="1835430"/>
                      <a:pt x="12197422" y="1835430"/>
                      <a:pt x="12197422" y="1835430"/>
                    </a:cubicBezTo>
                    <a:cubicBezTo>
                      <a:pt x="12197422" y="1835430"/>
                      <a:pt x="12197422" y="1835430"/>
                      <a:pt x="12197422" y="1835430"/>
                    </a:cubicBezTo>
                    <a:lnTo>
                      <a:pt x="12197422" y="1835430"/>
                    </a:lnTo>
                    <a:lnTo>
                      <a:pt x="12197422" y="1824275"/>
                    </a:lnTo>
                    <a:cubicBezTo>
                      <a:pt x="12083523" y="1629578"/>
                      <a:pt x="11946233" y="1512962"/>
                      <a:pt x="11765214" y="1457189"/>
                    </a:cubicBezTo>
                    <a:cubicBezTo>
                      <a:pt x="11750977" y="1453133"/>
                      <a:pt x="11735723" y="1449077"/>
                      <a:pt x="11720468" y="1445021"/>
                    </a:cubicBezTo>
                    <a:cubicBezTo>
                      <a:pt x="11724535" y="1430824"/>
                      <a:pt x="11728603" y="1415613"/>
                      <a:pt x="11731655" y="1400402"/>
                    </a:cubicBezTo>
                    <a:cubicBezTo>
                      <a:pt x="11773350" y="1216859"/>
                      <a:pt x="11740808" y="1039401"/>
                      <a:pt x="11628942" y="843689"/>
                    </a:cubicBezTo>
                    <a:cubicBezTo>
                      <a:pt x="11854707" y="842675"/>
                      <a:pt x="12025556" y="781832"/>
                      <a:pt x="12163863" y="654062"/>
                    </a:cubicBezTo>
                    <a:cubicBezTo>
                      <a:pt x="12175049" y="643921"/>
                      <a:pt x="12186235" y="632767"/>
                      <a:pt x="12196405" y="621612"/>
                    </a:cubicBezTo>
                    <a:lnTo>
                      <a:pt x="12196405" y="611472"/>
                    </a:lnTo>
                    <a:cubicBezTo>
                      <a:pt x="12094709" y="503983"/>
                      <a:pt x="12022505" y="368100"/>
                      <a:pt x="11949284" y="228161"/>
                    </a:cubicBezTo>
                    <a:cubicBezTo>
                      <a:pt x="11926911" y="186585"/>
                      <a:pt x="11905555" y="145009"/>
                      <a:pt x="11882164" y="104447"/>
                    </a:cubicBezTo>
                    <a:cubicBezTo>
                      <a:pt x="11923860" y="75040"/>
                      <a:pt x="11965556" y="40562"/>
                      <a:pt x="12005217" y="0"/>
                    </a:cubicBezTo>
                    <a:lnTo>
                      <a:pt x="11994030" y="0"/>
                    </a:lnTo>
                    <a:cubicBezTo>
                      <a:pt x="11956403" y="37520"/>
                      <a:pt x="11916741" y="69969"/>
                      <a:pt x="11878097" y="98363"/>
                    </a:cubicBezTo>
                    <a:cubicBezTo>
                      <a:pt x="11859791" y="64899"/>
                      <a:pt x="11840469" y="32450"/>
                      <a:pt x="11820130" y="0"/>
                    </a:cubicBezTo>
                    <a:lnTo>
                      <a:pt x="11810977" y="0"/>
                    </a:lnTo>
                    <a:cubicBezTo>
                      <a:pt x="11832334" y="33464"/>
                      <a:pt x="11852673" y="67941"/>
                      <a:pt x="11871994" y="102419"/>
                    </a:cubicBezTo>
                    <a:cubicBezTo>
                      <a:pt x="11675722" y="237288"/>
                      <a:pt x="11464194" y="256555"/>
                      <a:pt x="11253683" y="254526"/>
                    </a:cubicBezTo>
                    <a:cubicBezTo>
                      <a:pt x="11246564" y="164276"/>
                      <a:pt x="11254700" y="80110"/>
                      <a:pt x="11274023" y="1014"/>
                    </a:cubicBezTo>
                    <a:lnTo>
                      <a:pt x="11265886" y="1014"/>
                    </a:lnTo>
                    <a:cubicBezTo>
                      <a:pt x="11246564" y="80110"/>
                      <a:pt x="11238429" y="164276"/>
                      <a:pt x="11245547" y="254526"/>
                    </a:cubicBezTo>
                    <a:cubicBezTo>
                      <a:pt x="11198767" y="253512"/>
                      <a:pt x="11151987" y="252498"/>
                      <a:pt x="11105207" y="250470"/>
                    </a:cubicBezTo>
                    <a:cubicBezTo>
                      <a:pt x="10944527" y="244386"/>
                      <a:pt x="10791983" y="239316"/>
                      <a:pt x="10646557" y="272779"/>
                    </a:cubicBezTo>
                    <a:cubicBezTo>
                      <a:pt x="10621133" y="187599"/>
                      <a:pt x="10610964" y="97349"/>
                      <a:pt x="10622151" y="0"/>
                    </a:cubicBezTo>
                    <a:lnTo>
                      <a:pt x="10614015" y="0"/>
                    </a:lnTo>
                    <a:cubicBezTo>
                      <a:pt x="10604862" y="77068"/>
                      <a:pt x="10608930" y="153121"/>
                      <a:pt x="10627236" y="230189"/>
                    </a:cubicBezTo>
                    <a:cubicBezTo>
                      <a:pt x="10630286" y="245400"/>
                      <a:pt x="10634354" y="259597"/>
                      <a:pt x="10638422" y="274807"/>
                    </a:cubicBezTo>
                    <a:cubicBezTo>
                      <a:pt x="10623168" y="278864"/>
                      <a:pt x="10608930" y="282920"/>
                      <a:pt x="10593676" y="286976"/>
                    </a:cubicBezTo>
                    <a:cubicBezTo>
                      <a:pt x="10413674" y="342749"/>
                      <a:pt x="10275367" y="459364"/>
                      <a:pt x="10161468" y="654062"/>
                    </a:cubicBezTo>
                    <a:cubicBezTo>
                      <a:pt x="10047568" y="459364"/>
                      <a:pt x="9910278" y="342749"/>
                      <a:pt x="9729260" y="286976"/>
                    </a:cubicBezTo>
                    <a:cubicBezTo>
                      <a:pt x="9715022" y="282920"/>
                      <a:pt x="9699767" y="278864"/>
                      <a:pt x="9684513" y="274807"/>
                    </a:cubicBezTo>
                    <a:cubicBezTo>
                      <a:pt x="9688581" y="260611"/>
                      <a:pt x="9692649" y="245400"/>
                      <a:pt x="9695700" y="230189"/>
                    </a:cubicBezTo>
                    <a:cubicBezTo>
                      <a:pt x="9712988" y="153121"/>
                      <a:pt x="9718073" y="77068"/>
                      <a:pt x="9708920" y="0"/>
                    </a:cubicBezTo>
                    <a:lnTo>
                      <a:pt x="9700785" y="0"/>
                    </a:lnTo>
                    <a:cubicBezTo>
                      <a:pt x="9712988" y="97349"/>
                      <a:pt x="9701801" y="186585"/>
                      <a:pt x="9676377" y="272779"/>
                    </a:cubicBezTo>
                    <a:cubicBezTo>
                      <a:pt x="9530952" y="238302"/>
                      <a:pt x="9378408" y="244386"/>
                      <a:pt x="9217729" y="250470"/>
                    </a:cubicBezTo>
                    <a:cubicBezTo>
                      <a:pt x="9170948" y="252498"/>
                      <a:pt x="9124168" y="253512"/>
                      <a:pt x="9077388" y="254526"/>
                    </a:cubicBezTo>
                    <a:cubicBezTo>
                      <a:pt x="9084506" y="164276"/>
                      <a:pt x="9076371" y="80110"/>
                      <a:pt x="9057049" y="1014"/>
                    </a:cubicBezTo>
                    <a:lnTo>
                      <a:pt x="9048913" y="1014"/>
                    </a:lnTo>
                    <a:cubicBezTo>
                      <a:pt x="9068235" y="80110"/>
                      <a:pt x="9076371" y="164276"/>
                      <a:pt x="9069252" y="254526"/>
                    </a:cubicBezTo>
                    <a:cubicBezTo>
                      <a:pt x="8857724" y="257569"/>
                      <a:pt x="8647213" y="238302"/>
                      <a:pt x="8450940" y="102419"/>
                    </a:cubicBezTo>
                    <a:cubicBezTo>
                      <a:pt x="8470263" y="67941"/>
                      <a:pt x="8490602" y="33464"/>
                      <a:pt x="8511958" y="0"/>
                    </a:cubicBezTo>
                    <a:lnTo>
                      <a:pt x="8513992" y="0"/>
                    </a:lnTo>
                    <a:cubicBezTo>
                      <a:pt x="8493653" y="32450"/>
                      <a:pt x="8474330" y="64899"/>
                      <a:pt x="8456025" y="98363"/>
                    </a:cubicBezTo>
                    <a:cubicBezTo>
                      <a:pt x="8416364" y="70983"/>
                      <a:pt x="8377719" y="38534"/>
                      <a:pt x="8340092" y="0"/>
                    </a:cubicBezTo>
                    <a:lnTo>
                      <a:pt x="8328905" y="0"/>
                    </a:lnTo>
                    <a:cubicBezTo>
                      <a:pt x="8369584" y="40562"/>
                      <a:pt x="8410262" y="75040"/>
                      <a:pt x="8451958" y="104447"/>
                    </a:cubicBezTo>
                    <a:cubicBezTo>
                      <a:pt x="8428567" y="145009"/>
                      <a:pt x="8407211" y="186585"/>
                      <a:pt x="8384838" y="228161"/>
                    </a:cubicBezTo>
                    <a:cubicBezTo>
                      <a:pt x="8311617" y="370128"/>
                      <a:pt x="8239413" y="506011"/>
                      <a:pt x="8137717" y="613500"/>
                    </a:cubicBezTo>
                    <a:cubicBezTo>
                      <a:pt x="8036021" y="506011"/>
                      <a:pt x="7963817" y="370128"/>
                      <a:pt x="7890596" y="230189"/>
                    </a:cubicBezTo>
                    <a:cubicBezTo>
                      <a:pt x="7868222" y="188613"/>
                      <a:pt x="7846866" y="147037"/>
                      <a:pt x="7823476" y="106475"/>
                    </a:cubicBezTo>
                    <a:cubicBezTo>
                      <a:pt x="7865172" y="77068"/>
                      <a:pt x="7906867" y="42590"/>
                      <a:pt x="7946528" y="2028"/>
                    </a:cubicBezTo>
                    <a:lnTo>
                      <a:pt x="7935341" y="2028"/>
                    </a:lnTo>
                    <a:cubicBezTo>
                      <a:pt x="7897714" y="39548"/>
                      <a:pt x="7858053" y="71998"/>
                      <a:pt x="7819408" y="100391"/>
                    </a:cubicBezTo>
                    <a:cubicBezTo>
                      <a:pt x="7801103" y="66927"/>
                      <a:pt x="7781781" y="34478"/>
                      <a:pt x="7761442" y="2028"/>
                    </a:cubicBezTo>
                    <a:lnTo>
                      <a:pt x="7752289" y="2028"/>
                    </a:lnTo>
                    <a:cubicBezTo>
                      <a:pt x="7773645" y="35492"/>
                      <a:pt x="7793984" y="69969"/>
                      <a:pt x="7813306" y="104447"/>
                    </a:cubicBezTo>
                    <a:cubicBezTo>
                      <a:pt x="7617033" y="239316"/>
                      <a:pt x="7405505" y="258583"/>
                      <a:pt x="7194994" y="256555"/>
                    </a:cubicBezTo>
                    <a:cubicBezTo>
                      <a:pt x="7187876" y="166304"/>
                      <a:pt x="7196012" y="82138"/>
                      <a:pt x="7215334" y="3042"/>
                    </a:cubicBezTo>
                    <a:lnTo>
                      <a:pt x="7207198" y="3042"/>
                    </a:lnTo>
                    <a:cubicBezTo>
                      <a:pt x="7187876" y="82138"/>
                      <a:pt x="7179740" y="166304"/>
                      <a:pt x="7186859" y="256555"/>
                    </a:cubicBezTo>
                    <a:cubicBezTo>
                      <a:pt x="7140079" y="255540"/>
                      <a:pt x="7093298" y="254526"/>
                      <a:pt x="7046519" y="252498"/>
                    </a:cubicBezTo>
                    <a:cubicBezTo>
                      <a:pt x="6885839" y="246414"/>
                      <a:pt x="6733295" y="241344"/>
                      <a:pt x="6587869" y="274807"/>
                    </a:cubicBezTo>
                    <a:cubicBezTo>
                      <a:pt x="6562445" y="189627"/>
                      <a:pt x="6552275" y="99377"/>
                      <a:pt x="6563462" y="2028"/>
                    </a:cubicBezTo>
                    <a:lnTo>
                      <a:pt x="6555327" y="2028"/>
                    </a:lnTo>
                    <a:cubicBezTo>
                      <a:pt x="6546174" y="79096"/>
                      <a:pt x="6550242" y="155150"/>
                      <a:pt x="6568547" y="232217"/>
                    </a:cubicBezTo>
                    <a:cubicBezTo>
                      <a:pt x="6571598" y="247428"/>
                      <a:pt x="6575666" y="261625"/>
                      <a:pt x="6579733" y="276836"/>
                    </a:cubicBezTo>
                    <a:cubicBezTo>
                      <a:pt x="6564479" y="280892"/>
                      <a:pt x="6550242" y="284948"/>
                      <a:pt x="6534988" y="289004"/>
                    </a:cubicBezTo>
                    <a:cubicBezTo>
                      <a:pt x="6354985" y="344777"/>
                      <a:pt x="6216679" y="461393"/>
                      <a:pt x="6102779" y="656090"/>
                    </a:cubicBezTo>
                    <a:cubicBezTo>
                      <a:pt x="5988880" y="461393"/>
                      <a:pt x="5851590" y="344777"/>
                      <a:pt x="5670571" y="289004"/>
                    </a:cubicBezTo>
                    <a:cubicBezTo>
                      <a:pt x="5656334" y="284948"/>
                      <a:pt x="5641079" y="280892"/>
                      <a:pt x="5625825" y="276836"/>
                    </a:cubicBezTo>
                    <a:cubicBezTo>
                      <a:pt x="5629893" y="262639"/>
                      <a:pt x="5633960" y="247428"/>
                      <a:pt x="5637011" y="232217"/>
                    </a:cubicBezTo>
                    <a:cubicBezTo>
                      <a:pt x="5654300" y="155150"/>
                      <a:pt x="5659384" y="79096"/>
                      <a:pt x="5650232" y="2028"/>
                    </a:cubicBezTo>
                    <a:lnTo>
                      <a:pt x="5642096" y="2028"/>
                    </a:lnTo>
                    <a:cubicBezTo>
                      <a:pt x="5654300" y="99377"/>
                      <a:pt x="5643113" y="188613"/>
                      <a:pt x="5617689" y="274807"/>
                    </a:cubicBezTo>
                    <a:cubicBezTo>
                      <a:pt x="5472264" y="240330"/>
                      <a:pt x="5319720" y="246414"/>
                      <a:pt x="5159040" y="252498"/>
                    </a:cubicBezTo>
                    <a:cubicBezTo>
                      <a:pt x="5112260" y="254526"/>
                      <a:pt x="5065480" y="255540"/>
                      <a:pt x="5018699" y="256555"/>
                    </a:cubicBezTo>
                    <a:cubicBezTo>
                      <a:pt x="5025818" y="166304"/>
                      <a:pt x="5017683" y="82138"/>
                      <a:pt x="4998360" y="3042"/>
                    </a:cubicBezTo>
                    <a:lnTo>
                      <a:pt x="4990225" y="3042"/>
                    </a:lnTo>
                    <a:cubicBezTo>
                      <a:pt x="5009547" y="82138"/>
                      <a:pt x="5017683" y="166304"/>
                      <a:pt x="5010564" y="256555"/>
                    </a:cubicBezTo>
                    <a:cubicBezTo>
                      <a:pt x="4799036" y="259597"/>
                      <a:pt x="4588525" y="240330"/>
                      <a:pt x="4392252" y="104447"/>
                    </a:cubicBezTo>
                    <a:cubicBezTo>
                      <a:pt x="4411574" y="69969"/>
                      <a:pt x="4431913" y="35492"/>
                      <a:pt x="4453270" y="2028"/>
                    </a:cubicBezTo>
                    <a:lnTo>
                      <a:pt x="4446151" y="2028"/>
                    </a:lnTo>
                    <a:cubicBezTo>
                      <a:pt x="4425812" y="34478"/>
                      <a:pt x="4406489" y="66927"/>
                      <a:pt x="4388184" y="100391"/>
                    </a:cubicBezTo>
                    <a:cubicBezTo>
                      <a:pt x="4348523" y="73012"/>
                      <a:pt x="4309878" y="40562"/>
                      <a:pt x="4272251" y="2028"/>
                    </a:cubicBezTo>
                    <a:lnTo>
                      <a:pt x="4261064" y="2028"/>
                    </a:lnTo>
                    <a:cubicBezTo>
                      <a:pt x="4301742" y="42590"/>
                      <a:pt x="4342421" y="77068"/>
                      <a:pt x="4384116" y="106475"/>
                    </a:cubicBezTo>
                    <a:cubicBezTo>
                      <a:pt x="4360726" y="147037"/>
                      <a:pt x="4339370" y="188613"/>
                      <a:pt x="4316997" y="230189"/>
                    </a:cubicBezTo>
                    <a:cubicBezTo>
                      <a:pt x="4243776" y="370128"/>
                      <a:pt x="4171571" y="506011"/>
                      <a:pt x="4069875" y="613500"/>
                    </a:cubicBezTo>
                    <a:cubicBezTo>
                      <a:pt x="3968179" y="506011"/>
                      <a:pt x="3895975" y="370128"/>
                      <a:pt x="3822754" y="230189"/>
                    </a:cubicBezTo>
                    <a:cubicBezTo>
                      <a:pt x="3800381" y="188613"/>
                      <a:pt x="3779025" y="147037"/>
                      <a:pt x="3755635" y="106475"/>
                    </a:cubicBezTo>
                    <a:cubicBezTo>
                      <a:pt x="3797330" y="77068"/>
                      <a:pt x="3839025" y="42590"/>
                      <a:pt x="3878687" y="2028"/>
                    </a:cubicBezTo>
                    <a:lnTo>
                      <a:pt x="3867500" y="2028"/>
                    </a:lnTo>
                    <a:cubicBezTo>
                      <a:pt x="3829873" y="39548"/>
                      <a:pt x="3790211" y="71998"/>
                      <a:pt x="3751567" y="100391"/>
                    </a:cubicBezTo>
                    <a:cubicBezTo>
                      <a:pt x="3733261" y="66927"/>
                      <a:pt x="3713939" y="34478"/>
                      <a:pt x="3693600" y="2028"/>
                    </a:cubicBezTo>
                    <a:lnTo>
                      <a:pt x="3684447" y="2028"/>
                    </a:lnTo>
                    <a:cubicBezTo>
                      <a:pt x="3705804" y="35492"/>
                      <a:pt x="3726143" y="69969"/>
                      <a:pt x="3745465" y="104447"/>
                    </a:cubicBezTo>
                    <a:cubicBezTo>
                      <a:pt x="3549192" y="239316"/>
                      <a:pt x="3337664" y="258583"/>
                      <a:pt x="3127153" y="256555"/>
                    </a:cubicBezTo>
                    <a:cubicBezTo>
                      <a:pt x="3120034" y="166304"/>
                      <a:pt x="3128170" y="82138"/>
                      <a:pt x="3147492" y="3042"/>
                    </a:cubicBezTo>
                    <a:lnTo>
                      <a:pt x="3139357" y="3042"/>
                    </a:lnTo>
                    <a:cubicBezTo>
                      <a:pt x="3120034" y="82138"/>
                      <a:pt x="3111899" y="166304"/>
                      <a:pt x="3119017" y="256555"/>
                    </a:cubicBezTo>
                    <a:cubicBezTo>
                      <a:pt x="3072237" y="255540"/>
                      <a:pt x="3025457" y="254526"/>
                      <a:pt x="2978677" y="252498"/>
                    </a:cubicBezTo>
                    <a:cubicBezTo>
                      <a:pt x="2817997" y="246414"/>
                      <a:pt x="2665453" y="241344"/>
                      <a:pt x="2520028" y="274807"/>
                    </a:cubicBezTo>
                    <a:cubicBezTo>
                      <a:pt x="2494604" y="189627"/>
                      <a:pt x="2484434" y="99377"/>
                      <a:pt x="2495621" y="2028"/>
                    </a:cubicBezTo>
                    <a:lnTo>
                      <a:pt x="2487485" y="2028"/>
                    </a:lnTo>
                    <a:cubicBezTo>
                      <a:pt x="2478332" y="79096"/>
                      <a:pt x="2482400" y="155150"/>
                      <a:pt x="2500706" y="232217"/>
                    </a:cubicBezTo>
                    <a:cubicBezTo>
                      <a:pt x="2503756" y="247428"/>
                      <a:pt x="2507824" y="261625"/>
                      <a:pt x="2511892" y="276836"/>
                    </a:cubicBezTo>
                    <a:cubicBezTo>
                      <a:pt x="2496638" y="280892"/>
                      <a:pt x="2482400" y="284948"/>
                      <a:pt x="2467146" y="289004"/>
                    </a:cubicBezTo>
                    <a:cubicBezTo>
                      <a:pt x="2287144" y="344777"/>
                      <a:pt x="2148837" y="461393"/>
                      <a:pt x="2034938" y="656090"/>
                    </a:cubicBezTo>
                    <a:cubicBezTo>
                      <a:pt x="1921038" y="461393"/>
                      <a:pt x="1783748" y="344777"/>
                      <a:pt x="1602729" y="289004"/>
                    </a:cubicBezTo>
                    <a:cubicBezTo>
                      <a:pt x="1588492" y="284948"/>
                      <a:pt x="1573238" y="280892"/>
                      <a:pt x="1557983" y="276836"/>
                    </a:cubicBezTo>
                    <a:cubicBezTo>
                      <a:pt x="1562051" y="262639"/>
                      <a:pt x="1566119" y="247428"/>
                      <a:pt x="1569170" y="232217"/>
                    </a:cubicBezTo>
                    <a:cubicBezTo>
                      <a:pt x="1586458" y="155150"/>
                      <a:pt x="1591543" y="79096"/>
                      <a:pt x="1582390" y="2028"/>
                    </a:cubicBezTo>
                    <a:lnTo>
                      <a:pt x="1574255" y="2028"/>
                    </a:lnTo>
                    <a:cubicBezTo>
                      <a:pt x="1586458" y="99377"/>
                      <a:pt x="1575272" y="188613"/>
                      <a:pt x="1549848" y="274807"/>
                    </a:cubicBezTo>
                    <a:cubicBezTo>
                      <a:pt x="1404422" y="240330"/>
                      <a:pt x="1251878" y="246414"/>
                      <a:pt x="1091198" y="252498"/>
                    </a:cubicBezTo>
                    <a:cubicBezTo>
                      <a:pt x="1044418" y="254526"/>
                      <a:pt x="997638" y="255540"/>
                      <a:pt x="950858" y="256555"/>
                    </a:cubicBezTo>
                    <a:cubicBezTo>
                      <a:pt x="957977" y="166304"/>
                      <a:pt x="949841" y="82138"/>
                      <a:pt x="930519" y="3042"/>
                    </a:cubicBezTo>
                    <a:lnTo>
                      <a:pt x="922383" y="3042"/>
                    </a:lnTo>
                    <a:cubicBezTo>
                      <a:pt x="941705" y="82138"/>
                      <a:pt x="949841" y="166304"/>
                      <a:pt x="942722" y="256555"/>
                    </a:cubicBezTo>
                    <a:cubicBezTo>
                      <a:pt x="731194" y="259597"/>
                      <a:pt x="520684" y="240330"/>
                      <a:pt x="324410" y="104447"/>
                    </a:cubicBezTo>
                    <a:cubicBezTo>
                      <a:pt x="343733" y="69969"/>
                      <a:pt x="364072" y="35492"/>
                      <a:pt x="385428" y="2028"/>
                    </a:cubicBezTo>
                    <a:lnTo>
                      <a:pt x="378309" y="2028"/>
                    </a:lnTo>
                    <a:cubicBezTo>
                      <a:pt x="357970" y="34478"/>
                      <a:pt x="338648" y="66927"/>
                      <a:pt x="320343" y="100391"/>
                    </a:cubicBezTo>
                    <a:cubicBezTo>
                      <a:pt x="280681" y="71998"/>
                      <a:pt x="242037" y="39548"/>
                      <a:pt x="204409" y="2028"/>
                    </a:cubicBezTo>
                    <a:lnTo>
                      <a:pt x="193222" y="2028"/>
                    </a:lnTo>
                    <a:cubicBezTo>
                      <a:pt x="233901" y="42590"/>
                      <a:pt x="274579" y="77068"/>
                      <a:pt x="316275" y="106475"/>
                    </a:cubicBezTo>
                    <a:cubicBezTo>
                      <a:pt x="292885" y="147037"/>
                      <a:pt x="271528" y="188613"/>
                      <a:pt x="249155" y="230189"/>
                    </a:cubicBezTo>
                    <a:cubicBezTo>
                      <a:pt x="175934" y="370128"/>
                      <a:pt x="103730" y="506011"/>
                      <a:pt x="2034" y="613500"/>
                    </a:cubicBezTo>
                    <a:lnTo>
                      <a:pt x="2034" y="623640"/>
                    </a:lnTo>
                    <a:cubicBezTo>
                      <a:pt x="12204" y="634795"/>
                      <a:pt x="23390" y="645950"/>
                      <a:pt x="34577" y="656090"/>
                    </a:cubicBezTo>
                    <a:cubicBezTo>
                      <a:pt x="172883" y="783860"/>
                      <a:pt x="342716" y="844703"/>
                      <a:pt x="569498" y="845717"/>
                    </a:cubicBezTo>
                    <a:cubicBezTo>
                      <a:pt x="457632" y="1041429"/>
                      <a:pt x="425089" y="1218888"/>
                      <a:pt x="466785" y="1402431"/>
                    </a:cubicBezTo>
                    <a:cubicBezTo>
                      <a:pt x="469836" y="1417641"/>
                      <a:pt x="473904" y="1431838"/>
                      <a:pt x="477971" y="1447049"/>
                    </a:cubicBezTo>
                    <a:cubicBezTo>
                      <a:pt x="462717" y="1451105"/>
                      <a:pt x="448480" y="1455161"/>
                      <a:pt x="433225" y="1459217"/>
                    </a:cubicBezTo>
                    <a:cubicBezTo>
                      <a:pt x="253223" y="1514990"/>
                      <a:pt x="114917" y="1631606"/>
                      <a:pt x="1017" y="1826303"/>
                    </a:cubicBezTo>
                    <a:lnTo>
                      <a:pt x="1017" y="1837458"/>
                    </a:lnTo>
                    <a:lnTo>
                      <a:pt x="1017" y="1837458"/>
                    </a:lnTo>
                    <a:cubicBezTo>
                      <a:pt x="1017" y="1837458"/>
                      <a:pt x="1017" y="1837458"/>
                      <a:pt x="1017" y="1837458"/>
                    </a:cubicBezTo>
                    <a:cubicBezTo>
                      <a:pt x="2034" y="1837458"/>
                      <a:pt x="2034" y="1837458"/>
                      <a:pt x="3051" y="1837458"/>
                    </a:cubicBezTo>
                    <a:cubicBezTo>
                      <a:pt x="3051" y="1837458"/>
                      <a:pt x="3051" y="1837458"/>
                      <a:pt x="3051" y="1837458"/>
                    </a:cubicBezTo>
                    <a:cubicBezTo>
                      <a:pt x="4068" y="1837458"/>
                      <a:pt x="4068" y="1836444"/>
                      <a:pt x="4068" y="1836444"/>
                    </a:cubicBezTo>
                    <a:cubicBezTo>
                      <a:pt x="4068" y="1836444"/>
                      <a:pt x="4068" y="1836444"/>
                      <a:pt x="4068" y="1836444"/>
                    </a:cubicBezTo>
                    <a:cubicBezTo>
                      <a:pt x="140341" y="1601184"/>
                      <a:pt x="302037" y="1497751"/>
                      <a:pt x="478988" y="1455161"/>
                    </a:cubicBezTo>
                    <a:cubicBezTo>
                      <a:pt x="521701" y="1598142"/>
                      <a:pt x="603057" y="1726926"/>
                      <a:pt x="688482" y="1862809"/>
                    </a:cubicBezTo>
                    <a:cubicBezTo>
                      <a:pt x="712889" y="1902357"/>
                      <a:pt x="738313" y="1941905"/>
                      <a:pt x="761703" y="1981453"/>
                    </a:cubicBezTo>
                    <a:cubicBezTo>
                      <a:pt x="545091" y="2083872"/>
                      <a:pt x="422039" y="2258288"/>
                      <a:pt x="318309" y="2442845"/>
                    </a:cubicBezTo>
                    <a:cubicBezTo>
                      <a:pt x="207460" y="2364764"/>
                      <a:pt x="101696" y="2250176"/>
                      <a:pt x="3051" y="2079816"/>
                    </a:cubicBezTo>
                    <a:cubicBezTo>
                      <a:pt x="2034" y="2078802"/>
                      <a:pt x="1017" y="2077787"/>
                      <a:pt x="0" y="2077787"/>
                    </a:cubicBezTo>
                    <a:lnTo>
                      <a:pt x="0" y="2088942"/>
                    </a:lnTo>
                    <a:cubicBezTo>
                      <a:pt x="98645" y="2257274"/>
                      <a:pt x="204409" y="2371862"/>
                      <a:pt x="314241" y="2448930"/>
                    </a:cubicBezTo>
                    <a:cubicBezTo>
                      <a:pt x="290851" y="2489492"/>
                      <a:pt x="269494" y="2531068"/>
                      <a:pt x="247121" y="2572644"/>
                    </a:cubicBezTo>
                    <a:cubicBezTo>
                      <a:pt x="175934" y="2711569"/>
                      <a:pt x="103730" y="2847451"/>
                      <a:pt x="2034" y="2955954"/>
                    </a:cubicBezTo>
                    <a:lnTo>
                      <a:pt x="2034" y="2966095"/>
                    </a:lnTo>
                    <a:cubicBezTo>
                      <a:pt x="12204" y="2977249"/>
                      <a:pt x="23390" y="2988404"/>
                      <a:pt x="34577" y="2998544"/>
                    </a:cubicBezTo>
                    <a:cubicBezTo>
                      <a:pt x="172883" y="3126315"/>
                      <a:pt x="342716" y="3187158"/>
                      <a:pt x="569498" y="3188172"/>
                    </a:cubicBezTo>
                    <a:cubicBezTo>
                      <a:pt x="457632" y="3383883"/>
                      <a:pt x="425089" y="3561342"/>
                      <a:pt x="466785" y="3744885"/>
                    </a:cubicBezTo>
                    <a:cubicBezTo>
                      <a:pt x="469836" y="3760096"/>
                      <a:pt x="473904" y="3774292"/>
                      <a:pt x="477971" y="3789503"/>
                    </a:cubicBezTo>
                    <a:cubicBezTo>
                      <a:pt x="462717" y="3793559"/>
                      <a:pt x="448480" y="3797615"/>
                      <a:pt x="433225" y="3801672"/>
                    </a:cubicBezTo>
                    <a:cubicBezTo>
                      <a:pt x="253223" y="3857445"/>
                      <a:pt x="114917" y="3974060"/>
                      <a:pt x="1017" y="4168758"/>
                    </a:cubicBezTo>
                    <a:lnTo>
                      <a:pt x="1017" y="4179912"/>
                    </a:lnTo>
                    <a:lnTo>
                      <a:pt x="1017" y="4179912"/>
                    </a:lnTo>
                    <a:cubicBezTo>
                      <a:pt x="1017" y="4179912"/>
                      <a:pt x="1017" y="4179912"/>
                      <a:pt x="1017" y="4179912"/>
                    </a:cubicBezTo>
                    <a:cubicBezTo>
                      <a:pt x="2034" y="4179912"/>
                      <a:pt x="2034" y="4179912"/>
                      <a:pt x="3051" y="4179912"/>
                    </a:cubicBezTo>
                    <a:cubicBezTo>
                      <a:pt x="3051" y="4179912"/>
                      <a:pt x="3051" y="4179912"/>
                      <a:pt x="3051" y="4179912"/>
                    </a:cubicBezTo>
                    <a:cubicBezTo>
                      <a:pt x="4068" y="4179912"/>
                      <a:pt x="4068" y="4178898"/>
                      <a:pt x="4068" y="4178898"/>
                    </a:cubicBezTo>
                    <a:cubicBezTo>
                      <a:pt x="4068" y="4178898"/>
                      <a:pt x="4068" y="4178898"/>
                      <a:pt x="4068" y="4178898"/>
                    </a:cubicBezTo>
                    <a:cubicBezTo>
                      <a:pt x="140341" y="3943639"/>
                      <a:pt x="302037" y="3840206"/>
                      <a:pt x="478988" y="3797615"/>
                    </a:cubicBezTo>
                    <a:cubicBezTo>
                      <a:pt x="521701" y="3940596"/>
                      <a:pt x="603057" y="4069381"/>
                      <a:pt x="688482" y="4205264"/>
                    </a:cubicBezTo>
                    <a:cubicBezTo>
                      <a:pt x="712889" y="4244811"/>
                      <a:pt x="738313" y="4284359"/>
                      <a:pt x="761703" y="4323907"/>
                    </a:cubicBezTo>
                    <a:cubicBezTo>
                      <a:pt x="545091" y="4426326"/>
                      <a:pt x="422039" y="4600743"/>
                      <a:pt x="318309" y="4785300"/>
                    </a:cubicBezTo>
                    <a:cubicBezTo>
                      <a:pt x="207460" y="4707218"/>
                      <a:pt x="101696" y="4592631"/>
                      <a:pt x="3051" y="4422270"/>
                    </a:cubicBezTo>
                    <a:cubicBezTo>
                      <a:pt x="2034" y="4421256"/>
                      <a:pt x="1017" y="4420242"/>
                      <a:pt x="0" y="4420242"/>
                    </a:cubicBezTo>
                    <a:lnTo>
                      <a:pt x="0" y="4431396"/>
                    </a:lnTo>
                    <a:cubicBezTo>
                      <a:pt x="98645" y="4599729"/>
                      <a:pt x="204409" y="4714316"/>
                      <a:pt x="314241" y="4791384"/>
                    </a:cubicBezTo>
                    <a:cubicBezTo>
                      <a:pt x="290851" y="4831946"/>
                      <a:pt x="269494" y="4873522"/>
                      <a:pt x="247121" y="4915098"/>
                    </a:cubicBezTo>
                    <a:cubicBezTo>
                      <a:pt x="175934" y="5054023"/>
                      <a:pt x="103730" y="5189906"/>
                      <a:pt x="2034" y="5297395"/>
                    </a:cubicBezTo>
                    <a:lnTo>
                      <a:pt x="2034" y="5307535"/>
                    </a:lnTo>
                    <a:cubicBezTo>
                      <a:pt x="12204" y="5318690"/>
                      <a:pt x="23390" y="5329845"/>
                      <a:pt x="34577" y="5339985"/>
                    </a:cubicBezTo>
                    <a:cubicBezTo>
                      <a:pt x="172883" y="5467755"/>
                      <a:pt x="342716" y="5528598"/>
                      <a:pt x="569498" y="5529612"/>
                    </a:cubicBezTo>
                    <a:cubicBezTo>
                      <a:pt x="457632" y="5725324"/>
                      <a:pt x="425089" y="5902783"/>
                      <a:pt x="466785" y="6086325"/>
                    </a:cubicBezTo>
                    <a:cubicBezTo>
                      <a:pt x="469836" y="6101536"/>
                      <a:pt x="473904" y="6115733"/>
                      <a:pt x="477971" y="6130944"/>
                    </a:cubicBezTo>
                    <a:cubicBezTo>
                      <a:pt x="462717" y="6135000"/>
                      <a:pt x="448480" y="6139056"/>
                      <a:pt x="433225" y="6143112"/>
                    </a:cubicBezTo>
                    <a:cubicBezTo>
                      <a:pt x="253223" y="6198885"/>
                      <a:pt x="114917" y="6315500"/>
                      <a:pt x="1017" y="6510198"/>
                    </a:cubicBezTo>
                    <a:lnTo>
                      <a:pt x="1017" y="6521353"/>
                    </a:lnTo>
                    <a:lnTo>
                      <a:pt x="1017" y="6521353"/>
                    </a:lnTo>
                    <a:cubicBezTo>
                      <a:pt x="1017" y="6521353"/>
                      <a:pt x="1017" y="6521353"/>
                      <a:pt x="1017" y="6521353"/>
                    </a:cubicBezTo>
                    <a:cubicBezTo>
                      <a:pt x="2034" y="6521353"/>
                      <a:pt x="2034" y="6521353"/>
                      <a:pt x="3051" y="6521353"/>
                    </a:cubicBezTo>
                    <a:cubicBezTo>
                      <a:pt x="3051" y="6521353"/>
                      <a:pt x="3051" y="6521353"/>
                      <a:pt x="3051" y="6521353"/>
                    </a:cubicBezTo>
                    <a:cubicBezTo>
                      <a:pt x="4068" y="6521353"/>
                      <a:pt x="4068" y="6520338"/>
                      <a:pt x="4068" y="6520338"/>
                    </a:cubicBezTo>
                    <a:cubicBezTo>
                      <a:pt x="4068" y="6520338"/>
                      <a:pt x="4068" y="6520338"/>
                      <a:pt x="4068" y="6520338"/>
                    </a:cubicBezTo>
                    <a:cubicBezTo>
                      <a:pt x="140341" y="6285079"/>
                      <a:pt x="302037" y="6181646"/>
                      <a:pt x="478988" y="6139056"/>
                    </a:cubicBezTo>
                    <a:cubicBezTo>
                      <a:pt x="521701" y="6282037"/>
                      <a:pt x="603057" y="6410821"/>
                      <a:pt x="688482" y="6546704"/>
                    </a:cubicBezTo>
                    <a:cubicBezTo>
                      <a:pt x="712889" y="6586252"/>
                      <a:pt x="738313" y="6625800"/>
                      <a:pt x="761703" y="6665347"/>
                    </a:cubicBezTo>
                    <a:cubicBezTo>
                      <a:pt x="583735" y="6749514"/>
                      <a:pt x="468819" y="6881340"/>
                      <a:pt x="376275" y="7028378"/>
                    </a:cubicBezTo>
                    <a:lnTo>
                      <a:pt x="385428" y="7028378"/>
                    </a:lnTo>
                    <a:cubicBezTo>
                      <a:pt x="476954" y="6884382"/>
                      <a:pt x="590854" y="6754584"/>
                      <a:pt x="765771" y="6672446"/>
                    </a:cubicBezTo>
                    <a:cubicBezTo>
                      <a:pt x="832891" y="6783991"/>
                      <a:pt x="891874" y="6900607"/>
                      <a:pt x="923400" y="7028378"/>
                    </a:cubicBezTo>
                    <a:lnTo>
                      <a:pt x="931536" y="7028378"/>
                    </a:lnTo>
                    <a:cubicBezTo>
                      <a:pt x="900010" y="6898579"/>
                      <a:pt x="840009" y="6781963"/>
                      <a:pt x="772890" y="6668390"/>
                    </a:cubicBezTo>
                    <a:cubicBezTo>
                      <a:pt x="895942" y="6611603"/>
                      <a:pt x="1048486" y="6578139"/>
                      <a:pt x="1245777" y="6578139"/>
                    </a:cubicBezTo>
                    <a:cubicBezTo>
                      <a:pt x="1246793" y="6578139"/>
                      <a:pt x="1246793" y="6578139"/>
                      <a:pt x="1247810" y="6578139"/>
                    </a:cubicBezTo>
                    <a:cubicBezTo>
                      <a:pt x="1247810" y="6578139"/>
                      <a:pt x="1247810" y="6578139"/>
                      <a:pt x="1247810" y="6578139"/>
                    </a:cubicBezTo>
                    <a:cubicBezTo>
                      <a:pt x="1247810" y="6578139"/>
                      <a:pt x="1247810" y="6578139"/>
                      <a:pt x="1247810" y="6578139"/>
                    </a:cubicBezTo>
                    <a:cubicBezTo>
                      <a:pt x="1247810" y="6578139"/>
                      <a:pt x="1247810" y="6578139"/>
                      <a:pt x="1248827" y="6577126"/>
                    </a:cubicBezTo>
                    <a:cubicBezTo>
                      <a:pt x="1248827" y="6577126"/>
                      <a:pt x="1248827" y="6577126"/>
                      <a:pt x="1248827" y="6576111"/>
                    </a:cubicBezTo>
                    <a:cubicBezTo>
                      <a:pt x="1248827" y="6576111"/>
                      <a:pt x="1248827" y="6576111"/>
                      <a:pt x="1248827" y="6575097"/>
                    </a:cubicBezTo>
                    <a:cubicBezTo>
                      <a:pt x="1248827" y="6575097"/>
                      <a:pt x="1248827" y="6575097"/>
                      <a:pt x="1248827" y="6574083"/>
                    </a:cubicBezTo>
                    <a:cubicBezTo>
                      <a:pt x="1248827" y="6574083"/>
                      <a:pt x="1248827" y="6574083"/>
                      <a:pt x="1248827" y="6574083"/>
                    </a:cubicBezTo>
                    <a:cubicBezTo>
                      <a:pt x="1248827" y="6574083"/>
                      <a:pt x="1248827" y="6574083"/>
                      <a:pt x="1248827" y="6574083"/>
                    </a:cubicBezTo>
                    <a:cubicBezTo>
                      <a:pt x="1248827" y="6574083"/>
                      <a:pt x="1248827" y="6574083"/>
                      <a:pt x="1248827" y="6573069"/>
                    </a:cubicBezTo>
                    <a:cubicBezTo>
                      <a:pt x="1248827" y="6573069"/>
                      <a:pt x="1248827" y="6573069"/>
                      <a:pt x="1248827" y="6572055"/>
                    </a:cubicBezTo>
                    <a:cubicBezTo>
                      <a:pt x="1248827" y="6572055"/>
                      <a:pt x="1248827" y="6572055"/>
                      <a:pt x="1248827" y="6572055"/>
                    </a:cubicBezTo>
                    <a:cubicBezTo>
                      <a:pt x="1150182" y="6402709"/>
                      <a:pt x="1103402" y="6253643"/>
                      <a:pt x="1091198" y="6118775"/>
                    </a:cubicBezTo>
                    <a:cubicBezTo>
                      <a:pt x="1303743" y="6121817"/>
                      <a:pt x="1516288" y="6102550"/>
                      <a:pt x="1713578" y="5966668"/>
                    </a:cubicBezTo>
                    <a:cubicBezTo>
                      <a:pt x="1735951" y="6007230"/>
                      <a:pt x="1758324" y="6048805"/>
                      <a:pt x="1779681" y="6089367"/>
                    </a:cubicBezTo>
                    <a:cubicBezTo>
                      <a:pt x="1854936" y="6231334"/>
                      <a:pt x="1926123" y="6366203"/>
                      <a:pt x="2028836" y="6474706"/>
                    </a:cubicBezTo>
                    <a:cubicBezTo>
                      <a:pt x="1902733" y="6605519"/>
                      <a:pt x="1732900" y="6693741"/>
                      <a:pt x="1460355" y="6693741"/>
                    </a:cubicBezTo>
                    <a:cubicBezTo>
                      <a:pt x="1460355" y="6693741"/>
                      <a:pt x="1460355" y="6693741"/>
                      <a:pt x="1460355" y="6693741"/>
                    </a:cubicBezTo>
                    <a:cubicBezTo>
                      <a:pt x="1460355" y="6693741"/>
                      <a:pt x="1460355" y="6693741"/>
                      <a:pt x="1459338" y="6693741"/>
                    </a:cubicBezTo>
                    <a:cubicBezTo>
                      <a:pt x="1459338" y="6693741"/>
                      <a:pt x="1459338" y="6693741"/>
                      <a:pt x="1458321" y="6693741"/>
                    </a:cubicBezTo>
                    <a:cubicBezTo>
                      <a:pt x="1458321" y="6693741"/>
                      <a:pt x="1458321" y="6693741"/>
                      <a:pt x="1458321" y="6693741"/>
                    </a:cubicBezTo>
                    <a:cubicBezTo>
                      <a:pt x="1458321" y="6693741"/>
                      <a:pt x="1458321" y="6693741"/>
                      <a:pt x="1458321" y="6693741"/>
                    </a:cubicBezTo>
                    <a:cubicBezTo>
                      <a:pt x="1458321" y="6693741"/>
                      <a:pt x="1458321" y="6693741"/>
                      <a:pt x="1457304" y="6694755"/>
                    </a:cubicBezTo>
                    <a:cubicBezTo>
                      <a:pt x="1457304" y="6694755"/>
                      <a:pt x="1457304" y="6694755"/>
                      <a:pt x="1457304" y="6695769"/>
                    </a:cubicBezTo>
                    <a:cubicBezTo>
                      <a:pt x="1457304" y="6695769"/>
                      <a:pt x="1457304" y="6695769"/>
                      <a:pt x="1457304" y="6696783"/>
                    </a:cubicBezTo>
                    <a:cubicBezTo>
                      <a:pt x="1457304" y="6696783"/>
                      <a:pt x="1457304" y="6696783"/>
                      <a:pt x="1457304" y="6697797"/>
                    </a:cubicBezTo>
                    <a:cubicBezTo>
                      <a:pt x="1457304" y="6697797"/>
                      <a:pt x="1457304" y="6697797"/>
                      <a:pt x="1457304" y="6697797"/>
                    </a:cubicBezTo>
                    <a:cubicBezTo>
                      <a:pt x="1457304" y="6697797"/>
                      <a:pt x="1457304" y="6697797"/>
                      <a:pt x="1457304" y="6697797"/>
                    </a:cubicBezTo>
                    <a:cubicBezTo>
                      <a:pt x="1457304" y="6697797"/>
                      <a:pt x="1457304" y="6697797"/>
                      <a:pt x="1457304" y="6698811"/>
                    </a:cubicBezTo>
                    <a:cubicBezTo>
                      <a:pt x="1457304" y="6698811"/>
                      <a:pt x="1457304" y="6698811"/>
                      <a:pt x="1457304" y="6699825"/>
                    </a:cubicBezTo>
                    <a:cubicBezTo>
                      <a:pt x="1457304" y="6699825"/>
                      <a:pt x="1457304" y="6699825"/>
                      <a:pt x="1457304" y="6699825"/>
                    </a:cubicBezTo>
                    <a:cubicBezTo>
                      <a:pt x="1526457" y="6819483"/>
                      <a:pt x="1563068" y="6927986"/>
                      <a:pt x="1575272" y="7028378"/>
                    </a:cubicBezTo>
                    <a:lnTo>
                      <a:pt x="1583407" y="7028378"/>
                    </a:lnTo>
                    <a:cubicBezTo>
                      <a:pt x="1571204" y="6922916"/>
                      <a:pt x="1532559" y="6815427"/>
                      <a:pt x="1467474" y="6701853"/>
                    </a:cubicBezTo>
                    <a:cubicBezTo>
                      <a:pt x="1693239" y="6700839"/>
                      <a:pt x="1864088" y="6639996"/>
                      <a:pt x="2002395" y="6512226"/>
                    </a:cubicBezTo>
                    <a:cubicBezTo>
                      <a:pt x="2013582" y="6502086"/>
                      <a:pt x="2024768" y="6490931"/>
                      <a:pt x="2034938" y="6479776"/>
                    </a:cubicBezTo>
                    <a:cubicBezTo>
                      <a:pt x="2045107" y="6490931"/>
                      <a:pt x="2056294" y="6502086"/>
                      <a:pt x="2067480" y="6512226"/>
                    </a:cubicBezTo>
                    <a:cubicBezTo>
                      <a:pt x="2205787" y="6639996"/>
                      <a:pt x="2375619" y="6700839"/>
                      <a:pt x="2602402" y="6701853"/>
                    </a:cubicBezTo>
                    <a:cubicBezTo>
                      <a:pt x="2537316" y="6815427"/>
                      <a:pt x="2498672" y="6922916"/>
                      <a:pt x="2486468" y="7028378"/>
                    </a:cubicBezTo>
                    <a:lnTo>
                      <a:pt x="2494604" y="7028378"/>
                    </a:lnTo>
                    <a:cubicBezTo>
                      <a:pt x="2506807" y="6927986"/>
                      <a:pt x="2543418" y="6819483"/>
                      <a:pt x="2612571" y="6699825"/>
                    </a:cubicBezTo>
                    <a:cubicBezTo>
                      <a:pt x="2612571" y="6699825"/>
                      <a:pt x="2612571" y="6699825"/>
                      <a:pt x="2612571" y="6699825"/>
                    </a:cubicBezTo>
                    <a:cubicBezTo>
                      <a:pt x="2612571" y="6699825"/>
                      <a:pt x="2612571" y="6699825"/>
                      <a:pt x="2612571" y="6698811"/>
                    </a:cubicBezTo>
                    <a:cubicBezTo>
                      <a:pt x="2612571" y="6698811"/>
                      <a:pt x="2612571" y="6698811"/>
                      <a:pt x="2612571" y="6697797"/>
                    </a:cubicBezTo>
                    <a:cubicBezTo>
                      <a:pt x="2612571" y="6697797"/>
                      <a:pt x="2612571" y="6697797"/>
                      <a:pt x="2612571" y="6697797"/>
                    </a:cubicBezTo>
                    <a:cubicBezTo>
                      <a:pt x="2612571" y="6697797"/>
                      <a:pt x="2612571" y="6697797"/>
                      <a:pt x="2612571" y="6697797"/>
                    </a:cubicBezTo>
                    <a:cubicBezTo>
                      <a:pt x="2612571" y="6697797"/>
                      <a:pt x="2612571" y="6696783"/>
                      <a:pt x="2612571" y="6696783"/>
                    </a:cubicBezTo>
                    <a:cubicBezTo>
                      <a:pt x="2612571" y="6696783"/>
                      <a:pt x="2612571" y="6696783"/>
                      <a:pt x="2612571" y="6695769"/>
                    </a:cubicBezTo>
                    <a:cubicBezTo>
                      <a:pt x="2612571" y="6695769"/>
                      <a:pt x="2612571" y="6695769"/>
                      <a:pt x="2612571" y="6694755"/>
                    </a:cubicBezTo>
                    <a:cubicBezTo>
                      <a:pt x="2612571" y="6694755"/>
                      <a:pt x="2612571" y="6694755"/>
                      <a:pt x="2611554" y="6693741"/>
                    </a:cubicBezTo>
                    <a:cubicBezTo>
                      <a:pt x="2611554" y="6693741"/>
                      <a:pt x="2611554" y="6693741"/>
                      <a:pt x="2611554" y="6693741"/>
                    </a:cubicBezTo>
                    <a:cubicBezTo>
                      <a:pt x="2611554" y="6693741"/>
                      <a:pt x="2611554" y="6693741"/>
                      <a:pt x="2611554" y="6693741"/>
                    </a:cubicBezTo>
                    <a:cubicBezTo>
                      <a:pt x="2611554" y="6693741"/>
                      <a:pt x="2611554" y="6693741"/>
                      <a:pt x="2610537" y="6693741"/>
                    </a:cubicBezTo>
                    <a:cubicBezTo>
                      <a:pt x="2610537" y="6693741"/>
                      <a:pt x="2610537" y="6693741"/>
                      <a:pt x="2609520" y="6693741"/>
                    </a:cubicBezTo>
                    <a:cubicBezTo>
                      <a:pt x="2609520" y="6693741"/>
                      <a:pt x="2609520" y="6693741"/>
                      <a:pt x="2609520" y="6693741"/>
                    </a:cubicBezTo>
                    <a:cubicBezTo>
                      <a:pt x="2336975" y="6693741"/>
                      <a:pt x="2166126" y="6605519"/>
                      <a:pt x="2041039" y="6474706"/>
                    </a:cubicBezTo>
                    <a:cubicBezTo>
                      <a:pt x="2143753" y="6366203"/>
                      <a:pt x="2214940" y="6231334"/>
                      <a:pt x="2290195" y="6089367"/>
                    </a:cubicBezTo>
                    <a:cubicBezTo>
                      <a:pt x="2311551" y="6047792"/>
                      <a:pt x="2333924" y="6007230"/>
                      <a:pt x="2356297" y="5966668"/>
                    </a:cubicBezTo>
                    <a:cubicBezTo>
                      <a:pt x="2553587" y="6102550"/>
                      <a:pt x="2766132" y="6121817"/>
                      <a:pt x="2978677" y="6118775"/>
                    </a:cubicBezTo>
                    <a:cubicBezTo>
                      <a:pt x="2966473" y="6253643"/>
                      <a:pt x="2919693" y="6402709"/>
                      <a:pt x="2821048" y="6572055"/>
                    </a:cubicBezTo>
                    <a:cubicBezTo>
                      <a:pt x="2821048" y="6572055"/>
                      <a:pt x="2821048" y="6572055"/>
                      <a:pt x="2821048" y="6572055"/>
                    </a:cubicBezTo>
                    <a:cubicBezTo>
                      <a:pt x="2821048" y="6572055"/>
                      <a:pt x="2821048" y="6572055"/>
                      <a:pt x="2821048" y="6573069"/>
                    </a:cubicBezTo>
                    <a:cubicBezTo>
                      <a:pt x="2821048" y="6573069"/>
                      <a:pt x="2821048" y="6573069"/>
                      <a:pt x="2821048" y="6574083"/>
                    </a:cubicBezTo>
                    <a:cubicBezTo>
                      <a:pt x="2821048" y="6574083"/>
                      <a:pt x="2821048" y="6574083"/>
                      <a:pt x="2821048" y="6574083"/>
                    </a:cubicBezTo>
                    <a:cubicBezTo>
                      <a:pt x="2821048" y="6574083"/>
                      <a:pt x="2821048" y="6574083"/>
                      <a:pt x="2821048" y="6574083"/>
                    </a:cubicBezTo>
                    <a:cubicBezTo>
                      <a:pt x="2821048" y="6574083"/>
                      <a:pt x="2821048" y="6574083"/>
                      <a:pt x="2821048" y="6575097"/>
                    </a:cubicBezTo>
                    <a:cubicBezTo>
                      <a:pt x="2821048" y="6575097"/>
                      <a:pt x="2821048" y="6575097"/>
                      <a:pt x="2821048" y="6576111"/>
                    </a:cubicBezTo>
                    <a:cubicBezTo>
                      <a:pt x="2821048" y="6576111"/>
                      <a:pt x="2821048" y="6576111"/>
                      <a:pt x="2821048" y="6577126"/>
                    </a:cubicBezTo>
                    <a:cubicBezTo>
                      <a:pt x="2821048" y="6577126"/>
                      <a:pt x="2821048" y="6577126"/>
                      <a:pt x="2822065" y="6578139"/>
                    </a:cubicBezTo>
                    <a:cubicBezTo>
                      <a:pt x="2822065" y="6578139"/>
                      <a:pt x="2822065" y="6578139"/>
                      <a:pt x="2822065" y="6578139"/>
                    </a:cubicBezTo>
                    <a:cubicBezTo>
                      <a:pt x="2822065" y="6578139"/>
                      <a:pt x="2822065" y="6578139"/>
                      <a:pt x="2822065" y="6578139"/>
                    </a:cubicBezTo>
                    <a:cubicBezTo>
                      <a:pt x="2823082" y="6578139"/>
                      <a:pt x="2823082" y="6578139"/>
                      <a:pt x="2824099" y="6578139"/>
                    </a:cubicBezTo>
                    <a:cubicBezTo>
                      <a:pt x="3020372" y="6578139"/>
                      <a:pt x="3173933" y="6611603"/>
                      <a:pt x="3296986" y="6668390"/>
                    </a:cubicBezTo>
                    <a:cubicBezTo>
                      <a:pt x="3229866" y="6780949"/>
                      <a:pt x="3169865" y="6898579"/>
                      <a:pt x="3138340" y="7028378"/>
                    </a:cubicBezTo>
                    <a:lnTo>
                      <a:pt x="3146476" y="7028378"/>
                    </a:lnTo>
                    <a:cubicBezTo>
                      <a:pt x="3178001" y="6899593"/>
                      <a:pt x="3236985" y="6783991"/>
                      <a:pt x="3304104" y="6672446"/>
                    </a:cubicBezTo>
                    <a:cubicBezTo>
                      <a:pt x="3479021" y="6755598"/>
                      <a:pt x="3592921" y="6884382"/>
                      <a:pt x="3684447" y="7028378"/>
                    </a:cubicBezTo>
                    <a:lnTo>
                      <a:pt x="3693600" y="7028378"/>
                    </a:lnTo>
                    <a:cubicBezTo>
                      <a:pt x="3601057" y="6881340"/>
                      <a:pt x="3486140" y="6749514"/>
                      <a:pt x="3308172" y="6665347"/>
                    </a:cubicBezTo>
                    <a:cubicBezTo>
                      <a:pt x="3332579" y="6624785"/>
                      <a:pt x="3356986" y="6585238"/>
                      <a:pt x="3381393" y="6546704"/>
                    </a:cubicBezTo>
                    <a:cubicBezTo>
                      <a:pt x="3466818" y="6410821"/>
                      <a:pt x="3548175" y="6282037"/>
                      <a:pt x="3590887" y="6139056"/>
                    </a:cubicBezTo>
                    <a:cubicBezTo>
                      <a:pt x="3767838" y="6181646"/>
                      <a:pt x="3929535" y="6285079"/>
                      <a:pt x="4065808" y="6520338"/>
                    </a:cubicBezTo>
                    <a:cubicBezTo>
                      <a:pt x="4065808" y="6520338"/>
                      <a:pt x="4065808" y="6520338"/>
                      <a:pt x="4065808" y="6520338"/>
                    </a:cubicBezTo>
                    <a:cubicBezTo>
                      <a:pt x="4065808" y="6520338"/>
                      <a:pt x="4066825" y="6521353"/>
                      <a:pt x="4066825" y="6521353"/>
                    </a:cubicBezTo>
                    <a:cubicBezTo>
                      <a:pt x="4066825" y="6521353"/>
                      <a:pt x="4066825" y="6521353"/>
                      <a:pt x="4066825" y="6521353"/>
                    </a:cubicBezTo>
                    <a:cubicBezTo>
                      <a:pt x="4066825" y="6521353"/>
                      <a:pt x="4067841" y="6521353"/>
                      <a:pt x="4068858" y="6521353"/>
                    </a:cubicBezTo>
                    <a:cubicBezTo>
                      <a:pt x="4068858" y="6521353"/>
                      <a:pt x="4068858" y="6521353"/>
                      <a:pt x="4068858" y="6521353"/>
                    </a:cubicBezTo>
                    <a:lnTo>
                      <a:pt x="4068858" y="6521353"/>
                    </a:lnTo>
                    <a:lnTo>
                      <a:pt x="4068858" y="6521353"/>
                    </a:lnTo>
                    <a:cubicBezTo>
                      <a:pt x="4068858" y="6521353"/>
                      <a:pt x="4068858" y="6521353"/>
                      <a:pt x="4068858" y="6521353"/>
                    </a:cubicBezTo>
                    <a:cubicBezTo>
                      <a:pt x="4069875" y="6521353"/>
                      <a:pt x="4069875" y="6521353"/>
                      <a:pt x="4070892" y="6521353"/>
                    </a:cubicBezTo>
                    <a:cubicBezTo>
                      <a:pt x="4070892" y="6521353"/>
                      <a:pt x="4070892" y="6521353"/>
                      <a:pt x="4070892" y="6521353"/>
                    </a:cubicBezTo>
                    <a:cubicBezTo>
                      <a:pt x="4071909" y="6521353"/>
                      <a:pt x="4071909" y="6520338"/>
                      <a:pt x="4071909" y="6520338"/>
                    </a:cubicBezTo>
                    <a:cubicBezTo>
                      <a:pt x="4071909" y="6520338"/>
                      <a:pt x="4071909" y="6520338"/>
                      <a:pt x="4071909" y="6520338"/>
                    </a:cubicBezTo>
                    <a:cubicBezTo>
                      <a:pt x="4208182" y="6285079"/>
                      <a:pt x="4369879" y="6181646"/>
                      <a:pt x="4546830" y="6139056"/>
                    </a:cubicBezTo>
                    <a:cubicBezTo>
                      <a:pt x="4589542" y="6282037"/>
                      <a:pt x="4670899" y="6410821"/>
                      <a:pt x="4756324" y="6546704"/>
                    </a:cubicBezTo>
                    <a:cubicBezTo>
                      <a:pt x="4780731" y="6586252"/>
                      <a:pt x="4806155" y="6625800"/>
                      <a:pt x="4829545" y="6665347"/>
                    </a:cubicBezTo>
                    <a:cubicBezTo>
                      <a:pt x="4651577" y="6749514"/>
                      <a:pt x="4536660" y="6881340"/>
                      <a:pt x="4444117" y="7028378"/>
                    </a:cubicBezTo>
                    <a:lnTo>
                      <a:pt x="4453270" y="7028378"/>
                    </a:lnTo>
                    <a:cubicBezTo>
                      <a:pt x="4544796" y="6884382"/>
                      <a:pt x="4658695" y="6754584"/>
                      <a:pt x="4833613" y="6672446"/>
                    </a:cubicBezTo>
                    <a:cubicBezTo>
                      <a:pt x="4900732" y="6783991"/>
                      <a:pt x="4959716" y="6900607"/>
                      <a:pt x="4991242" y="7028378"/>
                    </a:cubicBezTo>
                    <a:lnTo>
                      <a:pt x="4999377" y="7028378"/>
                    </a:lnTo>
                    <a:cubicBezTo>
                      <a:pt x="4967851" y="6898579"/>
                      <a:pt x="4907851" y="6781963"/>
                      <a:pt x="4840731" y="6668390"/>
                    </a:cubicBezTo>
                    <a:cubicBezTo>
                      <a:pt x="4963784" y="6611603"/>
                      <a:pt x="5116328" y="6578139"/>
                      <a:pt x="5313618" y="6578139"/>
                    </a:cubicBezTo>
                    <a:cubicBezTo>
                      <a:pt x="5313618" y="6578139"/>
                      <a:pt x="5313618" y="6578139"/>
                      <a:pt x="5313618" y="6578139"/>
                    </a:cubicBezTo>
                    <a:cubicBezTo>
                      <a:pt x="5313618" y="6578139"/>
                      <a:pt x="5313618" y="6578139"/>
                      <a:pt x="5313618" y="6578139"/>
                    </a:cubicBezTo>
                    <a:cubicBezTo>
                      <a:pt x="5314635" y="6578139"/>
                      <a:pt x="5314635" y="6578139"/>
                      <a:pt x="5315652" y="6578139"/>
                    </a:cubicBezTo>
                    <a:cubicBezTo>
                      <a:pt x="5315652" y="6578139"/>
                      <a:pt x="5315652" y="6578139"/>
                      <a:pt x="5315652" y="6578139"/>
                    </a:cubicBezTo>
                    <a:cubicBezTo>
                      <a:pt x="5315652" y="6578139"/>
                      <a:pt x="5315652" y="6578139"/>
                      <a:pt x="5315652" y="6578139"/>
                    </a:cubicBezTo>
                    <a:cubicBezTo>
                      <a:pt x="5315652" y="6578139"/>
                      <a:pt x="5315652" y="6578139"/>
                      <a:pt x="5316669" y="6577126"/>
                    </a:cubicBezTo>
                    <a:cubicBezTo>
                      <a:pt x="5316669" y="6577126"/>
                      <a:pt x="5316669" y="6577126"/>
                      <a:pt x="5316669" y="6576111"/>
                    </a:cubicBezTo>
                    <a:cubicBezTo>
                      <a:pt x="5316669" y="6575097"/>
                      <a:pt x="5316669" y="6576111"/>
                      <a:pt x="5316669" y="6575097"/>
                    </a:cubicBezTo>
                    <a:cubicBezTo>
                      <a:pt x="5316669" y="6575097"/>
                      <a:pt x="5316669" y="6575097"/>
                      <a:pt x="5316669" y="6574083"/>
                    </a:cubicBezTo>
                    <a:cubicBezTo>
                      <a:pt x="5316669" y="6574083"/>
                      <a:pt x="5316669" y="6574083"/>
                      <a:pt x="5316669" y="6574083"/>
                    </a:cubicBezTo>
                    <a:cubicBezTo>
                      <a:pt x="5316669" y="6574083"/>
                      <a:pt x="5316669" y="6574083"/>
                      <a:pt x="5316669" y="6574083"/>
                    </a:cubicBezTo>
                    <a:cubicBezTo>
                      <a:pt x="5316669" y="6574083"/>
                      <a:pt x="5316669" y="6574083"/>
                      <a:pt x="5316669" y="6573069"/>
                    </a:cubicBezTo>
                    <a:cubicBezTo>
                      <a:pt x="5316669" y="6573069"/>
                      <a:pt x="5316669" y="6573069"/>
                      <a:pt x="5316669" y="6572055"/>
                    </a:cubicBezTo>
                    <a:cubicBezTo>
                      <a:pt x="5316669" y="6572055"/>
                      <a:pt x="5316669" y="6572055"/>
                      <a:pt x="5316669" y="6572055"/>
                    </a:cubicBezTo>
                    <a:cubicBezTo>
                      <a:pt x="5218024" y="6402709"/>
                      <a:pt x="5171243" y="6253643"/>
                      <a:pt x="5159040" y="6118775"/>
                    </a:cubicBezTo>
                    <a:cubicBezTo>
                      <a:pt x="5371585" y="6121817"/>
                      <a:pt x="5584130" y="6102550"/>
                      <a:pt x="5781420" y="5966668"/>
                    </a:cubicBezTo>
                    <a:cubicBezTo>
                      <a:pt x="5803793" y="6007230"/>
                      <a:pt x="5826166" y="6048805"/>
                      <a:pt x="5847522" y="6089367"/>
                    </a:cubicBezTo>
                    <a:cubicBezTo>
                      <a:pt x="5922777" y="6231334"/>
                      <a:pt x="5993965" y="6366203"/>
                      <a:pt x="6096677" y="6474706"/>
                    </a:cubicBezTo>
                    <a:cubicBezTo>
                      <a:pt x="5970575" y="6605519"/>
                      <a:pt x="5800742" y="6693741"/>
                      <a:pt x="5528197" y="6693741"/>
                    </a:cubicBezTo>
                    <a:cubicBezTo>
                      <a:pt x="5528197" y="6693741"/>
                      <a:pt x="5528197" y="6693741"/>
                      <a:pt x="5528197" y="6693741"/>
                    </a:cubicBezTo>
                    <a:cubicBezTo>
                      <a:pt x="5528197" y="6693741"/>
                      <a:pt x="5528197" y="6693741"/>
                      <a:pt x="5527180" y="6693741"/>
                    </a:cubicBezTo>
                    <a:cubicBezTo>
                      <a:pt x="5527180" y="6693741"/>
                      <a:pt x="5527180" y="6693741"/>
                      <a:pt x="5526163" y="6693741"/>
                    </a:cubicBezTo>
                    <a:cubicBezTo>
                      <a:pt x="5526163" y="6693741"/>
                      <a:pt x="5526163" y="6693741"/>
                      <a:pt x="5526163" y="6693741"/>
                    </a:cubicBezTo>
                    <a:cubicBezTo>
                      <a:pt x="5526163" y="6693741"/>
                      <a:pt x="5526163" y="6693741"/>
                      <a:pt x="5526163" y="6693741"/>
                    </a:cubicBezTo>
                    <a:cubicBezTo>
                      <a:pt x="5526163" y="6693741"/>
                      <a:pt x="5526163" y="6693741"/>
                      <a:pt x="5525145" y="6694755"/>
                    </a:cubicBezTo>
                    <a:cubicBezTo>
                      <a:pt x="5525145" y="6694755"/>
                      <a:pt x="5525145" y="6694755"/>
                      <a:pt x="5525145" y="6695769"/>
                    </a:cubicBezTo>
                    <a:cubicBezTo>
                      <a:pt x="5525145" y="6695769"/>
                      <a:pt x="5525145" y="6695769"/>
                      <a:pt x="5525145" y="6696783"/>
                    </a:cubicBezTo>
                    <a:cubicBezTo>
                      <a:pt x="5525145" y="6696783"/>
                      <a:pt x="5525145" y="6696783"/>
                      <a:pt x="5525145" y="6697797"/>
                    </a:cubicBezTo>
                    <a:cubicBezTo>
                      <a:pt x="5525145" y="6697797"/>
                      <a:pt x="5525145" y="6697797"/>
                      <a:pt x="5525145" y="6697797"/>
                    </a:cubicBezTo>
                    <a:cubicBezTo>
                      <a:pt x="5525145" y="6697797"/>
                      <a:pt x="5525145" y="6697797"/>
                      <a:pt x="5525145" y="6697797"/>
                    </a:cubicBezTo>
                    <a:cubicBezTo>
                      <a:pt x="5525145" y="6697797"/>
                      <a:pt x="5525145" y="6697797"/>
                      <a:pt x="5525145" y="6698811"/>
                    </a:cubicBezTo>
                    <a:cubicBezTo>
                      <a:pt x="5525145" y="6698811"/>
                      <a:pt x="5525145" y="6698811"/>
                      <a:pt x="5525145" y="6699825"/>
                    </a:cubicBezTo>
                    <a:cubicBezTo>
                      <a:pt x="5525145" y="6699825"/>
                      <a:pt x="5525145" y="6699825"/>
                      <a:pt x="5525145" y="6699825"/>
                    </a:cubicBezTo>
                    <a:cubicBezTo>
                      <a:pt x="5594299" y="6819483"/>
                      <a:pt x="5630910" y="6927986"/>
                      <a:pt x="5643113" y="7028378"/>
                    </a:cubicBezTo>
                    <a:lnTo>
                      <a:pt x="5651249" y="7028378"/>
                    </a:lnTo>
                    <a:cubicBezTo>
                      <a:pt x="5639045" y="6922916"/>
                      <a:pt x="5600401" y="6815427"/>
                      <a:pt x="5535315" y="6701853"/>
                    </a:cubicBezTo>
                    <a:cubicBezTo>
                      <a:pt x="5761080" y="6700839"/>
                      <a:pt x="5931930" y="6639996"/>
                      <a:pt x="6070237" y="6512226"/>
                    </a:cubicBezTo>
                    <a:cubicBezTo>
                      <a:pt x="6081423" y="6502086"/>
                      <a:pt x="6092610" y="6490931"/>
                      <a:pt x="6102779" y="6479776"/>
                    </a:cubicBezTo>
                    <a:cubicBezTo>
                      <a:pt x="6112949" y="6490931"/>
                      <a:pt x="6124135" y="6502086"/>
                      <a:pt x="6135322" y="6512226"/>
                    </a:cubicBezTo>
                    <a:cubicBezTo>
                      <a:pt x="6273629" y="6639996"/>
                      <a:pt x="6443461" y="6700839"/>
                      <a:pt x="6670243" y="6701853"/>
                    </a:cubicBezTo>
                    <a:cubicBezTo>
                      <a:pt x="6605157" y="6815427"/>
                      <a:pt x="6566513" y="6922916"/>
                      <a:pt x="6554309" y="7028378"/>
                    </a:cubicBezTo>
                    <a:lnTo>
                      <a:pt x="6562445" y="7028378"/>
                    </a:lnTo>
                    <a:cubicBezTo>
                      <a:pt x="6574649" y="6927986"/>
                      <a:pt x="6611260" y="6819483"/>
                      <a:pt x="6680413" y="6699825"/>
                    </a:cubicBezTo>
                    <a:cubicBezTo>
                      <a:pt x="6680413" y="6699825"/>
                      <a:pt x="6680413" y="6699825"/>
                      <a:pt x="6680413" y="6699825"/>
                    </a:cubicBezTo>
                    <a:cubicBezTo>
                      <a:pt x="6680413" y="6699825"/>
                      <a:pt x="6680413" y="6699825"/>
                      <a:pt x="6680413" y="6698811"/>
                    </a:cubicBezTo>
                    <a:cubicBezTo>
                      <a:pt x="6680413" y="6698811"/>
                      <a:pt x="6680413" y="6698811"/>
                      <a:pt x="6680413" y="6697797"/>
                    </a:cubicBezTo>
                    <a:cubicBezTo>
                      <a:pt x="6680413" y="6697797"/>
                      <a:pt x="6680413" y="6697797"/>
                      <a:pt x="6680413" y="6697797"/>
                    </a:cubicBezTo>
                    <a:cubicBezTo>
                      <a:pt x="6680413" y="6697797"/>
                      <a:pt x="6680413" y="6697797"/>
                      <a:pt x="6680413" y="6697797"/>
                    </a:cubicBezTo>
                    <a:cubicBezTo>
                      <a:pt x="6680413" y="6697797"/>
                      <a:pt x="6680413" y="6697797"/>
                      <a:pt x="6680413" y="6696783"/>
                    </a:cubicBezTo>
                    <a:cubicBezTo>
                      <a:pt x="6680413" y="6696783"/>
                      <a:pt x="6680413" y="6696783"/>
                      <a:pt x="6680413" y="6695769"/>
                    </a:cubicBezTo>
                    <a:cubicBezTo>
                      <a:pt x="6680413" y="6695769"/>
                      <a:pt x="6680413" y="6695769"/>
                      <a:pt x="6680413" y="6694755"/>
                    </a:cubicBezTo>
                    <a:cubicBezTo>
                      <a:pt x="6680413" y="6694755"/>
                      <a:pt x="6680413" y="6694755"/>
                      <a:pt x="6679395" y="6693741"/>
                    </a:cubicBezTo>
                    <a:cubicBezTo>
                      <a:pt x="6679395" y="6693741"/>
                      <a:pt x="6679395" y="6693741"/>
                      <a:pt x="6679395" y="6693741"/>
                    </a:cubicBezTo>
                    <a:cubicBezTo>
                      <a:pt x="6679395" y="6693741"/>
                      <a:pt x="6679395" y="6693741"/>
                      <a:pt x="6679395" y="6693741"/>
                    </a:cubicBezTo>
                    <a:cubicBezTo>
                      <a:pt x="6679395" y="6693741"/>
                      <a:pt x="6679395" y="6693741"/>
                      <a:pt x="6678379" y="6693741"/>
                    </a:cubicBezTo>
                    <a:cubicBezTo>
                      <a:pt x="6678379" y="6693741"/>
                      <a:pt x="6678379" y="6693741"/>
                      <a:pt x="6677362" y="6693741"/>
                    </a:cubicBezTo>
                    <a:cubicBezTo>
                      <a:pt x="6677362" y="6693741"/>
                      <a:pt x="6677362" y="6693741"/>
                      <a:pt x="6677362" y="6693741"/>
                    </a:cubicBezTo>
                    <a:cubicBezTo>
                      <a:pt x="6404816" y="6693741"/>
                      <a:pt x="6233967" y="6605519"/>
                      <a:pt x="6108881" y="6474706"/>
                    </a:cubicBezTo>
                    <a:cubicBezTo>
                      <a:pt x="6211594" y="6366203"/>
                      <a:pt x="6282781" y="6231334"/>
                      <a:pt x="6358036" y="6089367"/>
                    </a:cubicBezTo>
                    <a:cubicBezTo>
                      <a:pt x="6379392" y="6047792"/>
                      <a:pt x="6401765" y="6007230"/>
                      <a:pt x="6424139" y="5966668"/>
                    </a:cubicBezTo>
                    <a:cubicBezTo>
                      <a:pt x="6621429" y="6102550"/>
                      <a:pt x="6833974" y="6121817"/>
                      <a:pt x="7046519" y="6118775"/>
                    </a:cubicBezTo>
                    <a:cubicBezTo>
                      <a:pt x="7034315" y="6253643"/>
                      <a:pt x="6987535" y="6402709"/>
                      <a:pt x="6888890" y="6572055"/>
                    </a:cubicBezTo>
                    <a:cubicBezTo>
                      <a:pt x="6888890" y="6572055"/>
                      <a:pt x="6888890" y="6572055"/>
                      <a:pt x="6888890" y="6572055"/>
                    </a:cubicBezTo>
                    <a:cubicBezTo>
                      <a:pt x="6888890" y="6572055"/>
                      <a:pt x="6888890" y="6572055"/>
                      <a:pt x="6888890" y="6573069"/>
                    </a:cubicBezTo>
                    <a:cubicBezTo>
                      <a:pt x="6888890" y="6573069"/>
                      <a:pt x="6888890" y="6573069"/>
                      <a:pt x="6888890" y="6574083"/>
                    </a:cubicBezTo>
                    <a:cubicBezTo>
                      <a:pt x="6888890" y="6574083"/>
                      <a:pt x="6888890" y="6574083"/>
                      <a:pt x="6888890" y="6574083"/>
                    </a:cubicBezTo>
                    <a:cubicBezTo>
                      <a:pt x="6888890" y="6574083"/>
                      <a:pt x="6888890" y="6574083"/>
                      <a:pt x="6888890" y="6574083"/>
                    </a:cubicBezTo>
                    <a:cubicBezTo>
                      <a:pt x="6888890" y="6574083"/>
                      <a:pt x="6888890" y="6574083"/>
                      <a:pt x="6888890" y="6575097"/>
                    </a:cubicBezTo>
                    <a:cubicBezTo>
                      <a:pt x="6888890" y="6575097"/>
                      <a:pt x="6888890" y="6575097"/>
                      <a:pt x="6888890" y="6576111"/>
                    </a:cubicBezTo>
                    <a:cubicBezTo>
                      <a:pt x="6888890" y="6576111"/>
                      <a:pt x="6888890" y="6576111"/>
                      <a:pt x="6888890" y="6577126"/>
                    </a:cubicBezTo>
                    <a:cubicBezTo>
                      <a:pt x="6888890" y="6577126"/>
                      <a:pt x="6888890" y="6577126"/>
                      <a:pt x="6889906" y="6578139"/>
                    </a:cubicBezTo>
                    <a:cubicBezTo>
                      <a:pt x="6889906" y="6578139"/>
                      <a:pt x="6889906" y="6578139"/>
                      <a:pt x="6889906" y="6578139"/>
                    </a:cubicBezTo>
                    <a:cubicBezTo>
                      <a:pt x="6889906" y="6578139"/>
                      <a:pt x="6889906" y="6578139"/>
                      <a:pt x="6889906" y="6578139"/>
                    </a:cubicBezTo>
                    <a:cubicBezTo>
                      <a:pt x="6890924" y="6578139"/>
                      <a:pt x="6890924" y="6578139"/>
                      <a:pt x="6891940" y="6578139"/>
                    </a:cubicBezTo>
                    <a:cubicBezTo>
                      <a:pt x="6891940" y="6578139"/>
                      <a:pt x="6891940" y="6578139"/>
                      <a:pt x="6891940" y="6578139"/>
                    </a:cubicBezTo>
                    <a:cubicBezTo>
                      <a:pt x="6891940" y="6578139"/>
                      <a:pt x="6891940" y="6578139"/>
                      <a:pt x="6891940" y="6578139"/>
                    </a:cubicBezTo>
                    <a:cubicBezTo>
                      <a:pt x="7088214" y="6578139"/>
                      <a:pt x="7241775" y="6611603"/>
                      <a:pt x="7364827" y="6668390"/>
                    </a:cubicBezTo>
                    <a:cubicBezTo>
                      <a:pt x="7297708" y="6780949"/>
                      <a:pt x="7237707" y="6898579"/>
                      <a:pt x="7206181" y="7028378"/>
                    </a:cubicBezTo>
                    <a:lnTo>
                      <a:pt x="7214317" y="7028378"/>
                    </a:lnTo>
                    <a:cubicBezTo>
                      <a:pt x="7245843" y="6899593"/>
                      <a:pt x="7304826" y="6783991"/>
                      <a:pt x="7371946" y="6672446"/>
                    </a:cubicBezTo>
                    <a:cubicBezTo>
                      <a:pt x="7546863" y="6755598"/>
                      <a:pt x="7660762" y="6884382"/>
                      <a:pt x="7752289" y="7028378"/>
                    </a:cubicBezTo>
                    <a:lnTo>
                      <a:pt x="7761442" y="7028378"/>
                    </a:lnTo>
                    <a:cubicBezTo>
                      <a:pt x="7668898" y="6881340"/>
                      <a:pt x="7553981" y="6749514"/>
                      <a:pt x="7376013" y="6665347"/>
                    </a:cubicBezTo>
                    <a:cubicBezTo>
                      <a:pt x="7400421" y="6624785"/>
                      <a:pt x="7424828" y="6585238"/>
                      <a:pt x="7449235" y="6546704"/>
                    </a:cubicBezTo>
                    <a:cubicBezTo>
                      <a:pt x="7534659" y="6410821"/>
                      <a:pt x="7616016" y="6282037"/>
                      <a:pt x="7658729" y="6139056"/>
                    </a:cubicBezTo>
                    <a:cubicBezTo>
                      <a:pt x="7835679" y="6181646"/>
                      <a:pt x="7997376" y="6285079"/>
                      <a:pt x="8133649" y="6520338"/>
                    </a:cubicBezTo>
                    <a:cubicBezTo>
                      <a:pt x="8133649" y="6520338"/>
                      <a:pt x="8133649" y="6520338"/>
                      <a:pt x="8133649" y="6520338"/>
                    </a:cubicBezTo>
                    <a:cubicBezTo>
                      <a:pt x="8133649" y="6520338"/>
                      <a:pt x="8134666" y="6521353"/>
                      <a:pt x="8134666" y="6521353"/>
                    </a:cubicBezTo>
                    <a:cubicBezTo>
                      <a:pt x="8134666" y="6521353"/>
                      <a:pt x="8134666" y="6521353"/>
                      <a:pt x="8134666" y="6521353"/>
                    </a:cubicBezTo>
                    <a:cubicBezTo>
                      <a:pt x="8134666" y="6521353"/>
                      <a:pt x="8135683" y="6521353"/>
                      <a:pt x="8135683" y="6521353"/>
                    </a:cubicBezTo>
                    <a:cubicBezTo>
                      <a:pt x="8135683" y="6521353"/>
                      <a:pt x="8135683" y="6521353"/>
                      <a:pt x="8135683" y="6521353"/>
                    </a:cubicBezTo>
                    <a:lnTo>
                      <a:pt x="8135683" y="6521353"/>
                    </a:lnTo>
                    <a:lnTo>
                      <a:pt x="8135683" y="6521353"/>
                    </a:lnTo>
                    <a:cubicBezTo>
                      <a:pt x="8135683" y="6521353"/>
                      <a:pt x="8135683" y="6521353"/>
                      <a:pt x="8135683" y="6521353"/>
                    </a:cubicBezTo>
                    <a:cubicBezTo>
                      <a:pt x="8135683" y="6521353"/>
                      <a:pt x="8136700" y="6521353"/>
                      <a:pt x="8136700" y="6521353"/>
                    </a:cubicBezTo>
                    <a:cubicBezTo>
                      <a:pt x="8136700" y="6521353"/>
                      <a:pt x="8136700" y="6521353"/>
                      <a:pt x="8136700" y="6521353"/>
                    </a:cubicBezTo>
                    <a:cubicBezTo>
                      <a:pt x="8137717" y="6521353"/>
                      <a:pt x="8137717" y="6520338"/>
                      <a:pt x="8137717" y="6520338"/>
                    </a:cubicBezTo>
                    <a:cubicBezTo>
                      <a:pt x="8137717" y="6520338"/>
                      <a:pt x="8137717" y="6520338"/>
                      <a:pt x="8137717" y="6520338"/>
                    </a:cubicBezTo>
                    <a:cubicBezTo>
                      <a:pt x="8273990" y="6285079"/>
                      <a:pt x="8435686" y="6181646"/>
                      <a:pt x="8612637" y="6139056"/>
                    </a:cubicBezTo>
                    <a:cubicBezTo>
                      <a:pt x="8655350" y="6282037"/>
                      <a:pt x="8736706" y="6410821"/>
                      <a:pt x="8822131" y="6546704"/>
                    </a:cubicBezTo>
                    <a:cubicBezTo>
                      <a:pt x="8846538" y="6586252"/>
                      <a:pt x="8871962" y="6625800"/>
                      <a:pt x="8895352" y="6665347"/>
                    </a:cubicBezTo>
                    <a:cubicBezTo>
                      <a:pt x="8717384" y="6749514"/>
                      <a:pt x="8602468" y="6881340"/>
                      <a:pt x="8509924" y="7028378"/>
                    </a:cubicBezTo>
                    <a:lnTo>
                      <a:pt x="8519077" y="7028378"/>
                    </a:lnTo>
                    <a:cubicBezTo>
                      <a:pt x="8610603" y="6884382"/>
                      <a:pt x="8724503" y="6754584"/>
                      <a:pt x="8899420" y="6672446"/>
                    </a:cubicBezTo>
                    <a:cubicBezTo>
                      <a:pt x="8966539" y="6783991"/>
                      <a:pt x="9025523" y="6900607"/>
                      <a:pt x="9057049" y="7028378"/>
                    </a:cubicBezTo>
                    <a:lnTo>
                      <a:pt x="9065185" y="7028378"/>
                    </a:lnTo>
                    <a:cubicBezTo>
                      <a:pt x="9033658" y="6898579"/>
                      <a:pt x="8973658" y="6781963"/>
                      <a:pt x="8906538" y="6668390"/>
                    </a:cubicBezTo>
                    <a:cubicBezTo>
                      <a:pt x="9029591" y="6611603"/>
                      <a:pt x="9182135" y="6578139"/>
                      <a:pt x="9379425" y="6578139"/>
                    </a:cubicBezTo>
                    <a:cubicBezTo>
                      <a:pt x="9379425" y="6578139"/>
                      <a:pt x="9379425" y="6578139"/>
                      <a:pt x="9379425" y="6578139"/>
                    </a:cubicBezTo>
                    <a:cubicBezTo>
                      <a:pt x="9379425" y="6578139"/>
                      <a:pt x="9379425" y="6578139"/>
                      <a:pt x="9379425" y="6578139"/>
                    </a:cubicBezTo>
                    <a:cubicBezTo>
                      <a:pt x="9380442" y="6578139"/>
                      <a:pt x="9380442" y="6578139"/>
                      <a:pt x="9381459" y="6578139"/>
                    </a:cubicBezTo>
                    <a:cubicBezTo>
                      <a:pt x="9381459" y="6578139"/>
                      <a:pt x="9381459" y="6578139"/>
                      <a:pt x="9381459" y="6578139"/>
                    </a:cubicBezTo>
                    <a:cubicBezTo>
                      <a:pt x="9381459" y="6578139"/>
                      <a:pt x="9381459" y="6578139"/>
                      <a:pt x="9381459" y="6578139"/>
                    </a:cubicBezTo>
                    <a:cubicBezTo>
                      <a:pt x="9381459" y="6578139"/>
                      <a:pt x="9381459" y="6578139"/>
                      <a:pt x="9382476" y="6577126"/>
                    </a:cubicBezTo>
                    <a:cubicBezTo>
                      <a:pt x="9382476" y="6577126"/>
                      <a:pt x="9382476" y="6577126"/>
                      <a:pt x="9382476" y="6576111"/>
                    </a:cubicBezTo>
                    <a:cubicBezTo>
                      <a:pt x="9382476" y="6576111"/>
                      <a:pt x="9382476" y="6576111"/>
                      <a:pt x="9382476" y="6575097"/>
                    </a:cubicBezTo>
                    <a:cubicBezTo>
                      <a:pt x="9382476" y="6575097"/>
                      <a:pt x="9382476" y="6575097"/>
                      <a:pt x="9382476" y="6574083"/>
                    </a:cubicBezTo>
                    <a:cubicBezTo>
                      <a:pt x="9382476" y="6574083"/>
                      <a:pt x="9382476" y="6574083"/>
                      <a:pt x="9382476" y="6574083"/>
                    </a:cubicBezTo>
                    <a:cubicBezTo>
                      <a:pt x="9382476" y="6574083"/>
                      <a:pt x="9382476" y="6574083"/>
                      <a:pt x="9382476" y="6574083"/>
                    </a:cubicBezTo>
                    <a:cubicBezTo>
                      <a:pt x="9382476" y="6574083"/>
                      <a:pt x="9382476" y="6574083"/>
                      <a:pt x="9382476" y="6573069"/>
                    </a:cubicBezTo>
                    <a:cubicBezTo>
                      <a:pt x="9382476" y="6573069"/>
                      <a:pt x="9382476" y="6573069"/>
                      <a:pt x="9382476" y="6572055"/>
                    </a:cubicBezTo>
                    <a:cubicBezTo>
                      <a:pt x="9382476" y="6572055"/>
                      <a:pt x="9382476" y="6572055"/>
                      <a:pt x="9382476" y="6572055"/>
                    </a:cubicBezTo>
                    <a:cubicBezTo>
                      <a:pt x="9283831" y="6402709"/>
                      <a:pt x="9237050" y="6253643"/>
                      <a:pt x="9224847" y="6118775"/>
                    </a:cubicBezTo>
                    <a:cubicBezTo>
                      <a:pt x="9437392" y="6121817"/>
                      <a:pt x="9649937" y="6102550"/>
                      <a:pt x="9847227" y="5966668"/>
                    </a:cubicBezTo>
                    <a:cubicBezTo>
                      <a:pt x="9869600" y="6007230"/>
                      <a:pt x="9891973" y="6048805"/>
                      <a:pt x="9913329" y="6089367"/>
                    </a:cubicBezTo>
                    <a:cubicBezTo>
                      <a:pt x="9988584" y="6231334"/>
                      <a:pt x="10059772" y="6366203"/>
                      <a:pt x="10162484" y="6474706"/>
                    </a:cubicBezTo>
                    <a:cubicBezTo>
                      <a:pt x="10036382" y="6605519"/>
                      <a:pt x="9866549" y="6693741"/>
                      <a:pt x="9594004" y="6693741"/>
                    </a:cubicBezTo>
                    <a:cubicBezTo>
                      <a:pt x="9594004" y="6693741"/>
                      <a:pt x="9594004" y="6693741"/>
                      <a:pt x="9594004" y="6693741"/>
                    </a:cubicBezTo>
                    <a:cubicBezTo>
                      <a:pt x="9594004" y="6693741"/>
                      <a:pt x="9594004" y="6693741"/>
                      <a:pt x="9592987" y="6693741"/>
                    </a:cubicBezTo>
                    <a:cubicBezTo>
                      <a:pt x="9592987" y="6693741"/>
                      <a:pt x="9592987" y="6693741"/>
                      <a:pt x="9591970" y="6693741"/>
                    </a:cubicBezTo>
                    <a:cubicBezTo>
                      <a:pt x="9591970" y="6693741"/>
                      <a:pt x="9591970" y="6693741"/>
                      <a:pt x="9591970" y="6693741"/>
                    </a:cubicBezTo>
                    <a:cubicBezTo>
                      <a:pt x="9591970" y="6693741"/>
                      <a:pt x="9591970" y="6693741"/>
                      <a:pt x="9591970" y="6693741"/>
                    </a:cubicBezTo>
                    <a:cubicBezTo>
                      <a:pt x="9591970" y="6693741"/>
                      <a:pt x="9591970" y="6693741"/>
                      <a:pt x="9590953" y="6694755"/>
                    </a:cubicBezTo>
                    <a:cubicBezTo>
                      <a:pt x="9590953" y="6694755"/>
                      <a:pt x="9590953" y="6694755"/>
                      <a:pt x="9590953" y="6695769"/>
                    </a:cubicBezTo>
                    <a:cubicBezTo>
                      <a:pt x="9590953" y="6695769"/>
                      <a:pt x="9590953" y="6695769"/>
                      <a:pt x="9590953" y="6696783"/>
                    </a:cubicBezTo>
                    <a:cubicBezTo>
                      <a:pt x="9590953" y="6696783"/>
                      <a:pt x="9590953" y="6696783"/>
                      <a:pt x="9590953" y="6697797"/>
                    </a:cubicBezTo>
                    <a:cubicBezTo>
                      <a:pt x="9590953" y="6697797"/>
                      <a:pt x="9590953" y="6697797"/>
                      <a:pt x="9590953" y="6697797"/>
                    </a:cubicBezTo>
                    <a:cubicBezTo>
                      <a:pt x="9590953" y="6697797"/>
                      <a:pt x="9590953" y="6697797"/>
                      <a:pt x="9590953" y="6697797"/>
                    </a:cubicBezTo>
                    <a:cubicBezTo>
                      <a:pt x="9590953" y="6697797"/>
                      <a:pt x="9590953" y="6697797"/>
                      <a:pt x="9590953" y="6698811"/>
                    </a:cubicBezTo>
                    <a:cubicBezTo>
                      <a:pt x="9590953" y="6698811"/>
                      <a:pt x="9590953" y="6698811"/>
                      <a:pt x="9590953" y="6699825"/>
                    </a:cubicBezTo>
                    <a:cubicBezTo>
                      <a:pt x="9590953" y="6699825"/>
                      <a:pt x="9590953" y="6699825"/>
                      <a:pt x="9590953" y="6699825"/>
                    </a:cubicBezTo>
                    <a:cubicBezTo>
                      <a:pt x="9660106" y="6819483"/>
                      <a:pt x="9696717" y="6927986"/>
                      <a:pt x="9708920" y="7028378"/>
                    </a:cubicBezTo>
                    <a:lnTo>
                      <a:pt x="9717056" y="7028378"/>
                    </a:lnTo>
                    <a:cubicBezTo>
                      <a:pt x="9704852" y="6922916"/>
                      <a:pt x="9666208" y="6815427"/>
                      <a:pt x="9601123" y="6701853"/>
                    </a:cubicBezTo>
                    <a:cubicBezTo>
                      <a:pt x="9826887" y="6700839"/>
                      <a:pt x="9997737" y="6639996"/>
                      <a:pt x="10136044" y="6512226"/>
                    </a:cubicBezTo>
                    <a:cubicBezTo>
                      <a:pt x="10147230" y="6502086"/>
                      <a:pt x="10158417" y="6490931"/>
                      <a:pt x="10168586" y="6479776"/>
                    </a:cubicBezTo>
                    <a:cubicBezTo>
                      <a:pt x="10178756" y="6490931"/>
                      <a:pt x="10189942" y="6502086"/>
                      <a:pt x="10201129" y="6512226"/>
                    </a:cubicBezTo>
                    <a:cubicBezTo>
                      <a:pt x="10339436" y="6639996"/>
                      <a:pt x="10509268" y="6700839"/>
                      <a:pt x="10736050" y="6701853"/>
                    </a:cubicBezTo>
                    <a:cubicBezTo>
                      <a:pt x="10670965" y="6815427"/>
                      <a:pt x="10632321" y="6922916"/>
                      <a:pt x="10620117" y="7028378"/>
                    </a:cubicBezTo>
                    <a:lnTo>
                      <a:pt x="10628253" y="7028378"/>
                    </a:lnTo>
                    <a:cubicBezTo>
                      <a:pt x="10640456" y="6927986"/>
                      <a:pt x="10677066" y="6819483"/>
                      <a:pt x="10746220" y="6699825"/>
                    </a:cubicBezTo>
                    <a:cubicBezTo>
                      <a:pt x="10746220" y="6699825"/>
                      <a:pt x="10746220" y="6699825"/>
                      <a:pt x="10746220" y="6699825"/>
                    </a:cubicBezTo>
                    <a:cubicBezTo>
                      <a:pt x="10746220" y="6699825"/>
                      <a:pt x="10746220" y="6699825"/>
                      <a:pt x="10746220" y="6698811"/>
                    </a:cubicBezTo>
                    <a:cubicBezTo>
                      <a:pt x="10746220" y="6697797"/>
                      <a:pt x="10746220" y="6698811"/>
                      <a:pt x="10746220" y="6697797"/>
                    </a:cubicBezTo>
                    <a:cubicBezTo>
                      <a:pt x="10746220" y="6697797"/>
                      <a:pt x="10746220" y="6697797"/>
                      <a:pt x="10746220" y="6697797"/>
                    </a:cubicBezTo>
                    <a:cubicBezTo>
                      <a:pt x="10746220" y="6697797"/>
                      <a:pt x="10746220" y="6697797"/>
                      <a:pt x="10746220" y="6697797"/>
                    </a:cubicBezTo>
                    <a:cubicBezTo>
                      <a:pt x="10746220" y="6697797"/>
                      <a:pt x="10746220" y="6697797"/>
                      <a:pt x="10746220" y="6696783"/>
                    </a:cubicBezTo>
                    <a:cubicBezTo>
                      <a:pt x="10746220" y="6696783"/>
                      <a:pt x="10746220" y="6696783"/>
                      <a:pt x="10746220" y="6695769"/>
                    </a:cubicBezTo>
                    <a:cubicBezTo>
                      <a:pt x="10746220" y="6695769"/>
                      <a:pt x="10746220" y="6695769"/>
                      <a:pt x="10746220" y="6694755"/>
                    </a:cubicBezTo>
                    <a:cubicBezTo>
                      <a:pt x="10746220" y="6694755"/>
                      <a:pt x="10746220" y="6694755"/>
                      <a:pt x="10745203" y="6693741"/>
                    </a:cubicBezTo>
                    <a:cubicBezTo>
                      <a:pt x="10745203" y="6693741"/>
                      <a:pt x="10745203" y="6693741"/>
                      <a:pt x="10745203" y="6693741"/>
                    </a:cubicBezTo>
                    <a:cubicBezTo>
                      <a:pt x="10745203" y="6693741"/>
                      <a:pt x="10745203" y="6693741"/>
                      <a:pt x="10745203" y="6693741"/>
                    </a:cubicBezTo>
                    <a:cubicBezTo>
                      <a:pt x="10745203" y="6693741"/>
                      <a:pt x="10745203" y="6693741"/>
                      <a:pt x="10744186" y="6693741"/>
                    </a:cubicBezTo>
                    <a:cubicBezTo>
                      <a:pt x="10744186" y="6693741"/>
                      <a:pt x="10744186" y="6693741"/>
                      <a:pt x="10743168" y="6693741"/>
                    </a:cubicBezTo>
                    <a:cubicBezTo>
                      <a:pt x="10743168" y="6693741"/>
                      <a:pt x="10743168" y="6693741"/>
                      <a:pt x="10743168" y="6693741"/>
                    </a:cubicBezTo>
                    <a:cubicBezTo>
                      <a:pt x="10470624" y="6693741"/>
                      <a:pt x="10299774" y="6605519"/>
                      <a:pt x="10174688" y="6474706"/>
                    </a:cubicBezTo>
                    <a:cubicBezTo>
                      <a:pt x="10277401" y="6366203"/>
                      <a:pt x="10348589" y="6231334"/>
                      <a:pt x="10423844" y="6089367"/>
                    </a:cubicBezTo>
                    <a:cubicBezTo>
                      <a:pt x="10445200" y="6047792"/>
                      <a:pt x="10467572" y="6007230"/>
                      <a:pt x="10489946" y="5966668"/>
                    </a:cubicBezTo>
                    <a:cubicBezTo>
                      <a:pt x="10687236" y="6102550"/>
                      <a:pt x="10899781" y="6121817"/>
                      <a:pt x="11112326" y="6118775"/>
                    </a:cubicBezTo>
                    <a:cubicBezTo>
                      <a:pt x="11100123" y="6253643"/>
                      <a:pt x="11053341" y="6402709"/>
                      <a:pt x="10954697" y="6572055"/>
                    </a:cubicBezTo>
                    <a:cubicBezTo>
                      <a:pt x="10954697" y="6572055"/>
                      <a:pt x="10954697" y="6572055"/>
                      <a:pt x="10954697" y="6572055"/>
                    </a:cubicBezTo>
                    <a:cubicBezTo>
                      <a:pt x="10954697" y="6572055"/>
                      <a:pt x="10954697" y="6572055"/>
                      <a:pt x="10954697" y="6573069"/>
                    </a:cubicBezTo>
                    <a:cubicBezTo>
                      <a:pt x="10954697" y="6573069"/>
                      <a:pt x="10954697" y="6573069"/>
                      <a:pt x="10954697" y="6574083"/>
                    </a:cubicBezTo>
                    <a:cubicBezTo>
                      <a:pt x="10954697" y="6574083"/>
                      <a:pt x="10954697" y="6574083"/>
                      <a:pt x="10954697" y="6574083"/>
                    </a:cubicBezTo>
                    <a:cubicBezTo>
                      <a:pt x="10954697" y="6574083"/>
                      <a:pt x="10954697" y="6574083"/>
                      <a:pt x="10954697" y="6574083"/>
                    </a:cubicBezTo>
                    <a:cubicBezTo>
                      <a:pt x="10954697" y="6574083"/>
                      <a:pt x="10954697" y="6574083"/>
                      <a:pt x="10954697" y="6575097"/>
                    </a:cubicBezTo>
                    <a:cubicBezTo>
                      <a:pt x="10954697" y="6575097"/>
                      <a:pt x="10954697" y="6575097"/>
                      <a:pt x="10954697" y="6576111"/>
                    </a:cubicBezTo>
                    <a:cubicBezTo>
                      <a:pt x="10954697" y="6577126"/>
                      <a:pt x="10954697" y="6576111"/>
                      <a:pt x="10954697" y="6577126"/>
                    </a:cubicBezTo>
                    <a:cubicBezTo>
                      <a:pt x="10954697" y="6577126"/>
                      <a:pt x="10954697" y="6577126"/>
                      <a:pt x="10955713" y="6578139"/>
                    </a:cubicBezTo>
                    <a:cubicBezTo>
                      <a:pt x="10955713" y="6578139"/>
                      <a:pt x="10955713" y="6578139"/>
                      <a:pt x="10955713" y="6578139"/>
                    </a:cubicBezTo>
                    <a:cubicBezTo>
                      <a:pt x="10955713" y="6578139"/>
                      <a:pt x="10955713" y="6578139"/>
                      <a:pt x="10955713" y="6578139"/>
                    </a:cubicBezTo>
                    <a:cubicBezTo>
                      <a:pt x="10956730" y="6578139"/>
                      <a:pt x="10956730" y="6578139"/>
                      <a:pt x="10957748" y="6578139"/>
                    </a:cubicBezTo>
                    <a:cubicBezTo>
                      <a:pt x="10957748" y="6578139"/>
                      <a:pt x="10957748" y="6578139"/>
                      <a:pt x="10957748" y="6578139"/>
                    </a:cubicBezTo>
                    <a:cubicBezTo>
                      <a:pt x="10957748" y="6578139"/>
                      <a:pt x="10957748" y="6578139"/>
                      <a:pt x="10957748" y="6578139"/>
                    </a:cubicBezTo>
                    <a:cubicBezTo>
                      <a:pt x="11154021" y="6578139"/>
                      <a:pt x="11307581" y="6611603"/>
                      <a:pt x="11430635" y="6668390"/>
                    </a:cubicBezTo>
                    <a:cubicBezTo>
                      <a:pt x="11363514" y="6780949"/>
                      <a:pt x="11303515" y="6898579"/>
                      <a:pt x="11271988" y="7028378"/>
                    </a:cubicBezTo>
                    <a:lnTo>
                      <a:pt x="11280124" y="7028378"/>
                    </a:lnTo>
                    <a:cubicBezTo>
                      <a:pt x="11313684" y="6899593"/>
                      <a:pt x="11372667" y="6782977"/>
                      <a:pt x="11439786" y="6671432"/>
                    </a:cubicBezTo>
                    <a:close/>
                    <a:moveTo>
                      <a:pt x="11951318" y="4918140"/>
                    </a:moveTo>
                    <a:cubicBezTo>
                      <a:pt x="12026573" y="5060107"/>
                      <a:pt x="12097760" y="5194976"/>
                      <a:pt x="12200473" y="5303479"/>
                    </a:cubicBezTo>
                    <a:cubicBezTo>
                      <a:pt x="12074370" y="5434292"/>
                      <a:pt x="11904538" y="5522514"/>
                      <a:pt x="11631992" y="5522514"/>
                    </a:cubicBezTo>
                    <a:cubicBezTo>
                      <a:pt x="11631992" y="5522514"/>
                      <a:pt x="11631992" y="5522514"/>
                      <a:pt x="11631992" y="5522514"/>
                    </a:cubicBezTo>
                    <a:cubicBezTo>
                      <a:pt x="11631992" y="5522514"/>
                      <a:pt x="11631992" y="5522514"/>
                      <a:pt x="11630975" y="5522514"/>
                    </a:cubicBezTo>
                    <a:cubicBezTo>
                      <a:pt x="11630975" y="5522514"/>
                      <a:pt x="11630975" y="5522514"/>
                      <a:pt x="11629959" y="5522514"/>
                    </a:cubicBezTo>
                    <a:cubicBezTo>
                      <a:pt x="11629959" y="5522514"/>
                      <a:pt x="11629959" y="5522514"/>
                      <a:pt x="11629959" y="5522514"/>
                    </a:cubicBezTo>
                    <a:cubicBezTo>
                      <a:pt x="11629959" y="5522514"/>
                      <a:pt x="11629959" y="5522514"/>
                      <a:pt x="11629959" y="5522514"/>
                    </a:cubicBezTo>
                    <a:cubicBezTo>
                      <a:pt x="11629959" y="5522514"/>
                      <a:pt x="11629959" y="5522514"/>
                      <a:pt x="11628942" y="5523528"/>
                    </a:cubicBezTo>
                    <a:cubicBezTo>
                      <a:pt x="11628942" y="5523528"/>
                      <a:pt x="11628942" y="5523528"/>
                      <a:pt x="11628942" y="5524542"/>
                    </a:cubicBezTo>
                    <a:cubicBezTo>
                      <a:pt x="11628942" y="5525556"/>
                      <a:pt x="11628942" y="5524542"/>
                      <a:pt x="11628942" y="5525556"/>
                    </a:cubicBezTo>
                    <a:cubicBezTo>
                      <a:pt x="11628942" y="5525556"/>
                      <a:pt x="11628942" y="5525556"/>
                      <a:pt x="11628942" y="5526570"/>
                    </a:cubicBezTo>
                    <a:cubicBezTo>
                      <a:pt x="11628942" y="5526570"/>
                      <a:pt x="11628942" y="5526570"/>
                      <a:pt x="11628942" y="5526570"/>
                    </a:cubicBezTo>
                    <a:cubicBezTo>
                      <a:pt x="11628942" y="5526570"/>
                      <a:pt x="11628942" y="5526570"/>
                      <a:pt x="11628942" y="5526570"/>
                    </a:cubicBezTo>
                    <a:cubicBezTo>
                      <a:pt x="11628942" y="5526570"/>
                      <a:pt x="11628942" y="5526570"/>
                      <a:pt x="11628942" y="5527584"/>
                    </a:cubicBezTo>
                    <a:cubicBezTo>
                      <a:pt x="11628942" y="5527584"/>
                      <a:pt x="11628942" y="5527584"/>
                      <a:pt x="11628942" y="5528598"/>
                    </a:cubicBezTo>
                    <a:cubicBezTo>
                      <a:pt x="11628942" y="5528598"/>
                      <a:pt x="11628942" y="5528598"/>
                      <a:pt x="11628942" y="5528598"/>
                    </a:cubicBezTo>
                    <a:cubicBezTo>
                      <a:pt x="11765214" y="5763858"/>
                      <a:pt x="11774366" y="5955513"/>
                      <a:pt x="11722502" y="6129929"/>
                    </a:cubicBezTo>
                    <a:cubicBezTo>
                      <a:pt x="11577076" y="6095452"/>
                      <a:pt x="11424532" y="6101536"/>
                      <a:pt x="11263853" y="6107620"/>
                    </a:cubicBezTo>
                    <a:cubicBezTo>
                      <a:pt x="11217073" y="6109648"/>
                      <a:pt x="11170292" y="6110663"/>
                      <a:pt x="11123512" y="6111677"/>
                    </a:cubicBezTo>
                    <a:cubicBezTo>
                      <a:pt x="11142834" y="5873375"/>
                      <a:pt x="11053341" y="5679692"/>
                      <a:pt x="10944527" y="5498177"/>
                    </a:cubicBezTo>
                    <a:cubicBezTo>
                      <a:pt x="11067579" y="5441390"/>
                      <a:pt x="11220123" y="5407926"/>
                      <a:pt x="11417414" y="5407926"/>
                    </a:cubicBezTo>
                    <a:cubicBezTo>
                      <a:pt x="11417414" y="5407926"/>
                      <a:pt x="11417414" y="5407926"/>
                      <a:pt x="11417414" y="5407926"/>
                    </a:cubicBezTo>
                    <a:cubicBezTo>
                      <a:pt x="11417414" y="5407926"/>
                      <a:pt x="11417414" y="5407926"/>
                      <a:pt x="11417414" y="5407926"/>
                    </a:cubicBezTo>
                    <a:cubicBezTo>
                      <a:pt x="11418430" y="5407926"/>
                      <a:pt x="11418430" y="5407926"/>
                      <a:pt x="11419447" y="5407926"/>
                    </a:cubicBezTo>
                    <a:cubicBezTo>
                      <a:pt x="11419447" y="5407926"/>
                      <a:pt x="11419447" y="5407926"/>
                      <a:pt x="11419447" y="5407926"/>
                    </a:cubicBezTo>
                    <a:cubicBezTo>
                      <a:pt x="11419447" y="5407926"/>
                      <a:pt x="11419447" y="5407926"/>
                      <a:pt x="11419447" y="5407926"/>
                    </a:cubicBezTo>
                    <a:cubicBezTo>
                      <a:pt x="11419447" y="5407926"/>
                      <a:pt x="11419447" y="5407926"/>
                      <a:pt x="11420465" y="5406912"/>
                    </a:cubicBezTo>
                    <a:cubicBezTo>
                      <a:pt x="11420465" y="5406912"/>
                      <a:pt x="11420465" y="5406912"/>
                      <a:pt x="11420465" y="5405898"/>
                    </a:cubicBezTo>
                    <a:cubicBezTo>
                      <a:pt x="11420465" y="5405898"/>
                      <a:pt x="11420465" y="5405898"/>
                      <a:pt x="11420465" y="5404884"/>
                    </a:cubicBezTo>
                    <a:cubicBezTo>
                      <a:pt x="11420465" y="5404884"/>
                      <a:pt x="11420465" y="5404884"/>
                      <a:pt x="11420465" y="5403870"/>
                    </a:cubicBezTo>
                    <a:cubicBezTo>
                      <a:pt x="11420465" y="5403870"/>
                      <a:pt x="11420465" y="5403870"/>
                      <a:pt x="11420465" y="5403870"/>
                    </a:cubicBezTo>
                    <a:cubicBezTo>
                      <a:pt x="11420465" y="5403870"/>
                      <a:pt x="11420465" y="5403870"/>
                      <a:pt x="11420465" y="5403870"/>
                    </a:cubicBezTo>
                    <a:cubicBezTo>
                      <a:pt x="11420465" y="5403870"/>
                      <a:pt x="11420465" y="5403870"/>
                      <a:pt x="11420465" y="5402856"/>
                    </a:cubicBezTo>
                    <a:cubicBezTo>
                      <a:pt x="11420465" y="5402856"/>
                      <a:pt x="11420465" y="5402856"/>
                      <a:pt x="11420465" y="5401842"/>
                    </a:cubicBezTo>
                    <a:cubicBezTo>
                      <a:pt x="11420465" y="5401842"/>
                      <a:pt x="11420465" y="5401842"/>
                      <a:pt x="11420465" y="5401842"/>
                    </a:cubicBezTo>
                    <a:cubicBezTo>
                      <a:pt x="11321819" y="5232496"/>
                      <a:pt x="11275039" y="5083430"/>
                      <a:pt x="11262836" y="4948562"/>
                    </a:cubicBezTo>
                    <a:cubicBezTo>
                      <a:pt x="11475380" y="4951604"/>
                      <a:pt x="11687925" y="4932337"/>
                      <a:pt x="11885215" y="4796454"/>
                    </a:cubicBezTo>
                    <a:cubicBezTo>
                      <a:pt x="11907588" y="4836002"/>
                      <a:pt x="11928945" y="4876564"/>
                      <a:pt x="11951318" y="4918140"/>
                    </a:cubicBezTo>
                    <a:close/>
                    <a:moveTo>
                      <a:pt x="8140768" y="4421256"/>
                    </a:moveTo>
                    <a:cubicBezTo>
                      <a:pt x="8140768" y="4421256"/>
                      <a:pt x="8140768" y="4421256"/>
                      <a:pt x="8140768" y="4421256"/>
                    </a:cubicBezTo>
                    <a:cubicBezTo>
                      <a:pt x="8140768" y="4420242"/>
                      <a:pt x="8140768" y="4420242"/>
                      <a:pt x="8140768" y="4421256"/>
                    </a:cubicBezTo>
                    <a:cubicBezTo>
                      <a:pt x="8139751" y="4420242"/>
                      <a:pt x="8139751" y="4420242"/>
                      <a:pt x="8139751" y="4420242"/>
                    </a:cubicBezTo>
                    <a:cubicBezTo>
                      <a:pt x="8139751" y="4420242"/>
                      <a:pt x="8139751" y="4420242"/>
                      <a:pt x="8139751" y="4420242"/>
                    </a:cubicBezTo>
                    <a:cubicBezTo>
                      <a:pt x="8139751" y="4420242"/>
                      <a:pt x="8139751" y="4420242"/>
                      <a:pt x="8139751" y="4420242"/>
                    </a:cubicBezTo>
                    <a:cubicBezTo>
                      <a:pt x="8139751" y="4420242"/>
                      <a:pt x="8139751" y="4420242"/>
                      <a:pt x="8138734" y="4420242"/>
                    </a:cubicBezTo>
                    <a:cubicBezTo>
                      <a:pt x="8138734" y="4420242"/>
                      <a:pt x="8138734" y="4420242"/>
                      <a:pt x="8137717" y="4420242"/>
                    </a:cubicBezTo>
                    <a:cubicBezTo>
                      <a:pt x="8137717" y="4420242"/>
                      <a:pt x="8137717" y="4420242"/>
                      <a:pt x="8136700" y="4420242"/>
                    </a:cubicBezTo>
                    <a:cubicBezTo>
                      <a:pt x="8136700" y="4420242"/>
                      <a:pt x="8136700" y="4420242"/>
                      <a:pt x="8135683" y="4420242"/>
                    </a:cubicBezTo>
                    <a:cubicBezTo>
                      <a:pt x="8135683" y="4420242"/>
                      <a:pt x="8135683" y="4420242"/>
                      <a:pt x="8135683" y="4420242"/>
                    </a:cubicBezTo>
                    <a:cubicBezTo>
                      <a:pt x="8135683" y="4420242"/>
                      <a:pt x="8135683" y="4420242"/>
                      <a:pt x="8135683" y="4420242"/>
                    </a:cubicBezTo>
                    <a:cubicBezTo>
                      <a:pt x="8135683" y="4420242"/>
                      <a:pt x="8135683" y="4420242"/>
                      <a:pt x="8134666" y="4421256"/>
                    </a:cubicBezTo>
                    <a:cubicBezTo>
                      <a:pt x="8134666" y="4421256"/>
                      <a:pt x="8134666" y="4421256"/>
                      <a:pt x="8134666" y="4422270"/>
                    </a:cubicBezTo>
                    <a:cubicBezTo>
                      <a:pt x="8134666" y="4422270"/>
                      <a:pt x="8134666" y="4422270"/>
                      <a:pt x="8134666" y="4422270"/>
                    </a:cubicBezTo>
                    <a:cubicBezTo>
                      <a:pt x="8036021" y="4591616"/>
                      <a:pt x="7930257" y="4707218"/>
                      <a:pt x="7819408" y="4785300"/>
                    </a:cubicBezTo>
                    <a:cubicBezTo>
                      <a:pt x="7715678" y="4600743"/>
                      <a:pt x="7592626" y="4427340"/>
                      <a:pt x="7376013" y="4323907"/>
                    </a:cubicBezTo>
                    <a:cubicBezTo>
                      <a:pt x="7400421" y="4283345"/>
                      <a:pt x="7424828" y="4243797"/>
                      <a:pt x="7449235" y="4205264"/>
                    </a:cubicBezTo>
                    <a:cubicBezTo>
                      <a:pt x="7534659" y="4069381"/>
                      <a:pt x="7616016" y="3940596"/>
                      <a:pt x="7658729" y="3797615"/>
                    </a:cubicBezTo>
                    <a:cubicBezTo>
                      <a:pt x="7835679" y="3840206"/>
                      <a:pt x="7997376" y="3943639"/>
                      <a:pt x="8133649" y="4178898"/>
                    </a:cubicBezTo>
                    <a:cubicBezTo>
                      <a:pt x="8133649" y="4178898"/>
                      <a:pt x="8133649" y="4178898"/>
                      <a:pt x="8133649" y="4178898"/>
                    </a:cubicBezTo>
                    <a:cubicBezTo>
                      <a:pt x="8133649" y="4178898"/>
                      <a:pt x="8134666" y="4179912"/>
                      <a:pt x="8134666" y="4179912"/>
                    </a:cubicBezTo>
                    <a:cubicBezTo>
                      <a:pt x="8134666" y="4179912"/>
                      <a:pt x="8134666" y="4179912"/>
                      <a:pt x="8134666" y="4179912"/>
                    </a:cubicBezTo>
                    <a:cubicBezTo>
                      <a:pt x="8134666" y="4179912"/>
                      <a:pt x="8135683" y="4179912"/>
                      <a:pt x="8135683" y="4179912"/>
                    </a:cubicBezTo>
                    <a:cubicBezTo>
                      <a:pt x="8135683" y="4179912"/>
                      <a:pt x="8135683" y="4179912"/>
                      <a:pt x="8135683" y="4179912"/>
                    </a:cubicBezTo>
                    <a:lnTo>
                      <a:pt x="8135683" y="4179912"/>
                    </a:lnTo>
                    <a:lnTo>
                      <a:pt x="8135683" y="4179912"/>
                    </a:lnTo>
                    <a:cubicBezTo>
                      <a:pt x="8135683" y="4179912"/>
                      <a:pt x="8135683" y="4179912"/>
                      <a:pt x="8135683" y="4179912"/>
                    </a:cubicBezTo>
                    <a:cubicBezTo>
                      <a:pt x="8136700" y="4179912"/>
                      <a:pt x="8136700" y="4179912"/>
                      <a:pt x="8136700" y="4179912"/>
                    </a:cubicBezTo>
                    <a:cubicBezTo>
                      <a:pt x="8136700" y="4179912"/>
                      <a:pt x="8136700" y="4179912"/>
                      <a:pt x="8136700" y="4179912"/>
                    </a:cubicBezTo>
                    <a:cubicBezTo>
                      <a:pt x="8137717" y="4179912"/>
                      <a:pt x="8137717" y="4178898"/>
                      <a:pt x="8137717" y="4178898"/>
                    </a:cubicBezTo>
                    <a:cubicBezTo>
                      <a:pt x="8137717" y="4178898"/>
                      <a:pt x="8137717" y="4178898"/>
                      <a:pt x="8137717" y="4178898"/>
                    </a:cubicBezTo>
                    <a:cubicBezTo>
                      <a:pt x="8273990" y="3943639"/>
                      <a:pt x="8435686" y="3840206"/>
                      <a:pt x="8612637" y="3797615"/>
                    </a:cubicBezTo>
                    <a:cubicBezTo>
                      <a:pt x="8655350" y="3940596"/>
                      <a:pt x="8736706" y="4069381"/>
                      <a:pt x="8822131" y="4205264"/>
                    </a:cubicBezTo>
                    <a:cubicBezTo>
                      <a:pt x="8846538" y="4244811"/>
                      <a:pt x="8871962" y="4284359"/>
                      <a:pt x="8895352" y="4323907"/>
                    </a:cubicBezTo>
                    <a:cubicBezTo>
                      <a:pt x="8678740" y="4426326"/>
                      <a:pt x="8555687" y="4600743"/>
                      <a:pt x="8451958" y="4785300"/>
                    </a:cubicBezTo>
                    <a:cubicBezTo>
                      <a:pt x="8345177" y="4706204"/>
                      <a:pt x="8239413" y="4590602"/>
                      <a:pt x="8140768" y="4421256"/>
                    </a:cubicBezTo>
                    <a:close/>
                    <a:moveTo>
                      <a:pt x="8451958" y="4790370"/>
                    </a:moveTo>
                    <a:cubicBezTo>
                      <a:pt x="8428567" y="4830932"/>
                      <a:pt x="8407211" y="4872508"/>
                      <a:pt x="8384838" y="4914084"/>
                    </a:cubicBezTo>
                    <a:cubicBezTo>
                      <a:pt x="8310600" y="5053009"/>
                      <a:pt x="8238396" y="5189906"/>
                      <a:pt x="8137717" y="5297395"/>
                    </a:cubicBezTo>
                    <a:cubicBezTo>
                      <a:pt x="8036021" y="5189906"/>
                      <a:pt x="7963817" y="5054023"/>
                      <a:pt x="7890596" y="4914084"/>
                    </a:cubicBezTo>
                    <a:cubicBezTo>
                      <a:pt x="7868222" y="4872508"/>
                      <a:pt x="7846866" y="4830932"/>
                      <a:pt x="7823476" y="4790370"/>
                    </a:cubicBezTo>
                    <a:cubicBezTo>
                      <a:pt x="7934325" y="4713302"/>
                      <a:pt x="8040089" y="4598715"/>
                      <a:pt x="8137717" y="4430383"/>
                    </a:cubicBezTo>
                    <a:cubicBezTo>
                      <a:pt x="8236362" y="4598715"/>
                      <a:pt x="8342126" y="4713302"/>
                      <a:pt x="8451958" y="4790370"/>
                    </a:cubicBezTo>
                    <a:close/>
                    <a:moveTo>
                      <a:pt x="4072926" y="4421256"/>
                    </a:moveTo>
                    <a:cubicBezTo>
                      <a:pt x="4072926" y="4421256"/>
                      <a:pt x="4072926" y="4421256"/>
                      <a:pt x="4072926" y="4421256"/>
                    </a:cubicBezTo>
                    <a:cubicBezTo>
                      <a:pt x="4072926" y="4420242"/>
                      <a:pt x="4072926" y="4420242"/>
                      <a:pt x="4072926" y="4421256"/>
                    </a:cubicBezTo>
                    <a:cubicBezTo>
                      <a:pt x="4071909" y="4420242"/>
                      <a:pt x="4071909" y="4420242"/>
                      <a:pt x="4071909" y="4420242"/>
                    </a:cubicBezTo>
                    <a:cubicBezTo>
                      <a:pt x="4071909" y="4420242"/>
                      <a:pt x="4071909" y="4420242"/>
                      <a:pt x="4071909" y="4420242"/>
                    </a:cubicBezTo>
                    <a:cubicBezTo>
                      <a:pt x="4071909" y="4420242"/>
                      <a:pt x="4071909" y="4420242"/>
                      <a:pt x="4071909" y="4420242"/>
                    </a:cubicBezTo>
                    <a:cubicBezTo>
                      <a:pt x="4071909" y="4420242"/>
                      <a:pt x="4071909" y="4420242"/>
                      <a:pt x="4070892" y="4420242"/>
                    </a:cubicBezTo>
                    <a:cubicBezTo>
                      <a:pt x="4070892" y="4420242"/>
                      <a:pt x="4070892" y="4420242"/>
                      <a:pt x="4069875" y="4420242"/>
                    </a:cubicBezTo>
                    <a:cubicBezTo>
                      <a:pt x="4069875" y="4420242"/>
                      <a:pt x="4069875" y="4420242"/>
                      <a:pt x="4068858" y="4420242"/>
                    </a:cubicBezTo>
                    <a:cubicBezTo>
                      <a:pt x="4068858" y="4420242"/>
                      <a:pt x="4068858" y="4420242"/>
                      <a:pt x="4067841" y="4420242"/>
                    </a:cubicBezTo>
                    <a:cubicBezTo>
                      <a:pt x="4067841" y="4420242"/>
                      <a:pt x="4067841" y="4420242"/>
                      <a:pt x="4067841" y="4420242"/>
                    </a:cubicBezTo>
                    <a:cubicBezTo>
                      <a:pt x="4067841" y="4420242"/>
                      <a:pt x="4067841" y="4420242"/>
                      <a:pt x="4067841" y="4420242"/>
                    </a:cubicBezTo>
                    <a:cubicBezTo>
                      <a:pt x="4067841" y="4420242"/>
                      <a:pt x="4067841" y="4420242"/>
                      <a:pt x="4066825" y="4420242"/>
                    </a:cubicBezTo>
                    <a:cubicBezTo>
                      <a:pt x="4066825" y="4420242"/>
                      <a:pt x="4066825" y="4420242"/>
                      <a:pt x="4065808" y="4421256"/>
                    </a:cubicBezTo>
                    <a:cubicBezTo>
                      <a:pt x="4065808" y="4421256"/>
                      <a:pt x="4065808" y="4421256"/>
                      <a:pt x="4065808" y="4421256"/>
                    </a:cubicBezTo>
                    <a:cubicBezTo>
                      <a:pt x="3967162" y="4590602"/>
                      <a:pt x="3861399" y="4706204"/>
                      <a:pt x="3750550" y="4784286"/>
                    </a:cubicBezTo>
                    <a:cubicBezTo>
                      <a:pt x="3646820" y="4599729"/>
                      <a:pt x="3523768" y="4426326"/>
                      <a:pt x="3307155" y="4322893"/>
                    </a:cubicBezTo>
                    <a:cubicBezTo>
                      <a:pt x="3331562" y="4282331"/>
                      <a:pt x="3355969" y="4243797"/>
                      <a:pt x="3380376" y="4204249"/>
                    </a:cubicBezTo>
                    <a:cubicBezTo>
                      <a:pt x="3465801" y="4068367"/>
                      <a:pt x="3547158" y="3939582"/>
                      <a:pt x="3589870" y="3796602"/>
                    </a:cubicBezTo>
                    <a:cubicBezTo>
                      <a:pt x="3766821" y="3839191"/>
                      <a:pt x="3928518" y="3942625"/>
                      <a:pt x="4064791" y="4177884"/>
                    </a:cubicBezTo>
                    <a:cubicBezTo>
                      <a:pt x="4064791" y="4177884"/>
                      <a:pt x="4064791" y="4177884"/>
                      <a:pt x="4064791" y="4177884"/>
                    </a:cubicBezTo>
                    <a:cubicBezTo>
                      <a:pt x="4064791" y="4177884"/>
                      <a:pt x="4065808" y="4178898"/>
                      <a:pt x="4065808" y="4178898"/>
                    </a:cubicBezTo>
                    <a:cubicBezTo>
                      <a:pt x="4065808" y="4178898"/>
                      <a:pt x="4065808" y="4178898"/>
                      <a:pt x="4065808" y="4178898"/>
                    </a:cubicBezTo>
                    <a:cubicBezTo>
                      <a:pt x="4065808" y="4178898"/>
                      <a:pt x="4066825" y="4178898"/>
                      <a:pt x="4067841" y="4178898"/>
                    </a:cubicBezTo>
                    <a:cubicBezTo>
                      <a:pt x="4067841" y="4178898"/>
                      <a:pt x="4067841" y="4178898"/>
                      <a:pt x="4067841" y="4178898"/>
                    </a:cubicBezTo>
                    <a:lnTo>
                      <a:pt x="4067841" y="4178898"/>
                    </a:lnTo>
                    <a:lnTo>
                      <a:pt x="4067841" y="4178898"/>
                    </a:lnTo>
                    <a:cubicBezTo>
                      <a:pt x="4067841" y="4178898"/>
                      <a:pt x="4067841" y="4178898"/>
                      <a:pt x="4067841" y="4178898"/>
                    </a:cubicBezTo>
                    <a:cubicBezTo>
                      <a:pt x="4068858" y="4178898"/>
                      <a:pt x="4068858" y="4178898"/>
                      <a:pt x="4069875" y="4178898"/>
                    </a:cubicBezTo>
                    <a:cubicBezTo>
                      <a:pt x="4069875" y="4178898"/>
                      <a:pt x="4069875" y="4178898"/>
                      <a:pt x="4069875" y="4178898"/>
                    </a:cubicBezTo>
                    <a:cubicBezTo>
                      <a:pt x="4070892" y="4178898"/>
                      <a:pt x="4070892" y="4177884"/>
                      <a:pt x="4070892" y="4177884"/>
                    </a:cubicBezTo>
                    <a:cubicBezTo>
                      <a:pt x="4070892" y="4177884"/>
                      <a:pt x="4070892" y="4177884"/>
                      <a:pt x="4070892" y="4177884"/>
                    </a:cubicBezTo>
                    <a:cubicBezTo>
                      <a:pt x="4207165" y="3942625"/>
                      <a:pt x="4368862" y="3839191"/>
                      <a:pt x="4545813" y="3796602"/>
                    </a:cubicBezTo>
                    <a:cubicBezTo>
                      <a:pt x="4588525" y="3939582"/>
                      <a:pt x="4669882" y="4068367"/>
                      <a:pt x="4755307" y="4204249"/>
                    </a:cubicBezTo>
                    <a:cubicBezTo>
                      <a:pt x="4779714" y="4243797"/>
                      <a:pt x="4805138" y="4283345"/>
                      <a:pt x="4828528" y="4322893"/>
                    </a:cubicBezTo>
                    <a:cubicBezTo>
                      <a:pt x="4611915" y="4425312"/>
                      <a:pt x="4488863" y="4599729"/>
                      <a:pt x="4385133" y="4784286"/>
                    </a:cubicBezTo>
                    <a:cubicBezTo>
                      <a:pt x="4277335" y="4706204"/>
                      <a:pt x="4171571" y="4590602"/>
                      <a:pt x="4072926" y="4421256"/>
                    </a:cubicBezTo>
                    <a:close/>
                    <a:moveTo>
                      <a:pt x="4384116" y="4790370"/>
                    </a:moveTo>
                    <a:cubicBezTo>
                      <a:pt x="4360726" y="4830932"/>
                      <a:pt x="4339370" y="4872508"/>
                      <a:pt x="4316997" y="4914084"/>
                    </a:cubicBezTo>
                    <a:cubicBezTo>
                      <a:pt x="4242759" y="5053009"/>
                      <a:pt x="4170554" y="5189906"/>
                      <a:pt x="4069875" y="5297395"/>
                    </a:cubicBezTo>
                    <a:cubicBezTo>
                      <a:pt x="3968179" y="5189906"/>
                      <a:pt x="3895975" y="5054023"/>
                      <a:pt x="3822754" y="4914084"/>
                    </a:cubicBezTo>
                    <a:cubicBezTo>
                      <a:pt x="3800381" y="4872508"/>
                      <a:pt x="3779025" y="4830932"/>
                      <a:pt x="3755635" y="4790370"/>
                    </a:cubicBezTo>
                    <a:cubicBezTo>
                      <a:pt x="3866483" y="4713302"/>
                      <a:pt x="3972247" y="4598715"/>
                      <a:pt x="4069875" y="4430383"/>
                    </a:cubicBezTo>
                    <a:cubicBezTo>
                      <a:pt x="4168521" y="4598715"/>
                      <a:pt x="4274285" y="4713302"/>
                      <a:pt x="4384116" y="4790370"/>
                    </a:cubicBezTo>
                    <a:close/>
                    <a:moveTo>
                      <a:pt x="1093232" y="4935379"/>
                    </a:moveTo>
                    <a:cubicBezTo>
                      <a:pt x="1046452" y="4937407"/>
                      <a:pt x="999672" y="4938421"/>
                      <a:pt x="952892" y="4939435"/>
                    </a:cubicBezTo>
                    <a:cubicBezTo>
                      <a:pt x="972214" y="4701134"/>
                      <a:pt x="882722" y="4507450"/>
                      <a:pt x="773907" y="4325935"/>
                    </a:cubicBezTo>
                    <a:cubicBezTo>
                      <a:pt x="896959" y="4269148"/>
                      <a:pt x="1049503" y="4235685"/>
                      <a:pt x="1246793" y="4235685"/>
                    </a:cubicBezTo>
                    <a:cubicBezTo>
                      <a:pt x="1247810" y="4235685"/>
                      <a:pt x="1247810" y="4235685"/>
                      <a:pt x="1248827" y="4235685"/>
                    </a:cubicBezTo>
                    <a:cubicBezTo>
                      <a:pt x="1248827" y="4235685"/>
                      <a:pt x="1248827" y="4235685"/>
                      <a:pt x="1248827" y="4235685"/>
                    </a:cubicBezTo>
                    <a:cubicBezTo>
                      <a:pt x="1248827" y="4235685"/>
                      <a:pt x="1248827" y="4235685"/>
                      <a:pt x="1248827" y="4235685"/>
                    </a:cubicBezTo>
                    <a:cubicBezTo>
                      <a:pt x="1248827" y="4235685"/>
                      <a:pt x="1248827" y="4235685"/>
                      <a:pt x="1249844" y="4234671"/>
                    </a:cubicBezTo>
                    <a:cubicBezTo>
                      <a:pt x="1249844" y="4234671"/>
                      <a:pt x="1249844" y="4234671"/>
                      <a:pt x="1249844" y="4233657"/>
                    </a:cubicBezTo>
                    <a:cubicBezTo>
                      <a:pt x="1249844" y="4233657"/>
                      <a:pt x="1249844" y="4233657"/>
                      <a:pt x="1249844" y="4232643"/>
                    </a:cubicBezTo>
                    <a:cubicBezTo>
                      <a:pt x="1249844" y="4232643"/>
                      <a:pt x="1249844" y="4232643"/>
                      <a:pt x="1249844" y="4231629"/>
                    </a:cubicBezTo>
                    <a:cubicBezTo>
                      <a:pt x="1249844" y="4231629"/>
                      <a:pt x="1249844" y="4231629"/>
                      <a:pt x="1249844" y="4231629"/>
                    </a:cubicBezTo>
                    <a:cubicBezTo>
                      <a:pt x="1249844" y="4231629"/>
                      <a:pt x="1249844" y="4231629"/>
                      <a:pt x="1249844" y="4231629"/>
                    </a:cubicBezTo>
                    <a:cubicBezTo>
                      <a:pt x="1249844" y="4231629"/>
                      <a:pt x="1249844" y="4231629"/>
                      <a:pt x="1249844" y="4230615"/>
                    </a:cubicBezTo>
                    <a:cubicBezTo>
                      <a:pt x="1249844" y="4230615"/>
                      <a:pt x="1249844" y="4229601"/>
                      <a:pt x="1249844" y="4229601"/>
                    </a:cubicBezTo>
                    <a:cubicBezTo>
                      <a:pt x="1249844" y="4229601"/>
                      <a:pt x="1249844" y="4229601"/>
                      <a:pt x="1249844" y="4229601"/>
                    </a:cubicBezTo>
                    <a:cubicBezTo>
                      <a:pt x="1151199" y="4060254"/>
                      <a:pt x="1104419" y="3911189"/>
                      <a:pt x="1092215" y="3776321"/>
                    </a:cubicBezTo>
                    <a:cubicBezTo>
                      <a:pt x="1304760" y="3779363"/>
                      <a:pt x="1517305" y="3760096"/>
                      <a:pt x="1714595" y="3624213"/>
                    </a:cubicBezTo>
                    <a:cubicBezTo>
                      <a:pt x="1736968" y="3664775"/>
                      <a:pt x="1759341" y="3706351"/>
                      <a:pt x="1780698" y="3746913"/>
                    </a:cubicBezTo>
                    <a:cubicBezTo>
                      <a:pt x="1855953" y="3888880"/>
                      <a:pt x="1927140" y="4023749"/>
                      <a:pt x="2029853" y="4132252"/>
                    </a:cubicBezTo>
                    <a:cubicBezTo>
                      <a:pt x="1903750" y="4263064"/>
                      <a:pt x="1733917" y="4351287"/>
                      <a:pt x="1461372" y="4351287"/>
                    </a:cubicBezTo>
                    <a:cubicBezTo>
                      <a:pt x="1461372" y="4351287"/>
                      <a:pt x="1461372" y="4351287"/>
                      <a:pt x="1461372" y="4351287"/>
                    </a:cubicBezTo>
                    <a:cubicBezTo>
                      <a:pt x="1461372" y="4351287"/>
                      <a:pt x="1461372" y="4351287"/>
                      <a:pt x="1460355" y="4351287"/>
                    </a:cubicBezTo>
                    <a:cubicBezTo>
                      <a:pt x="1460355" y="4351287"/>
                      <a:pt x="1460355" y="4351287"/>
                      <a:pt x="1459338" y="4351287"/>
                    </a:cubicBezTo>
                    <a:cubicBezTo>
                      <a:pt x="1459338" y="4351287"/>
                      <a:pt x="1459338" y="4351287"/>
                      <a:pt x="1459338" y="4351287"/>
                    </a:cubicBezTo>
                    <a:cubicBezTo>
                      <a:pt x="1459338" y="4351287"/>
                      <a:pt x="1459338" y="4351287"/>
                      <a:pt x="1459338" y="4351287"/>
                    </a:cubicBezTo>
                    <a:cubicBezTo>
                      <a:pt x="1459338" y="4351287"/>
                      <a:pt x="1459338" y="4351287"/>
                      <a:pt x="1458321" y="4352301"/>
                    </a:cubicBezTo>
                    <a:cubicBezTo>
                      <a:pt x="1458321" y="4352301"/>
                      <a:pt x="1458321" y="4352301"/>
                      <a:pt x="1458321" y="4353315"/>
                    </a:cubicBezTo>
                    <a:cubicBezTo>
                      <a:pt x="1458321" y="4353315"/>
                      <a:pt x="1458321" y="4353315"/>
                      <a:pt x="1458321" y="4354329"/>
                    </a:cubicBezTo>
                    <a:cubicBezTo>
                      <a:pt x="1458321" y="4354329"/>
                      <a:pt x="1458321" y="4354329"/>
                      <a:pt x="1458321" y="4355343"/>
                    </a:cubicBezTo>
                    <a:cubicBezTo>
                      <a:pt x="1458321" y="4355343"/>
                      <a:pt x="1458321" y="4355343"/>
                      <a:pt x="1458321" y="4355343"/>
                    </a:cubicBezTo>
                    <a:cubicBezTo>
                      <a:pt x="1458321" y="4355343"/>
                      <a:pt x="1458321" y="4355343"/>
                      <a:pt x="1458321" y="4355343"/>
                    </a:cubicBezTo>
                    <a:cubicBezTo>
                      <a:pt x="1458321" y="4355343"/>
                      <a:pt x="1458321" y="4355343"/>
                      <a:pt x="1458321" y="4356357"/>
                    </a:cubicBezTo>
                    <a:cubicBezTo>
                      <a:pt x="1458321" y="4356357"/>
                      <a:pt x="1458321" y="4356357"/>
                      <a:pt x="1458321" y="4357371"/>
                    </a:cubicBezTo>
                    <a:cubicBezTo>
                      <a:pt x="1458321" y="4357371"/>
                      <a:pt x="1458321" y="4357371"/>
                      <a:pt x="1458321" y="4357371"/>
                    </a:cubicBezTo>
                    <a:cubicBezTo>
                      <a:pt x="1594594" y="4592631"/>
                      <a:pt x="1603747" y="4784286"/>
                      <a:pt x="1551881" y="4958702"/>
                    </a:cubicBezTo>
                    <a:cubicBezTo>
                      <a:pt x="1407473" y="4924225"/>
                      <a:pt x="1253912" y="4929295"/>
                      <a:pt x="1093232" y="4935379"/>
                    </a:cubicBezTo>
                    <a:close/>
                    <a:moveTo>
                      <a:pt x="1550865" y="4964787"/>
                    </a:moveTo>
                    <a:cubicBezTo>
                      <a:pt x="1508152" y="5106753"/>
                      <a:pt x="1425778" y="5236552"/>
                      <a:pt x="1341371" y="5370407"/>
                    </a:cubicBezTo>
                    <a:cubicBezTo>
                      <a:pt x="1315947" y="5409954"/>
                      <a:pt x="1291540" y="5449502"/>
                      <a:pt x="1267133" y="5490064"/>
                    </a:cubicBezTo>
                    <a:cubicBezTo>
                      <a:pt x="1144080" y="5433277"/>
                      <a:pt x="992553" y="5399814"/>
                      <a:pt x="797297" y="5398800"/>
                    </a:cubicBezTo>
                    <a:cubicBezTo>
                      <a:pt x="893908" y="5229453"/>
                      <a:pt x="940688" y="5081402"/>
                      <a:pt x="952892" y="4947548"/>
                    </a:cubicBezTo>
                    <a:cubicBezTo>
                      <a:pt x="999672" y="4946534"/>
                      <a:pt x="1047469" y="4945520"/>
                      <a:pt x="1094249" y="4943491"/>
                    </a:cubicBezTo>
                    <a:cubicBezTo>
                      <a:pt x="1251878" y="4937407"/>
                      <a:pt x="1406456" y="4931323"/>
                      <a:pt x="1550865" y="4964787"/>
                    </a:cubicBezTo>
                    <a:close/>
                    <a:moveTo>
                      <a:pt x="1250861" y="1889174"/>
                    </a:moveTo>
                    <a:cubicBezTo>
                      <a:pt x="1250861" y="1889174"/>
                      <a:pt x="1250861" y="1889174"/>
                      <a:pt x="1250861" y="1889174"/>
                    </a:cubicBezTo>
                    <a:cubicBezTo>
                      <a:pt x="1250861" y="1888160"/>
                      <a:pt x="1250861" y="1888160"/>
                      <a:pt x="1250861" y="1888160"/>
                    </a:cubicBezTo>
                    <a:cubicBezTo>
                      <a:pt x="1250861" y="1888160"/>
                      <a:pt x="1250861" y="1888160"/>
                      <a:pt x="1250861" y="1888160"/>
                    </a:cubicBezTo>
                    <a:cubicBezTo>
                      <a:pt x="1152216" y="1718814"/>
                      <a:pt x="1105436" y="1569749"/>
                      <a:pt x="1093232" y="1434880"/>
                    </a:cubicBezTo>
                    <a:cubicBezTo>
                      <a:pt x="1305777" y="1437922"/>
                      <a:pt x="1518322" y="1418655"/>
                      <a:pt x="1715612" y="1282773"/>
                    </a:cubicBezTo>
                    <a:cubicBezTo>
                      <a:pt x="1737985" y="1323335"/>
                      <a:pt x="1760358" y="1364911"/>
                      <a:pt x="1781715" y="1405473"/>
                    </a:cubicBezTo>
                    <a:cubicBezTo>
                      <a:pt x="1856970" y="1547440"/>
                      <a:pt x="1928157" y="1682308"/>
                      <a:pt x="2030870" y="1790811"/>
                    </a:cubicBezTo>
                    <a:cubicBezTo>
                      <a:pt x="1904767" y="1921624"/>
                      <a:pt x="1734934" y="2009846"/>
                      <a:pt x="1462389" y="2009846"/>
                    </a:cubicBezTo>
                    <a:cubicBezTo>
                      <a:pt x="1462389" y="2009846"/>
                      <a:pt x="1462389" y="2009846"/>
                      <a:pt x="1462389" y="2009846"/>
                    </a:cubicBezTo>
                    <a:cubicBezTo>
                      <a:pt x="1462389" y="2009846"/>
                      <a:pt x="1462389" y="2009846"/>
                      <a:pt x="1461372" y="2009846"/>
                    </a:cubicBezTo>
                    <a:cubicBezTo>
                      <a:pt x="1461372" y="2009846"/>
                      <a:pt x="1461372" y="2009846"/>
                      <a:pt x="1460355" y="2009846"/>
                    </a:cubicBezTo>
                    <a:cubicBezTo>
                      <a:pt x="1460355" y="2009846"/>
                      <a:pt x="1460355" y="2009846"/>
                      <a:pt x="1460355" y="2009846"/>
                    </a:cubicBezTo>
                    <a:cubicBezTo>
                      <a:pt x="1460355" y="2009846"/>
                      <a:pt x="1460355" y="2009846"/>
                      <a:pt x="1460355" y="2009846"/>
                    </a:cubicBezTo>
                    <a:cubicBezTo>
                      <a:pt x="1460355" y="2009846"/>
                      <a:pt x="1460355" y="2009846"/>
                      <a:pt x="1459338" y="2010860"/>
                    </a:cubicBezTo>
                    <a:cubicBezTo>
                      <a:pt x="1459338" y="2010860"/>
                      <a:pt x="1459338" y="2010860"/>
                      <a:pt x="1459338" y="2011874"/>
                    </a:cubicBezTo>
                    <a:cubicBezTo>
                      <a:pt x="1459338" y="2011874"/>
                      <a:pt x="1459338" y="2011874"/>
                      <a:pt x="1459338" y="2012888"/>
                    </a:cubicBezTo>
                    <a:cubicBezTo>
                      <a:pt x="1459338" y="2012888"/>
                      <a:pt x="1459338" y="2012888"/>
                      <a:pt x="1459338" y="2013902"/>
                    </a:cubicBezTo>
                    <a:cubicBezTo>
                      <a:pt x="1459338" y="2013902"/>
                      <a:pt x="1459338" y="2013902"/>
                      <a:pt x="1459338" y="2013902"/>
                    </a:cubicBezTo>
                    <a:cubicBezTo>
                      <a:pt x="1459338" y="2013902"/>
                      <a:pt x="1459338" y="2013902"/>
                      <a:pt x="1459338" y="2013902"/>
                    </a:cubicBezTo>
                    <a:cubicBezTo>
                      <a:pt x="1459338" y="2013902"/>
                      <a:pt x="1459338" y="2013902"/>
                      <a:pt x="1459338" y="2014916"/>
                    </a:cubicBezTo>
                    <a:cubicBezTo>
                      <a:pt x="1459338" y="2014916"/>
                      <a:pt x="1459338" y="2014916"/>
                      <a:pt x="1459338" y="2015931"/>
                    </a:cubicBezTo>
                    <a:cubicBezTo>
                      <a:pt x="1459338" y="2015931"/>
                      <a:pt x="1459338" y="2015931"/>
                      <a:pt x="1459338" y="2015931"/>
                    </a:cubicBezTo>
                    <a:cubicBezTo>
                      <a:pt x="1595611" y="2251190"/>
                      <a:pt x="1604764" y="2442845"/>
                      <a:pt x="1552898" y="2617262"/>
                    </a:cubicBezTo>
                    <a:cubicBezTo>
                      <a:pt x="1407473" y="2582784"/>
                      <a:pt x="1254929" y="2588869"/>
                      <a:pt x="1094249" y="2594953"/>
                    </a:cubicBezTo>
                    <a:cubicBezTo>
                      <a:pt x="1047469" y="2596981"/>
                      <a:pt x="1000689" y="2597995"/>
                      <a:pt x="953909" y="2599009"/>
                    </a:cubicBezTo>
                    <a:cubicBezTo>
                      <a:pt x="973231" y="2360707"/>
                      <a:pt x="883739" y="2167024"/>
                      <a:pt x="774924" y="1985509"/>
                    </a:cubicBezTo>
                    <a:cubicBezTo>
                      <a:pt x="897976" y="1928722"/>
                      <a:pt x="1050520" y="1895259"/>
                      <a:pt x="1247810" y="1895259"/>
                    </a:cubicBezTo>
                    <a:cubicBezTo>
                      <a:pt x="1248827" y="1895259"/>
                      <a:pt x="1248827" y="1895259"/>
                      <a:pt x="1249844" y="1895259"/>
                    </a:cubicBezTo>
                    <a:cubicBezTo>
                      <a:pt x="1249844" y="1895259"/>
                      <a:pt x="1249844" y="1895259"/>
                      <a:pt x="1249844" y="1895259"/>
                    </a:cubicBezTo>
                    <a:cubicBezTo>
                      <a:pt x="1249844" y="1895259"/>
                      <a:pt x="1249844" y="1895259"/>
                      <a:pt x="1249844" y="1895259"/>
                    </a:cubicBezTo>
                    <a:cubicBezTo>
                      <a:pt x="1249844" y="1895259"/>
                      <a:pt x="1249844" y="1895259"/>
                      <a:pt x="1250861" y="1894245"/>
                    </a:cubicBezTo>
                    <a:cubicBezTo>
                      <a:pt x="1250861" y="1894245"/>
                      <a:pt x="1250861" y="1894245"/>
                      <a:pt x="1250861" y="1893230"/>
                    </a:cubicBezTo>
                    <a:cubicBezTo>
                      <a:pt x="1250861" y="1893230"/>
                      <a:pt x="1250861" y="1893230"/>
                      <a:pt x="1250861" y="1892216"/>
                    </a:cubicBezTo>
                    <a:cubicBezTo>
                      <a:pt x="1250861" y="1891202"/>
                      <a:pt x="1250861" y="1890188"/>
                      <a:pt x="1250861" y="1889174"/>
                    </a:cubicBezTo>
                    <a:cubicBezTo>
                      <a:pt x="1250861" y="1890188"/>
                      <a:pt x="1250861" y="1890188"/>
                      <a:pt x="1250861" y="1889174"/>
                    </a:cubicBezTo>
                    <a:cubicBezTo>
                      <a:pt x="1250861" y="1890188"/>
                      <a:pt x="1250861" y="1890188"/>
                      <a:pt x="1250861" y="1889174"/>
                    </a:cubicBezTo>
                    <a:close/>
                    <a:moveTo>
                      <a:pt x="1092215" y="1426768"/>
                    </a:moveTo>
                    <a:cubicBezTo>
                      <a:pt x="1072893" y="1189480"/>
                      <a:pt x="1162386" y="997825"/>
                      <a:pt x="1270183" y="816310"/>
                    </a:cubicBezTo>
                    <a:cubicBezTo>
                      <a:pt x="1485779" y="918729"/>
                      <a:pt x="1607814" y="1091117"/>
                      <a:pt x="1711544" y="1274660"/>
                    </a:cubicBezTo>
                    <a:cubicBezTo>
                      <a:pt x="1515271" y="1410543"/>
                      <a:pt x="1303743" y="1429810"/>
                      <a:pt x="1092215" y="1426768"/>
                    </a:cubicBezTo>
                    <a:close/>
                    <a:moveTo>
                      <a:pt x="11114359" y="1434880"/>
                    </a:moveTo>
                    <a:cubicBezTo>
                      <a:pt x="11102156" y="1569749"/>
                      <a:pt x="11055376" y="1718814"/>
                      <a:pt x="10956730" y="1888160"/>
                    </a:cubicBezTo>
                    <a:cubicBezTo>
                      <a:pt x="10956730" y="1888160"/>
                      <a:pt x="10956730" y="1888160"/>
                      <a:pt x="10956730" y="1888160"/>
                    </a:cubicBezTo>
                    <a:cubicBezTo>
                      <a:pt x="10956730" y="1888160"/>
                      <a:pt x="10956730" y="1888160"/>
                      <a:pt x="10956730" y="1889174"/>
                    </a:cubicBezTo>
                    <a:cubicBezTo>
                      <a:pt x="10956730" y="1889174"/>
                      <a:pt x="10956730" y="1889174"/>
                      <a:pt x="10956730" y="1890188"/>
                    </a:cubicBezTo>
                    <a:cubicBezTo>
                      <a:pt x="10956730" y="1890188"/>
                      <a:pt x="10956730" y="1890188"/>
                      <a:pt x="10956730" y="1890188"/>
                    </a:cubicBezTo>
                    <a:cubicBezTo>
                      <a:pt x="10956730" y="1890188"/>
                      <a:pt x="10956730" y="1890188"/>
                      <a:pt x="10956730" y="1890188"/>
                    </a:cubicBezTo>
                    <a:cubicBezTo>
                      <a:pt x="10956730" y="1890188"/>
                      <a:pt x="10956730" y="1891202"/>
                      <a:pt x="10956730" y="1891202"/>
                    </a:cubicBezTo>
                    <a:cubicBezTo>
                      <a:pt x="10956730" y="1891202"/>
                      <a:pt x="10956730" y="1891202"/>
                      <a:pt x="10956730" y="1892216"/>
                    </a:cubicBezTo>
                    <a:cubicBezTo>
                      <a:pt x="10956730" y="1892216"/>
                      <a:pt x="10956730" y="1892216"/>
                      <a:pt x="10956730" y="1893230"/>
                    </a:cubicBezTo>
                    <a:cubicBezTo>
                      <a:pt x="10956730" y="1893230"/>
                      <a:pt x="10956730" y="1893230"/>
                      <a:pt x="10957748" y="1894245"/>
                    </a:cubicBezTo>
                    <a:cubicBezTo>
                      <a:pt x="10957748" y="1894245"/>
                      <a:pt x="10957748" y="1894245"/>
                      <a:pt x="10957748" y="1894245"/>
                    </a:cubicBezTo>
                    <a:cubicBezTo>
                      <a:pt x="10957748" y="1894245"/>
                      <a:pt x="10957748" y="1894245"/>
                      <a:pt x="10957748" y="1894245"/>
                    </a:cubicBezTo>
                    <a:cubicBezTo>
                      <a:pt x="10958765" y="1894245"/>
                      <a:pt x="10958765" y="1894245"/>
                      <a:pt x="10959782" y="1894245"/>
                    </a:cubicBezTo>
                    <a:cubicBezTo>
                      <a:pt x="10959782" y="1894245"/>
                      <a:pt x="10959782" y="1894245"/>
                      <a:pt x="10959782" y="1894245"/>
                    </a:cubicBezTo>
                    <a:cubicBezTo>
                      <a:pt x="10959782" y="1894245"/>
                      <a:pt x="10959782" y="1894245"/>
                      <a:pt x="10959782" y="1894245"/>
                    </a:cubicBezTo>
                    <a:cubicBezTo>
                      <a:pt x="11156055" y="1894245"/>
                      <a:pt x="11309616" y="1927708"/>
                      <a:pt x="11432668" y="1984495"/>
                    </a:cubicBezTo>
                    <a:cubicBezTo>
                      <a:pt x="11323854" y="2166010"/>
                      <a:pt x="11234361" y="2359693"/>
                      <a:pt x="11253683" y="2597995"/>
                    </a:cubicBezTo>
                    <a:cubicBezTo>
                      <a:pt x="11206903" y="2596981"/>
                      <a:pt x="11160122" y="2595967"/>
                      <a:pt x="11113342" y="2593939"/>
                    </a:cubicBezTo>
                    <a:cubicBezTo>
                      <a:pt x="10952663" y="2587854"/>
                      <a:pt x="10800119" y="2582784"/>
                      <a:pt x="10654693" y="2616248"/>
                    </a:cubicBezTo>
                    <a:cubicBezTo>
                      <a:pt x="10603845" y="2441831"/>
                      <a:pt x="10611982" y="2251190"/>
                      <a:pt x="10748253" y="2014916"/>
                    </a:cubicBezTo>
                    <a:cubicBezTo>
                      <a:pt x="10748253" y="2014916"/>
                      <a:pt x="10748253" y="2014916"/>
                      <a:pt x="10748253" y="2014916"/>
                    </a:cubicBezTo>
                    <a:cubicBezTo>
                      <a:pt x="10748253" y="2014916"/>
                      <a:pt x="10748253" y="2014916"/>
                      <a:pt x="10748253" y="2013902"/>
                    </a:cubicBezTo>
                    <a:cubicBezTo>
                      <a:pt x="10748253" y="2012888"/>
                      <a:pt x="10748253" y="2013902"/>
                      <a:pt x="10748253" y="2012888"/>
                    </a:cubicBezTo>
                    <a:cubicBezTo>
                      <a:pt x="10748253" y="2012888"/>
                      <a:pt x="10748253" y="2012888"/>
                      <a:pt x="10748253" y="2012888"/>
                    </a:cubicBezTo>
                    <a:cubicBezTo>
                      <a:pt x="10748253" y="2012888"/>
                      <a:pt x="10748253" y="2012888"/>
                      <a:pt x="10748253" y="2012888"/>
                    </a:cubicBezTo>
                    <a:cubicBezTo>
                      <a:pt x="10748253" y="2012888"/>
                      <a:pt x="10748253" y="2011874"/>
                      <a:pt x="10748253" y="2011874"/>
                    </a:cubicBezTo>
                    <a:cubicBezTo>
                      <a:pt x="10748253" y="2011874"/>
                      <a:pt x="10748253" y="2011874"/>
                      <a:pt x="10748253" y="2010860"/>
                    </a:cubicBezTo>
                    <a:cubicBezTo>
                      <a:pt x="10748253" y="2010860"/>
                      <a:pt x="10748253" y="2010860"/>
                      <a:pt x="10748253" y="2009846"/>
                    </a:cubicBezTo>
                    <a:cubicBezTo>
                      <a:pt x="10748253" y="2009846"/>
                      <a:pt x="10748253" y="2009846"/>
                      <a:pt x="10747237" y="2008832"/>
                    </a:cubicBezTo>
                    <a:cubicBezTo>
                      <a:pt x="10747237" y="2008832"/>
                      <a:pt x="10747237" y="2008832"/>
                      <a:pt x="10747237" y="2008832"/>
                    </a:cubicBezTo>
                    <a:cubicBezTo>
                      <a:pt x="10747237" y="2008832"/>
                      <a:pt x="10747237" y="2008832"/>
                      <a:pt x="10747237" y="2008832"/>
                    </a:cubicBezTo>
                    <a:cubicBezTo>
                      <a:pt x="10747237" y="2008832"/>
                      <a:pt x="10747237" y="2008832"/>
                      <a:pt x="10746220" y="2008832"/>
                    </a:cubicBezTo>
                    <a:cubicBezTo>
                      <a:pt x="10746220" y="2008832"/>
                      <a:pt x="10746220" y="2008832"/>
                      <a:pt x="10745203" y="2008832"/>
                    </a:cubicBezTo>
                    <a:cubicBezTo>
                      <a:pt x="10745203" y="2008832"/>
                      <a:pt x="10745203" y="2008832"/>
                      <a:pt x="10745203" y="2008832"/>
                    </a:cubicBezTo>
                    <a:cubicBezTo>
                      <a:pt x="10472657" y="2008832"/>
                      <a:pt x="10301808" y="1920610"/>
                      <a:pt x="10176722" y="1789797"/>
                    </a:cubicBezTo>
                    <a:cubicBezTo>
                      <a:pt x="10279435" y="1681294"/>
                      <a:pt x="10350622" y="1546426"/>
                      <a:pt x="10425877" y="1404459"/>
                    </a:cubicBezTo>
                    <a:cubicBezTo>
                      <a:pt x="10447233" y="1362883"/>
                      <a:pt x="10469607" y="1322321"/>
                      <a:pt x="10491980" y="1281759"/>
                    </a:cubicBezTo>
                    <a:cubicBezTo>
                      <a:pt x="10690287" y="1417641"/>
                      <a:pt x="10902832" y="1436908"/>
                      <a:pt x="11114359" y="1434880"/>
                    </a:cubicBezTo>
                    <a:close/>
                    <a:moveTo>
                      <a:pt x="10496048" y="1275674"/>
                    </a:moveTo>
                    <a:cubicBezTo>
                      <a:pt x="10599777" y="1092131"/>
                      <a:pt x="10721813" y="918729"/>
                      <a:pt x="10937409" y="817324"/>
                    </a:cubicBezTo>
                    <a:cubicBezTo>
                      <a:pt x="11045206" y="997825"/>
                      <a:pt x="11134698" y="1190494"/>
                      <a:pt x="11115377" y="1427782"/>
                    </a:cubicBezTo>
                    <a:cubicBezTo>
                      <a:pt x="10903849" y="1429810"/>
                      <a:pt x="10692320" y="1410543"/>
                      <a:pt x="10496048" y="1275674"/>
                    </a:cubicBezTo>
                    <a:close/>
                    <a:moveTo>
                      <a:pt x="10174688" y="3250029"/>
                    </a:moveTo>
                    <a:cubicBezTo>
                      <a:pt x="10174688" y="3250029"/>
                      <a:pt x="10174688" y="3250029"/>
                      <a:pt x="10174688" y="3250029"/>
                    </a:cubicBezTo>
                    <a:cubicBezTo>
                      <a:pt x="10174688" y="3250029"/>
                      <a:pt x="10174688" y="3249015"/>
                      <a:pt x="10174688" y="3250029"/>
                    </a:cubicBezTo>
                    <a:cubicBezTo>
                      <a:pt x="10173671" y="3249015"/>
                      <a:pt x="10173671" y="3249015"/>
                      <a:pt x="10173671" y="3249015"/>
                    </a:cubicBezTo>
                    <a:cubicBezTo>
                      <a:pt x="10173671" y="3249015"/>
                      <a:pt x="10173671" y="3249015"/>
                      <a:pt x="10173671" y="3249015"/>
                    </a:cubicBezTo>
                    <a:cubicBezTo>
                      <a:pt x="10173671" y="3249015"/>
                      <a:pt x="10173671" y="3249015"/>
                      <a:pt x="10173671" y="3249015"/>
                    </a:cubicBezTo>
                    <a:cubicBezTo>
                      <a:pt x="10173671" y="3249015"/>
                      <a:pt x="10173671" y="3249015"/>
                      <a:pt x="10172654" y="3249015"/>
                    </a:cubicBezTo>
                    <a:cubicBezTo>
                      <a:pt x="10172654" y="3249015"/>
                      <a:pt x="10172654" y="3249015"/>
                      <a:pt x="10171637" y="3249015"/>
                    </a:cubicBezTo>
                    <a:cubicBezTo>
                      <a:pt x="10170621" y="3249015"/>
                      <a:pt x="10171637" y="3249015"/>
                      <a:pt x="10170621" y="3249015"/>
                    </a:cubicBezTo>
                    <a:cubicBezTo>
                      <a:pt x="10170621" y="3249015"/>
                      <a:pt x="10170621" y="3249015"/>
                      <a:pt x="10169603" y="3249015"/>
                    </a:cubicBezTo>
                    <a:cubicBezTo>
                      <a:pt x="10169603" y="3249015"/>
                      <a:pt x="10169603" y="3249015"/>
                      <a:pt x="10169603" y="3249015"/>
                    </a:cubicBezTo>
                    <a:cubicBezTo>
                      <a:pt x="10169603" y="3249015"/>
                      <a:pt x="10169603" y="3249015"/>
                      <a:pt x="10169603" y="3249015"/>
                    </a:cubicBezTo>
                    <a:cubicBezTo>
                      <a:pt x="10169603" y="3249015"/>
                      <a:pt x="10169603" y="3249015"/>
                      <a:pt x="10168586" y="3249015"/>
                    </a:cubicBezTo>
                    <a:cubicBezTo>
                      <a:pt x="10168586" y="3249015"/>
                      <a:pt x="10168586" y="3249015"/>
                      <a:pt x="10168586" y="3250029"/>
                    </a:cubicBezTo>
                    <a:cubicBezTo>
                      <a:pt x="10168586" y="3250029"/>
                      <a:pt x="10168586" y="3250029"/>
                      <a:pt x="10168586" y="3250029"/>
                    </a:cubicBezTo>
                    <a:cubicBezTo>
                      <a:pt x="10069941" y="3419375"/>
                      <a:pt x="9964177" y="3534977"/>
                      <a:pt x="9853329" y="3613059"/>
                    </a:cubicBezTo>
                    <a:cubicBezTo>
                      <a:pt x="9749599" y="3428501"/>
                      <a:pt x="9626547" y="3255099"/>
                      <a:pt x="9409934" y="3151666"/>
                    </a:cubicBezTo>
                    <a:cubicBezTo>
                      <a:pt x="9434341" y="3111104"/>
                      <a:pt x="9458748" y="3072570"/>
                      <a:pt x="9483155" y="3033022"/>
                    </a:cubicBezTo>
                    <a:cubicBezTo>
                      <a:pt x="9568580" y="2897140"/>
                      <a:pt x="9649937" y="2768355"/>
                      <a:pt x="9692649" y="2625374"/>
                    </a:cubicBezTo>
                    <a:cubicBezTo>
                      <a:pt x="9869600" y="2667964"/>
                      <a:pt x="10031297" y="2771397"/>
                      <a:pt x="10167569" y="3006657"/>
                    </a:cubicBezTo>
                    <a:cubicBezTo>
                      <a:pt x="10167569" y="3006657"/>
                      <a:pt x="10167569" y="3006657"/>
                      <a:pt x="10167569" y="3006657"/>
                    </a:cubicBezTo>
                    <a:cubicBezTo>
                      <a:pt x="10167569" y="3006657"/>
                      <a:pt x="10168586" y="3007671"/>
                      <a:pt x="10168586" y="3007671"/>
                    </a:cubicBezTo>
                    <a:cubicBezTo>
                      <a:pt x="10168586" y="3007671"/>
                      <a:pt x="10168586" y="3007671"/>
                      <a:pt x="10168586" y="3007671"/>
                    </a:cubicBezTo>
                    <a:cubicBezTo>
                      <a:pt x="10168586" y="3007671"/>
                      <a:pt x="10169603" y="3007671"/>
                      <a:pt x="10169603" y="3007671"/>
                    </a:cubicBezTo>
                    <a:cubicBezTo>
                      <a:pt x="10169603" y="3007671"/>
                      <a:pt x="10169603" y="3007671"/>
                      <a:pt x="10169603" y="3007671"/>
                    </a:cubicBezTo>
                    <a:lnTo>
                      <a:pt x="10169603" y="3007671"/>
                    </a:lnTo>
                    <a:lnTo>
                      <a:pt x="10169603" y="3007671"/>
                    </a:lnTo>
                    <a:cubicBezTo>
                      <a:pt x="10169603" y="3007671"/>
                      <a:pt x="10169603" y="3007671"/>
                      <a:pt x="10169603" y="3007671"/>
                    </a:cubicBezTo>
                    <a:cubicBezTo>
                      <a:pt x="10170621" y="3007671"/>
                      <a:pt x="10170621" y="3007671"/>
                      <a:pt x="10170621" y="3007671"/>
                    </a:cubicBezTo>
                    <a:cubicBezTo>
                      <a:pt x="10170621" y="3007671"/>
                      <a:pt x="10170621" y="3007671"/>
                      <a:pt x="10170621" y="3007671"/>
                    </a:cubicBezTo>
                    <a:cubicBezTo>
                      <a:pt x="10171637" y="3007671"/>
                      <a:pt x="10171637" y="3006657"/>
                      <a:pt x="10171637" y="3006657"/>
                    </a:cubicBezTo>
                    <a:cubicBezTo>
                      <a:pt x="10171637" y="3006657"/>
                      <a:pt x="10171637" y="3006657"/>
                      <a:pt x="10171637" y="3006657"/>
                    </a:cubicBezTo>
                    <a:cubicBezTo>
                      <a:pt x="10307910" y="2771397"/>
                      <a:pt x="10469607" y="2667964"/>
                      <a:pt x="10646557" y="2625374"/>
                    </a:cubicBezTo>
                    <a:cubicBezTo>
                      <a:pt x="10689270" y="2768355"/>
                      <a:pt x="10770627" y="2897140"/>
                      <a:pt x="10856052" y="3033022"/>
                    </a:cubicBezTo>
                    <a:cubicBezTo>
                      <a:pt x="10880458" y="3072570"/>
                      <a:pt x="10905882" y="3112118"/>
                      <a:pt x="10929273" y="3151666"/>
                    </a:cubicBezTo>
                    <a:cubicBezTo>
                      <a:pt x="10712660" y="3254085"/>
                      <a:pt x="10589608" y="3428501"/>
                      <a:pt x="10485878" y="3613059"/>
                    </a:cubicBezTo>
                    <a:cubicBezTo>
                      <a:pt x="10379097" y="3534977"/>
                      <a:pt x="10273333" y="3419375"/>
                      <a:pt x="10174688" y="3250029"/>
                    </a:cubicBezTo>
                    <a:close/>
                    <a:moveTo>
                      <a:pt x="10485878" y="3619143"/>
                    </a:moveTo>
                    <a:cubicBezTo>
                      <a:pt x="10462488" y="3659705"/>
                      <a:pt x="10441132" y="3701281"/>
                      <a:pt x="10418759" y="3742857"/>
                    </a:cubicBezTo>
                    <a:cubicBezTo>
                      <a:pt x="10344521" y="3881782"/>
                      <a:pt x="10272317" y="4018678"/>
                      <a:pt x="10171637" y="4126168"/>
                    </a:cubicBezTo>
                    <a:cubicBezTo>
                      <a:pt x="10069941" y="4018678"/>
                      <a:pt x="9997737" y="3882796"/>
                      <a:pt x="9924516" y="3742857"/>
                    </a:cubicBezTo>
                    <a:cubicBezTo>
                      <a:pt x="9902143" y="3701281"/>
                      <a:pt x="9880787" y="3659705"/>
                      <a:pt x="9857396" y="3619143"/>
                    </a:cubicBezTo>
                    <a:cubicBezTo>
                      <a:pt x="9968245" y="3542075"/>
                      <a:pt x="10074009" y="3427487"/>
                      <a:pt x="10171637" y="3259155"/>
                    </a:cubicBezTo>
                    <a:cubicBezTo>
                      <a:pt x="10270283" y="3427487"/>
                      <a:pt x="10376046" y="3542075"/>
                      <a:pt x="10485878" y="3619143"/>
                    </a:cubicBezTo>
                    <a:close/>
                    <a:moveTo>
                      <a:pt x="6106847" y="3250029"/>
                    </a:moveTo>
                    <a:cubicBezTo>
                      <a:pt x="6106847" y="3250029"/>
                      <a:pt x="6106847" y="3250029"/>
                      <a:pt x="6106847" y="3250029"/>
                    </a:cubicBezTo>
                    <a:cubicBezTo>
                      <a:pt x="6106847" y="3250029"/>
                      <a:pt x="6106847" y="3249015"/>
                      <a:pt x="6106847" y="3250029"/>
                    </a:cubicBezTo>
                    <a:cubicBezTo>
                      <a:pt x="6105830" y="3249015"/>
                      <a:pt x="6105830" y="3249015"/>
                      <a:pt x="6105830" y="3249015"/>
                    </a:cubicBezTo>
                    <a:cubicBezTo>
                      <a:pt x="6105830" y="3249015"/>
                      <a:pt x="6105830" y="3249015"/>
                      <a:pt x="6105830" y="3249015"/>
                    </a:cubicBezTo>
                    <a:cubicBezTo>
                      <a:pt x="6105830" y="3249015"/>
                      <a:pt x="6105830" y="3249015"/>
                      <a:pt x="6105830" y="3249015"/>
                    </a:cubicBezTo>
                    <a:cubicBezTo>
                      <a:pt x="6105830" y="3249015"/>
                      <a:pt x="6105830" y="3249015"/>
                      <a:pt x="6104813" y="3249015"/>
                    </a:cubicBezTo>
                    <a:cubicBezTo>
                      <a:pt x="6104813" y="3249015"/>
                      <a:pt x="6104813" y="3249015"/>
                      <a:pt x="6103796" y="3249015"/>
                    </a:cubicBezTo>
                    <a:cubicBezTo>
                      <a:pt x="6103796" y="3249015"/>
                      <a:pt x="6103796" y="3249015"/>
                      <a:pt x="6102779" y="3249015"/>
                    </a:cubicBezTo>
                    <a:cubicBezTo>
                      <a:pt x="6102779" y="3249015"/>
                      <a:pt x="6101762" y="3249015"/>
                      <a:pt x="6101762" y="3249015"/>
                    </a:cubicBezTo>
                    <a:cubicBezTo>
                      <a:pt x="6101762" y="3249015"/>
                      <a:pt x="6101762" y="3249015"/>
                      <a:pt x="6101762" y="3249015"/>
                    </a:cubicBezTo>
                    <a:cubicBezTo>
                      <a:pt x="6101762" y="3249015"/>
                      <a:pt x="6101762" y="3249015"/>
                      <a:pt x="6101762" y="3249015"/>
                    </a:cubicBezTo>
                    <a:cubicBezTo>
                      <a:pt x="6101762" y="3249015"/>
                      <a:pt x="6101762" y="3249015"/>
                      <a:pt x="6100745" y="3250029"/>
                    </a:cubicBezTo>
                    <a:cubicBezTo>
                      <a:pt x="6100745" y="3250029"/>
                      <a:pt x="6100745" y="3250029"/>
                      <a:pt x="6100745" y="3251043"/>
                    </a:cubicBezTo>
                    <a:cubicBezTo>
                      <a:pt x="6100745" y="3251043"/>
                      <a:pt x="6100745" y="3251043"/>
                      <a:pt x="6100745" y="3251043"/>
                    </a:cubicBezTo>
                    <a:cubicBezTo>
                      <a:pt x="6002100" y="3420389"/>
                      <a:pt x="5896336" y="3535991"/>
                      <a:pt x="5785488" y="3614073"/>
                    </a:cubicBezTo>
                    <a:cubicBezTo>
                      <a:pt x="5681758" y="3429516"/>
                      <a:pt x="5558706" y="3256113"/>
                      <a:pt x="5342093" y="3152680"/>
                    </a:cubicBezTo>
                    <a:cubicBezTo>
                      <a:pt x="5366500" y="3112118"/>
                      <a:pt x="5390907" y="3073584"/>
                      <a:pt x="5415314" y="3034036"/>
                    </a:cubicBezTo>
                    <a:cubicBezTo>
                      <a:pt x="5500739" y="2898154"/>
                      <a:pt x="5582096" y="2769369"/>
                      <a:pt x="5624808" y="2626388"/>
                    </a:cubicBezTo>
                    <a:cubicBezTo>
                      <a:pt x="5801759" y="2668978"/>
                      <a:pt x="5963456" y="2772412"/>
                      <a:pt x="6099728" y="3007671"/>
                    </a:cubicBezTo>
                    <a:cubicBezTo>
                      <a:pt x="6099728" y="3007671"/>
                      <a:pt x="6099728" y="3007671"/>
                      <a:pt x="6099728" y="3007671"/>
                    </a:cubicBezTo>
                    <a:cubicBezTo>
                      <a:pt x="6099728" y="3007671"/>
                      <a:pt x="6100745" y="3008685"/>
                      <a:pt x="6100745" y="3008685"/>
                    </a:cubicBezTo>
                    <a:cubicBezTo>
                      <a:pt x="6100745" y="3008685"/>
                      <a:pt x="6100745" y="3008685"/>
                      <a:pt x="6100745" y="3008685"/>
                    </a:cubicBezTo>
                    <a:cubicBezTo>
                      <a:pt x="6100745" y="3008685"/>
                      <a:pt x="6101762" y="3008685"/>
                      <a:pt x="6101762" y="3008685"/>
                    </a:cubicBezTo>
                    <a:cubicBezTo>
                      <a:pt x="6101762" y="3008685"/>
                      <a:pt x="6101762" y="3008685"/>
                      <a:pt x="6101762" y="3008685"/>
                    </a:cubicBezTo>
                    <a:lnTo>
                      <a:pt x="6101762" y="3008685"/>
                    </a:lnTo>
                    <a:lnTo>
                      <a:pt x="6101762" y="3008685"/>
                    </a:lnTo>
                    <a:cubicBezTo>
                      <a:pt x="6101762" y="3008685"/>
                      <a:pt x="6101762" y="3008685"/>
                      <a:pt x="6101762" y="3008685"/>
                    </a:cubicBezTo>
                    <a:cubicBezTo>
                      <a:pt x="6102779" y="3008685"/>
                      <a:pt x="6102779" y="3008685"/>
                      <a:pt x="6102779" y="3008685"/>
                    </a:cubicBezTo>
                    <a:cubicBezTo>
                      <a:pt x="6102779" y="3008685"/>
                      <a:pt x="6102779" y="3008685"/>
                      <a:pt x="6102779" y="3008685"/>
                    </a:cubicBezTo>
                    <a:cubicBezTo>
                      <a:pt x="6103796" y="3008685"/>
                      <a:pt x="6103796" y="3007671"/>
                      <a:pt x="6103796" y="3007671"/>
                    </a:cubicBezTo>
                    <a:cubicBezTo>
                      <a:pt x="6103796" y="3007671"/>
                      <a:pt x="6103796" y="3007671"/>
                      <a:pt x="6103796" y="3007671"/>
                    </a:cubicBezTo>
                    <a:cubicBezTo>
                      <a:pt x="6240069" y="2772412"/>
                      <a:pt x="6401765" y="2668978"/>
                      <a:pt x="6578717" y="2626388"/>
                    </a:cubicBezTo>
                    <a:cubicBezTo>
                      <a:pt x="6621429" y="2769369"/>
                      <a:pt x="6702786" y="2898154"/>
                      <a:pt x="6788210" y="3034036"/>
                    </a:cubicBezTo>
                    <a:cubicBezTo>
                      <a:pt x="6812618" y="3073584"/>
                      <a:pt x="6838042" y="3113132"/>
                      <a:pt x="6861432" y="3152680"/>
                    </a:cubicBezTo>
                    <a:cubicBezTo>
                      <a:pt x="6644819" y="3255099"/>
                      <a:pt x="6521767" y="3429516"/>
                      <a:pt x="6418037" y="3614073"/>
                    </a:cubicBezTo>
                    <a:cubicBezTo>
                      <a:pt x="6311256" y="3534977"/>
                      <a:pt x="6205492" y="3419375"/>
                      <a:pt x="6106847" y="3250029"/>
                    </a:cubicBezTo>
                    <a:close/>
                    <a:moveTo>
                      <a:pt x="6418037" y="3619143"/>
                    </a:moveTo>
                    <a:cubicBezTo>
                      <a:pt x="6394647" y="3659705"/>
                      <a:pt x="6373291" y="3701281"/>
                      <a:pt x="6350917" y="3742857"/>
                    </a:cubicBezTo>
                    <a:cubicBezTo>
                      <a:pt x="6276679" y="3881782"/>
                      <a:pt x="6204475" y="4018678"/>
                      <a:pt x="6103796" y="4126168"/>
                    </a:cubicBezTo>
                    <a:cubicBezTo>
                      <a:pt x="6002100" y="4018678"/>
                      <a:pt x="5929896" y="3882796"/>
                      <a:pt x="5856675" y="3742857"/>
                    </a:cubicBezTo>
                    <a:cubicBezTo>
                      <a:pt x="5834302" y="3701281"/>
                      <a:pt x="5812946" y="3659705"/>
                      <a:pt x="5789555" y="3619143"/>
                    </a:cubicBezTo>
                    <a:cubicBezTo>
                      <a:pt x="5900404" y="3542075"/>
                      <a:pt x="6006168" y="3427487"/>
                      <a:pt x="6103796" y="3259155"/>
                    </a:cubicBezTo>
                    <a:cubicBezTo>
                      <a:pt x="6202441" y="3427487"/>
                      <a:pt x="6308205" y="3542075"/>
                      <a:pt x="6418037" y="3619143"/>
                    </a:cubicBezTo>
                    <a:close/>
                    <a:moveTo>
                      <a:pt x="2039006" y="3250029"/>
                    </a:moveTo>
                    <a:cubicBezTo>
                      <a:pt x="2039006" y="3250029"/>
                      <a:pt x="2039006" y="3250029"/>
                      <a:pt x="2039006" y="3250029"/>
                    </a:cubicBezTo>
                    <a:cubicBezTo>
                      <a:pt x="2039006" y="3250029"/>
                      <a:pt x="2039006" y="3249015"/>
                      <a:pt x="2039006" y="3250029"/>
                    </a:cubicBezTo>
                    <a:cubicBezTo>
                      <a:pt x="2037989" y="3249015"/>
                      <a:pt x="2037989" y="3249015"/>
                      <a:pt x="2037989" y="3249015"/>
                    </a:cubicBezTo>
                    <a:cubicBezTo>
                      <a:pt x="2037989" y="3249015"/>
                      <a:pt x="2037989" y="3249015"/>
                      <a:pt x="2037989" y="3249015"/>
                    </a:cubicBezTo>
                    <a:cubicBezTo>
                      <a:pt x="2037989" y="3249015"/>
                      <a:pt x="2037989" y="3249015"/>
                      <a:pt x="2037989" y="3249015"/>
                    </a:cubicBezTo>
                    <a:cubicBezTo>
                      <a:pt x="2037989" y="3249015"/>
                      <a:pt x="2037989" y="3249015"/>
                      <a:pt x="2036972" y="3249015"/>
                    </a:cubicBezTo>
                    <a:cubicBezTo>
                      <a:pt x="2036972" y="3249015"/>
                      <a:pt x="2036972" y="3249015"/>
                      <a:pt x="2035955" y="3249015"/>
                    </a:cubicBezTo>
                    <a:cubicBezTo>
                      <a:pt x="2035955" y="3249015"/>
                      <a:pt x="2035955" y="3249015"/>
                      <a:pt x="2034938" y="3249015"/>
                    </a:cubicBezTo>
                    <a:cubicBezTo>
                      <a:pt x="2034938" y="3249015"/>
                      <a:pt x="2034938" y="3249015"/>
                      <a:pt x="2033921" y="3249015"/>
                    </a:cubicBezTo>
                    <a:cubicBezTo>
                      <a:pt x="2033921" y="3249015"/>
                      <a:pt x="2033921" y="3249015"/>
                      <a:pt x="2033921" y="3249015"/>
                    </a:cubicBezTo>
                    <a:cubicBezTo>
                      <a:pt x="2033921" y="3249015"/>
                      <a:pt x="2033921" y="3249015"/>
                      <a:pt x="2033921" y="3249015"/>
                    </a:cubicBezTo>
                    <a:cubicBezTo>
                      <a:pt x="2033921" y="3249015"/>
                      <a:pt x="2033921" y="3249015"/>
                      <a:pt x="2032904" y="3249015"/>
                    </a:cubicBezTo>
                    <a:cubicBezTo>
                      <a:pt x="2032904" y="3249015"/>
                      <a:pt x="2032904" y="3249015"/>
                      <a:pt x="2031887" y="3250029"/>
                    </a:cubicBezTo>
                    <a:cubicBezTo>
                      <a:pt x="2031887" y="3250029"/>
                      <a:pt x="2031887" y="3250029"/>
                      <a:pt x="2031887" y="3250029"/>
                    </a:cubicBezTo>
                    <a:cubicBezTo>
                      <a:pt x="1933242" y="3419375"/>
                      <a:pt x="1827478" y="3534977"/>
                      <a:pt x="1716629" y="3613059"/>
                    </a:cubicBezTo>
                    <a:cubicBezTo>
                      <a:pt x="1612899" y="3428501"/>
                      <a:pt x="1489847" y="3255099"/>
                      <a:pt x="1273234" y="3151666"/>
                    </a:cubicBezTo>
                    <a:cubicBezTo>
                      <a:pt x="1297641" y="3111104"/>
                      <a:pt x="1322049" y="3072570"/>
                      <a:pt x="1346456" y="3033022"/>
                    </a:cubicBezTo>
                    <a:cubicBezTo>
                      <a:pt x="1431880" y="2897140"/>
                      <a:pt x="1513237" y="2768355"/>
                      <a:pt x="1555949" y="2625374"/>
                    </a:cubicBezTo>
                    <a:cubicBezTo>
                      <a:pt x="1732900" y="2667964"/>
                      <a:pt x="1894597" y="2771397"/>
                      <a:pt x="2030870" y="3006657"/>
                    </a:cubicBezTo>
                    <a:cubicBezTo>
                      <a:pt x="2030870" y="3006657"/>
                      <a:pt x="2030870" y="3006657"/>
                      <a:pt x="2030870" y="3006657"/>
                    </a:cubicBezTo>
                    <a:cubicBezTo>
                      <a:pt x="2030870" y="3006657"/>
                      <a:pt x="2031887" y="3007671"/>
                      <a:pt x="2031887" y="3007671"/>
                    </a:cubicBezTo>
                    <a:cubicBezTo>
                      <a:pt x="2031887" y="3007671"/>
                      <a:pt x="2031887" y="3007671"/>
                      <a:pt x="2031887" y="3007671"/>
                    </a:cubicBezTo>
                    <a:cubicBezTo>
                      <a:pt x="2031887" y="3007671"/>
                      <a:pt x="2032904" y="3007671"/>
                      <a:pt x="2033921" y="3007671"/>
                    </a:cubicBezTo>
                    <a:cubicBezTo>
                      <a:pt x="2033921" y="3007671"/>
                      <a:pt x="2033921" y="3007671"/>
                      <a:pt x="2033921" y="3007671"/>
                    </a:cubicBezTo>
                    <a:lnTo>
                      <a:pt x="2033921" y="3007671"/>
                    </a:lnTo>
                    <a:lnTo>
                      <a:pt x="2033921" y="3007671"/>
                    </a:lnTo>
                    <a:cubicBezTo>
                      <a:pt x="2033921" y="3007671"/>
                      <a:pt x="2033921" y="3007671"/>
                      <a:pt x="2033921" y="3007671"/>
                    </a:cubicBezTo>
                    <a:cubicBezTo>
                      <a:pt x="2034938" y="3007671"/>
                      <a:pt x="2034938" y="3007671"/>
                      <a:pt x="2035955" y="3007671"/>
                    </a:cubicBezTo>
                    <a:cubicBezTo>
                      <a:pt x="2035955" y="3007671"/>
                      <a:pt x="2035955" y="3007671"/>
                      <a:pt x="2035955" y="3007671"/>
                    </a:cubicBezTo>
                    <a:cubicBezTo>
                      <a:pt x="2036972" y="3007671"/>
                      <a:pt x="2036972" y="3006657"/>
                      <a:pt x="2036972" y="3006657"/>
                    </a:cubicBezTo>
                    <a:cubicBezTo>
                      <a:pt x="2036972" y="3006657"/>
                      <a:pt x="2036972" y="3006657"/>
                      <a:pt x="2036972" y="3006657"/>
                    </a:cubicBezTo>
                    <a:cubicBezTo>
                      <a:pt x="2173244" y="2771397"/>
                      <a:pt x="2334941" y="2667964"/>
                      <a:pt x="2511892" y="2625374"/>
                    </a:cubicBezTo>
                    <a:cubicBezTo>
                      <a:pt x="2554604" y="2768355"/>
                      <a:pt x="2635961" y="2897140"/>
                      <a:pt x="2721386" y="3033022"/>
                    </a:cubicBezTo>
                    <a:cubicBezTo>
                      <a:pt x="2745793" y="3072570"/>
                      <a:pt x="2771217" y="3112118"/>
                      <a:pt x="2794607" y="3151666"/>
                    </a:cubicBezTo>
                    <a:cubicBezTo>
                      <a:pt x="2577995" y="3254085"/>
                      <a:pt x="2454942" y="3428501"/>
                      <a:pt x="2351212" y="3613059"/>
                    </a:cubicBezTo>
                    <a:cubicBezTo>
                      <a:pt x="2243415" y="3534977"/>
                      <a:pt x="2137651" y="3419375"/>
                      <a:pt x="2039006" y="3250029"/>
                    </a:cubicBezTo>
                    <a:close/>
                    <a:moveTo>
                      <a:pt x="2350195" y="3619143"/>
                    </a:moveTo>
                    <a:cubicBezTo>
                      <a:pt x="2326805" y="3659705"/>
                      <a:pt x="2305449" y="3701281"/>
                      <a:pt x="2283076" y="3742857"/>
                    </a:cubicBezTo>
                    <a:cubicBezTo>
                      <a:pt x="2208838" y="3881782"/>
                      <a:pt x="2136634" y="4018678"/>
                      <a:pt x="2035955" y="4126168"/>
                    </a:cubicBezTo>
                    <a:cubicBezTo>
                      <a:pt x="1934259" y="4018678"/>
                      <a:pt x="1862054" y="3882796"/>
                      <a:pt x="1788833" y="3742857"/>
                    </a:cubicBezTo>
                    <a:cubicBezTo>
                      <a:pt x="1766460" y="3701281"/>
                      <a:pt x="1745104" y="3659705"/>
                      <a:pt x="1721714" y="3619143"/>
                    </a:cubicBezTo>
                    <a:cubicBezTo>
                      <a:pt x="1832563" y="3542075"/>
                      <a:pt x="1938326" y="3427487"/>
                      <a:pt x="2035955" y="3259155"/>
                    </a:cubicBezTo>
                    <a:cubicBezTo>
                      <a:pt x="2134600" y="3427487"/>
                      <a:pt x="2240364" y="3542075"/>
                      <a:pt x="2350195" y="3619143"/>
                    </a:cubicBezTo>
                    <a:close/>
                    <a:moveTo>
                      <a:pt x="1560017" y="2618276"/>
                    </a:moveTo>
                    <a:cubicBezTo>
                      <a:pt x="1564085" y="2604079"/>
                      <a:pt x="1568153" y="2588869"/>
                      <a:pt x="1571204" y="2573658"/>
                    </a:cubicBezTo>
                    <a:cubicBezTo>
                      <a:pt x="1612899" y="2390115"/>
                      <a:pt x="1580356" y="2212656"/>
                      <a:pt x="1468491" y="2016944"/>
                    </a:cubicBezTo>
                    <a:cubicBezTo>
                      <a:pt x="1694256" y="2015931"/>
                      <a:pt x="1865105" y="1955088"/>
                      <a:pt x="2003412" y="1827317"/>
                    </a:cubicBezTo>
                    <a:cubicBezTo>
                      <a:pt x="2014598" y="1817177"/>
                      <a:pt x="2025785" y="1806022"/>
                      <a:pt x="2035955" y="1794868"/>
                    </a:cubicBezTo>
                    <a:cubicBezTo>
                      <a:pt x="2046124" y="1806022"/>
                      <a:pt x="2057311" y="1817177"/>
                      <a:pt x="2068497" y="1827317"/>
                    </a:cubicBezTo>
                    <a:cubicBezTo>
                      <a:pt x="2206804" y="1955088"/>
                      <a:pt x="2376636" y="2015931"/>
                      <a:pt x="2603419" y="2016944"/>
                    </a:cubicBezTo>
                    <a:cubicBezTo>
                      <a:pt x="2491553" y="2212656"/>
                      <a:pt x="2459010" y="2390115"/>
                      <a:pt x="2500706" y="2573658"/>
                    </a:cubicBezTo>
                    <a:cubicBezTo>
                      <a:pt x="2503756" y="2588869"/>
                      <a:pt x="2507824" y="2603065"/>
                      <a:pt x="2511892" y="2618276"/>
                    </a:cubicBezTo>
                    <a:cubicBezTo>
                      <a:pt x="2496638" y="2622332"/>
                      <a:pt x="2482400" y="2626388"/>
                      <a:pt x="2467146" y="2630445"/>
                    </a:cubicBezTo>
                    <a:cubicBezTo>
                      <a:pt x="2287144" y="2686217"/>
                      <a:pt x="2148837" y="2802833"/>
                      <a:pt x="2034938" y="2997530"/>
                    </a:cubicBezTo>
                    <a:cubicBezTo>
                      <a:pt x="1921038" y="2802833"/>
                      <a:pt x="1783748" y="2686217"/>
                      <a:pt x="1602729" y="2630445"/>
                    </a:cubicBezTo>
                    <a:cubicBezTo>
                      <a:pt x="1589509" y="2625374"/>
                      <a:pt x="1574255" y="2621318"/>
                      <a:pt x="1560017" y="2618276"/>
                    </a:cubicBezTo>
                    <a:close/>
                    <a:moveTo>
                      <a:pt x="3274612" y="3057359"/>
                    </a:moveTo>
                    <a:cubicBezTo>
                      <a:pt x="3079356" y="3058373"/>
                      <a:pt x="2926812" y="3091837"/>
                      <a:pt x="2804777" y="3148624"/>
                    </a:cubicBezTo>
                    <a:cubicBezTo>
                      <a:pt x="2780370" y="3108062"/>
                      <a:pt x="2755963" y="3068514"/>
                      <a:pt x="2730538" y="3028966"/>
                    </a:cubicBezTo>
                    <a:cubicBezTo>
                      <a:pt x="2646131" y="2895111"/>
                      <a:pt x="2564774" y="2765313"/>
                      <a:pt x="2521045" y="2623346"/>
                    </a:cubicBezTo>
                    <a:cubicBezTo>
                      <a:pt x="2665453" y="2589883"/>
                      <a:pt x="2820031" y="2594953"/>
                      <a:pt x="2977660" y="2601037"/>
                    </a:cubicBezTo>
                    <a:cubicBezTo>
                      <a:pt x="3024440" y="2603065"/>
                      <a:pt x="3071220" y="2604079"/>
                      <a:pt x="3119017" y="2605093"/>
                    </a:cubicBezTo>
                    <a:cubicBezTo>
                      <a:pt x="3131221" y="2739962"/>
                      <a:pt x="3178001" y="2888013"/>
                      <a:pt x="3274612" y="3057359"/>
                    </a:cubicBezTo>
                    <a:close/>
                    <a:moveTo>
                      <a:pt x="3304104" y="1987537"/>
                    </a:moveTo>
                    <a:cubicBezTo>
                      <a:pt x="3519700" y="2089956"/>
                      <a:pt x="3641735" y="2262344"/>
                      <a:pt x="3745465" y="2445888"/>
                    </a:cubicBezTo>
                    <a:cubicBezTo>
                      <a:pt x="3549192" y="2580756"/>
                      <a:pt x="3337664" y="2600023"/>
                      <a:pt x="3127153" y="2597995"/>
                    </a:cubicBezTo>
                    <a:cubicBezTo>
                      <a:pt x="3106814" y="2360707"/>
                      <a:pt x="3196307" y="2169052"/>
                      <a:pt x="3304104" y="1987537"/>
                    </a:cubicBezTo>
                    <a:close/>
                    <a:moveTo>
                      <a:pt x="2801726" y="3158764"/>
                    </a:moveTo>
                    <a:cubicBezTo>
                      <a:pt x="2909524" y="3339265"/>
                      <a:pt x="2999016" y="3531935"/>
                      <a:pt x="2979694" y="3769222"/>
                    </a:cubicBezTo>
                    <a:cubicBezTo>
                      <a:pt x="2768166" y="3772264"/>
                      <a:pt x="2557655" y="3752997"/>
                      <a:pt x="2361382" y="3617115"/>
                    </a:cubicBezTo>
                    <a:cubicBezTo>
                      <a:pt x="2464095" y="3433572"/>
                      <a:pt x="2586130" y="3260169"/>
                      <a:pt x="2801726" y="3158764"/>
                    </a:cubicBezTo>
                    <a:close/>
                    <a:moveTo>
                      <a:pt x="2986813" y="3776321"/>
                    </a:moveTo>
                    <a:cubicBezTo>
                      <a:pt x="3033593" y="3775306"/>
                      <a:pt x="3081390" y="3774292"/>
                      <a:pt x="3128170" y="3772264"/>
                    </a:cubicBezTo>
                    <a:cubicBezTo>
                      <a:pt x="3285799" y="3766180"/>
                      <a:pt x="3440377" y="3761110"/>
                      <a:pt x="3584785" y="3794573"/>
                    </a:cubicBezTo>
                    <a:cubicBezTo>
                      <a:pt x="3542073" y="3936540"/>
                      <a:pt x="3459699" y="4066338"/>
                      <a:pt x="3375292" y="4200193"/>
                    </a:cubicBezTo>
                    <a:cubicBezTo>
                      <a:pt x="3349868" y="4239741"/>
                      <a:pt x="3325460" y="4279289"/>
                      <a:pt x="3301053" y="4319851"/>
                    </a:cubicBezTo>
                    <a:cubicBezTo>
                      <a:pt x="3178001" y="4263064"/>
                      <a:pt x="3026474" y="4229601"/>
                      <a:pt x="2831218" y="4228587"/>
                    </a:cubicBezTo>
                    <a:cubicBezTo>
                      <a:pt x="2927829" y="4059240"/>
                      <a:pt x="2974609" y="3910175"/>
                      <a:pt x="2986813" y="3776321"/>
                    </a:cubicBezTo>
                    <a:close/>
                    <a:moveTo>
                      <a:pt x="3127153" y="3764152"/>
                    </a:moveTo>
                    <a:cubicBezTo>
                      <a:pt x="3080373" y="3766180"/>
                      <a:pt x="3033593" y="3767194"/>
                      <a:pt x="2986813" y="3768208"/>
                    </a:cubicBezTo>
                    <a:cubicBezTo>
                      <a:pt x="3006135" y="3529906"/>
                      <a:pt x="2916642" y="3336223"/>
                      <a:pt x="2807828" y="3154708"/>
                    </a:cubicBezTo>
                    <a:cubicBezTo>
                      <a:pt x="2930880" y="3097921"/>
                      <a:pt x="3083424" y="3064458"/>
                      <a:pt x="3280714" y="3064458"/>
                    </a:cubicBezTo>
                    <a:cubicBezTo>
                      <a:pt x="3280714" y="3064458"/>
                      <a:pt x="3280714" y="3064458"/>
                      <a:pt x="3280714" y="3064458"/>
                    </a:cubicBezTo>
                    <a:cubicBezTo>
                      <a:pt x="3280714" y="3064458"/>
                      <a:pt x="3280714" y="3064458"/>
                      <a:pt x="3280714" y="3064458"/>
                    </a:cubicBezTo>
                    <a:cubicBezTo>
                      <a:pt x="3281731" y="3064458"/>
                      <a:pt x="3281731" y="3064458"/>
                      <a:pt x="3282748" y="3064458"/>
                    </a:cubicBezTo>
                    <a:cubicBezTo>
                      <a:pt x="3282748" y="3064458"/>
                      <a:pt x="3282748" y="3064458"/>
                      <a:pt x="3282748" y="3064458"/>
                    </a:cubicBezTo>
                    <a:cubicBezTo>
                      <a:pt x="3282748" y="3064458"/>
                      <a:pt x="3282748" y="3064458"/>
                      <a:pt x="3282748" y="3064458"/>
                    </a:cubicBezTo>
                    <a:cubicBezTo>
                      <a:pt x="3282748" y="3064458"/>
                      <a:pt x="3282748" y="3064458"/>
                      <a:pt x="3283765" y="3064458"/>
                    </a:cubicBezTo>
                    <a:cubicBezTo>
                      <a:pt x="3283765" y="3064458"/>
                      <a:pt x="3283765" y="3064458"/>
                      <a:pt x="3283765" y="3063444"/>
                    </a:cubicBezTo>
                    <a:cubicBezTo>
                      <a:pt x="3283765" y="3063444"/>
                      <a:pt x="3283765" y="3063444"/>
                      <a:pt x="3283765" y="3062429"/>
                    </a:cubicBezTo>
                    <a:cubicBezTo>
                      <a:pt x="3283765" y="3062429"/>
                      <a:pt x="3283765" y="3062429"/>
                      <a:pt x="3283765" y="3061416"/>
                    </a:cubicBezTo>
                    <a:cubicBezTo>
                      <a:pt x="3283765" y="3061416"/>
                      <a:pt x="3283765" y="3061416"/>
                      <a:pt x="3283765" y="3061416"/>
                    </a:cubicBezTo>
                    <a:cubicBezTo>
                      <a:pt x="3283765" y="3061416"/>
                      <a:pt x="3283765" y="3061416"/>
                      <a:pt x="3283765" y="3061416"/>
                    </a:cubicBezTo>
                    <a:cubicBezTo>
                      <a:pt x="3283765" y="3061416"/>
                      <a:pt x="3283765" y="3061416"/>
                      <a:pt x="3283765" y="3060402"/>
                    </a:cubicBezTo>
                    <a:cubicBezTo>
                      <a:pt x="3283765" y="3060402"/>
                      <a:pt x="3283765" y="3059387"/>
                      <a:pt x="3283765" y="3059387"/>
                    </a:cubicBezTo>
                    <a:cubicBezTo>
                      <a:pt x="3283765" y="3059387"/>
                      <a:pt x="3283765" y="3059387"/>
                      <a:pt x="3283765" y="3059387"/>
                    </a:cubicBezTo>
                    <a:cubicBezTo>
                      <a:pt x="3185120" y="2890041"/>
                      <a:pt x="3138340" y="2740976"/>
                      <a:pt x="3126136" y="2606107"/>
                    </a:cubicBezTo>
                    <a:cubicBezTo>
                      <a:pt x="3338681" y="2609150"/>
                      <a:pt x="3551226" y="2589883"/>
                      <a:pt x="3748516" y="2454000"/>
                    </a:cubicBezTo>
                    <a:cubicBezTo>
                      <a:pt x="3770889" y="2494562"/>
                      <a:pt x="3793262" y="2536138"/>
                      <a:pt x="3814618" y="2576700"/>
                    </a:cubicBezTo>
                    <a:cubicBezTo>
                      <a:pt x="3889873" y="2718667"/>
                      <a:pt x="3961060" y="2853536"/>
                      <a:pt x="4063774" y="2962039"/>
                    </a:cubicBezTo>
                    <a:cubicBezTo>
                      <a:pt x="3937671" y="3092851"/>
                      <a:pt x="3767838" y="3181073"/>
                      <a:pt x="3495293" y="3181073"/>
                    </a:cubicBezTo>
                    <a:cubicBezTo>
                      <a:pt x="3495293" y="3181073"/>
                      <a:pt x="3495293" y="3181073"/>
                      <a:pt x="3495293" y="3181073"/>
                    </a:cubicBezTo>
                    <a:cubicBezTo>
                      <a:pt x="3495293" y="3181073"/>
                      <a:pt x="3495293" y="3181073"/>
                      <a:pt x="3494276" y="3181073"/>
                    </a:cubicBezTo>
                    <a:cubicBezTo>
                      <a:pt x="3494276" y="3181073"/>
                      <a:pt x="3494276" y="3181073"/>
                      <a:pt x="3493259" y="3181073"/>
                    </a:cubicBezTo>
                    <a:cubicBezTo>
                      <a:pt x="3493259" y="3181073"/>
                      <a:pt x="3493259" y="3181073"/>
                      <a:pt x="3493259" y="3181073"/>
                    </a:cubicBezTo>
                    <a:cubicBezTo>
                      <a:pt x="3493259" y="3181073"/>
                      <a:pt x="3493259" y="3181073"/>
                      <a:pt x="3493259" y="3181073"/>
                    </a:cubicBezTo>
                    <a:cubicBezTo>
                      <a:pt x="3493259" y="3181073"/>
                      <a:pt x="3493259" y="3181073"/>
                      <a:pt x="3492242" y="3182088"/>
                    </a:cubicBezTo>
                    <a:cubicBezTo>
                      <a:pt x="3492242" y="3182088"/>
                      <a:pt x="3492242" y="3182088"/>
                      <a:pt x="3492242" y="3183102"/>
                    </a:cubicBezTo>
                    <a:cubicBezTo>
                      <a:pt x="3492242" y="3183102"/>
                      <a:pt x="3492242" y="3183102"/>
                      <a:pt x="3492242" y="3184115"/>
                    </a:cubicBezTo>
                    <a:cubicBezTo>
                      <a:pt x="3492242" y="3184115"/>
                      <a:pt x="3492242" y="3184115"/>
                      <a:pt x="3492242" y="3185130"/>
                    </a:cubicBezTo>
                    <a:cubicBezTo>
                      <a:pt x="3492242" y="3185130"/>
                      <a:pt x="3492242" y="3185130"/>
                      <a:pt x="3492242" y="3185130"/>
                    </a:cubicBezTo>
                    <a:cubicBezTo>
                      <a:pt x="3492242" y="3185130"/>
                      <a:pt x="3492242" y="3185130"/>
                      <a:pt x="3492242" y="3185130"/>
                    </a:cubicBezTo>
                    <a:cubicBezTo>
                      <a:pt x="3492242" y="3185130"/>
                      <a:pt x="3492242" y="3185130"/>
                      <a:pt x="3492242" y="3186144"/>
                    </a:cubicBezTo>
                    <a:cubicBezTo>
                      <a:pt x="3492242" y="3186144"/>
                      <a:pt x="3492242" y="3186144"/>
                      <a:pt x="3492242" y="3187158"/>
                    </a:cubicBezTo>
                    <a:cubicBezTo>
                      <a:pt x="3492242" y="3187158"/>
                      <a:pt x="3492242" y="3187158"/>
                      <a:pt x="3492242" y="3187158"/>
                    </a:cubicBezTo>
                    <a:cubicBezTo>
                      <a:pt x="3628515" y="3422417"/>
                      <a:pt x="3637667" y="3614073"/>
                      <a:pt x="3585802" y="3788489"/>
                    </a:cubicBezTo>
                    <a:cubicBezTo>
                      <a:pt x="3441394" y="3752997"/>
                      <a:pt x="3287833" y="3758067"/>
                      <a:pt x="3127153" y="3764152"/>
                    </a:cubicBezTo>
                    <a:close/>
                    <a:moveTo>
                      <a:pt x="3755635" y="2448930"/>
                    </a:moveTo>
                    <a:cubicBezTo>
                      <a:pt x="3866483" y="2371862"/>
                      <a:pt x="3972247" y="2257274"/>
                      <a:pt x="4069875" y="2088942"/>
                    </a:cubicBezTo>
                    <a:cubicBezTo>
                      <a:pt x="4168521" y="2257274"/>
                      <a:pt x="4274285" y="2371862"/>
                      <a:pt x="4384116" y="2448930"/>
                    </a:cubicBezTo>
                    <a:cubicBezTo>
                      <a:pt x="4360726" y="2489492"/>
                      <a:pt x="4339370" y="2531068"/>
                      <a:pt x="4316997" y="2572644"/>
                    </a:cubicBezTo>
                    <a:cubicBezTo>
                      <a:pt x="4242759" y="2711569"/>
                      <a:pt x="4170554" y="2848465"/>
                      <a:pt x="4069875" y="2955954"/>
                    </a:cubicBezTo>
                    <a:cubicBezTo>
                      <a:pt x="3968179" y="2848465"/>
                      <a:pt x="3895975" y="2712582"/>
                      <a:pt x="3822754" y="2572644"/>
                    </a:cubicBezTo>
                    <a:cubicBezTo>
                      <a:pt x="3800381" y="2531068"/>
                      <a:pt x="3778008" y="2489492"/>
                      <a:pt x="3755635" y="2448930"/>
                    </a:cubicBezTo>
                    <a:close/>
                    <a:moveTo>
                      <a:pt x="3605124" y="3744885"/>
                    </a:moveTo>
                    <a:cubicBezTo>
                      <a:pt x="3646820" y="3561342"/>
                      <a:pt x="3614277" y="3383883"/>
                      <a:pt x="3502412" y="3188172"/>
                    </a:cubicBezTo>
                    <a:cubicBezTo>
                      <a:pt x="3728177" y="3187158"/>
                      <a:pt x="3899026" y="3126315"/>
                      <a:pt x="4037333" y="2998544"/>
                    </a:cubicBezTo>
                    <a:cubicBezTo>
                      <a:pt x="4048519" y="2988404"/>
                      <a:pt x="4059706" y="2977249"/>
                      <a:pt x="4069875" y="2966095"/>
                    </a:cubicBezTo>
                    <a:cubicBezTo>
                      <a:pt x="4080045" y="2977249"/>
                      <a:pt x="4091232" y="2988404"/>
                      <a:pt x="4102418" y="2998544"/>
                    </a:cubicBezTo>
                    <a:cubicBezTo>
                      <a:pt x="4240725" y="3126315"/>
                      <a:pt x="4410557" y="3187158"/>
                      <a:pt x="4637339" y="3188172"/>
                    </a:cubicBezTo>
                    <a:cubicBezTo>
                      <a:pt x="4525474" y="3383883"/>
                      <a:pt x="4492931" y="3561342"/>
                      <a:pt x="4534627" y="3744885"/>
                    </a:cubicBezTo>
                    <a:cubicBezTo>
                      <a:pt x="4537677" y="3760096"/>
                      <a:pt x="4541745" y="3774292"/>
                      <a:pt x="4545813" y="3789503"/>
                    </a:cubicBezTo>
                    <a:cubicBezTo>
                      <a:pt x="4530558" y="3793559"/>
                      <a:pt x="4516321" y="3797615"/>
                      <a:pt x="4501067" y="3801672"/>
                    </a:cubicBezTo>
                    <a:cubicBezTo>
                      <a:pt x="4321065" y="3857445"/>
                      <a:pt x="4182758" y="3974060"/>
                      <a:pt x="4068858" y="4168758"/>
                    </a:cubicBezTo>
                    <a:cubicBezTo>
                      <a:pt x="3954959" y="3974060"/>
                      <a:pt x="3817669" y="3857445"/>
                      <a:pt x="3636650" y="3801672"/>
                    </a:cubicBezTo>
                    <a:cubicBezTo>
                      <a:pt x="3622413" y="3797615"/>
                      <a:pt x="3607158" y="3793559"/>
                      <a:pt x="3591904" y="3789503"/>
                    </a:cubicBezTo>
                    <a:cubicBezTo>
                      <a:pt x="3598006" y="3774292"/>
                      <a:pt x="3602074" y="3759082"/>
                      <a:pt x="3605124" y="3744885"/>
                    </a:cubicBezTo>
                    <a:close/>
                    <a:moveTo>
                      <a:pt x="4647509" y="3186144"/>
                    </a:moveTo>
                    <a:cubicBezTo>
                      <a:pt x="4647509" y="3186144"/>
                      <a:pt x="4647509" y="3186144"/>
                      <a:pt x="4647509" y="3186144"/>
                    </a:cubicBezTo>
                    <a:cubicBezTo>
                      <a:pt x="4647509" y="3186144"/>
                      <a:pt x="4647509" y="3185130"/>
                      <a:pt x="4647509" y="3186144"/>
                    </a:cubicBezTo>
                    <a:cubicBezTo>
                      <a:pt x="4647509" y="3185130"/>
                      <a:pt x="4647509" y="3185130"/>
                      <a:pt x="4647509" y="3184115"/>
                    </a:cubicBezTo>
                    <a:cubicBezTo>
                      <a:pt x="4647509" y="3184115"/>
                      <a:pt x="4647509" y="3184115"/>
                      <a:pt x="4647509" y="3184115"/>
                    </a:cubicBezTo>
                    <a:cubicBezTo>
                      <a:pt x="4647509" y="3184115"/>
                      <a:pt x="4647509" y="3184115"/>
                      <a:pt x="4647509" y="3184115"/>
                    </a:cubicBezTo>
                    <a:cubicBezTo>
                      <a:pt x="4647509" y="3184115"/>
                      <a:pt x="4647509" y="3184115"/>
                      <a:pt x="4647509" y="3183102"/>
                    </a:cubicBezTo>
                    <a:cubicBezTo>
                      <a:pt x="4647509" y="3183102"/>
                      <a:pt x="4647509" y="3183102"/>
                      <a:pt x="4647509" y="3182088"/>
                    </a:cubicBezTo>
                    <a:cubicBezTo>
                      <a:pt x="4647509" y="3182088"/>
                      <a:pt x="4647509" y="3182088"/>
                      <a:pt x="4647509" y="3181073"/>
                    </a:cubicBezTo>
                    <a:cubicBezTo>
                      <a:pt x="4647509" y="3181073"/>
                      <a:pt x="4647509" y="3181073"/>
                      <a:pt x="4646492" y="3180059"/>
                    </a:cubicBezTo>
                    <a:cubicBezTo>
                      <a:pt x="4646492" y="3180059"/>
                      <a:pt x="4646492" y="3180059"/>
                      <a:pt x="4646492" y="3180059"/>
                    </a:cubicBezTo>
                    <a:cubicBezTo>
                      <a:pt x="4646492" y="3180059"/>
                      <a:pt x="4646492" y="3180059"/>
                      <a:pt x="4646492" y="3180059"/>
                    </a:cubicBezTo>
                    <a:cubicBezTo>
                      <a:pt x="4646492" y="3180059"/>
                      <a:pt x="4646492" y="3180059"/>
                      <a:pt x="4645475" y="3180059"/>
                    </a:cubicBezTo>
                    <a:cubicBezTo>
                      <a:pt x="4645475" y="3180059"/>
                      <a:pt x="4645475" y="3180059"/>
                      <a:pt x="4644458" y="3180059"/>
                    </a:cubicBezTo>
                    <a:cubicBezTo>
                      <a:pt x="4644458" y="3180059"/>
                      <a:pt x="4644458" y="3180059"/>
                      <a:pt x="4644458" y="3180059"/>
                    </a:cubicBezTo>
                    <a:cubicBezTo>
                      <a:pt x="4371913" y="3180059"/>
                      <a:pt x="4201063" y="3091837"/>
                      <a:pt x="4075977" y="2961025"/>
                    </a:cubicBezTo>
                    <a:cubicBezTo>
                      <a:pt x="4178690" y="2852521"/>
                      <a:pt x="4249878" y="2717653"/>
                      <a:pt x="4325133" y="2575686"/>
                    </a:cubicBezTo>
                    <a:cubicBezTo>
                      <a:pt x="4346489" y="2534110"/>
                      <a:pt x="4368862" y="2493548"/>
                      <a:pt x="4391235" y="2452986"/>
                    </a:cubicBezTo>
                    <a:cubicBezTo>
                      <a:pt x="4588525" y="2588869"/>
                      <a:pt x="4801070" y="2608135"/>
                      <a:pt x="5013615" y="2605093"/>
                    </a:cubicBezTo>
                    <a:cubicBezTo>
                      <a:pt x="5001411" y="2739962"/>
                      <a:pt x="4954631" y="2889027"/>
                      <a:pt x="4855986" y="3058373"/>
                    </a:cubicBezTo>
                    <a:cubicBezTo>
                      <a:pt x="4855986" y="3058373"/>
                      <a:pt x="4855986" y="3058373"/>
                      <a:pt x="4855986" y="3058373"/>
                    </a:cubicBezTo>
                    <a:cubicBezTo>
                      <a:pt x="4855986" y="3058373"/>
                      <a:pt x="4855986" y="3058373"/>
                      <a:pt x="4855986" y="3059387"/>
                    </a:cubicBezTo>
                    <a:cubicBezTo>
                      <a:pt x="4855986" y="3059387"/>
                      <a:pt x="4855986" y="3059387"/>
                      <a:pt x="4855986" y="3060402"/>
                    </a:cubicBezTo>
                    <a:cubicBezTo>
                      <a:pt x="4855986" y="3060402"/>
                      <a:pt x="4855986" y="3060402"/>
                      <a:pt x="4855986" y="3060402"/>
                    </a:cubicBezTo>
                    <a:cubicBezTo>
                      <a:pt x="4855986" y="3060402"/>
                      <a:pt x="4855986" y="3060402"/>
                      <a:pt x="4855986" y="3060402"/>
                    </a:cubicBezTo>
                    <a:cubicBezTo>
                      <a:pt x="4855986" y="3060402"/>
                      <a:pt x="4855986" y="3060402"/>
                      <a:pt x="4855986" y="3061416"/>
                    </a:cubicBezTo>
                    <a:cubicBezTo>
                      <a:pt x="4855986" y="3061416"/>
                      <a:pt x="4855986" y="3061416"/>
                      <a:pt x="4855986" y="3062429"/>
                    </a:cubicBezTo>
                    <a:cubicBezTo>
                      <a:pt x="4855986" y="3062429"/>
                      <a:pt x="4855986" y="3062429"/>
                      <a:pt x="4855986" y="3063444"/>
                    </a:cubicBezTo>
                    <a:cubicBezTo>
                      <a:pt x="4855986" y="3063444"/>
                      <a:pt x="4855986" y="3063444"/>
                      <a:pt x="4857003" y="3063444"/>
                    </a:cubicBezTo>
                    <a:cubicBezTo>
                      <a:pt x="4857003" y="3063444"/>
                      <a:pt x="4857003" y="3063444"/>
                      <a:pt x="4857003" y="3063444"/>
                    </a:cubicBezTo>
                    <a:cubicBezTo>
                      <a:pt x="4857003" y="3063444"/>
                      <a:pt x="4857003" y="3063444"/>
                      <a:pt x="4857003" y="3063444"/>
                    </a:cubicBezTo>
                    <a:cubicBezTo>
                      <a:pt x="4857003" y="3063444"/>
                      <a:pt x="4858020" y="3063444"/>
                      <a:pt x="4859037" y="3063444"/>
                    </a:cubicBezTo>
                    <a:cubicBezTo>
                      <a:pt x="4859037" y="3063444"/>
                      <a:pt x="4859037" y="3063444"/>
                      <a:pt x="4859037" y="3063444"/>
                    </a:cubicBezTo>
                    <a:cubicBezTo>
                      <a:pt x="4859037" y="3063444"/>
                      <a:pt x="4859037" y="3063444"/>
                      <a:pt x="4859037" y="3063444"/>
                    </a:cubicBezTo>
                    <a:cubicBezTo>
                      <a:pt x="5055310" y="3063444"/>
                      <a:pt x="5208871" y="3096907"/>
                      <a:pt x="5331923" y="3153694"/>
                    </a:cubicBezTo>
                    <a:cubicBezTo>
                      <a:pt x="5223109" y="3335209"/>
                      <a:pt x="5133616" y="3528892"/>
                      <a:pt x="5152938" y="3767194"/>
                    </a:cubicBezTo>
                    <a:cubicBezTo>
                      <a:pt x="5106158" y="3766180"/>
                      <a:pt x="5059378" y="3765166"/>
                      <a:pt x="5012598" y="3763138"/>
                    </a:cubicBezTo>
                    <a:cubicBezTo>
                      <a:pt x="4851918" y="3757053"/>
                      <a:pt x="4699374" y="3751983"/>
                      <a:pt x="4553949" y="3785447"/>
                    </a:cubicBezTo>
                    <a:cubicBezTo>
                      <a:pt x="4502084" y="3613059"/>
                      <a:pt x="4510219" y="3421403"/>
                      <a:pt x="4647509" y="3186144"/>
                    </a:cubicBezTo>
                    <a:close/>
                    <a:moveTo>
                      <a:pt x="5013615" y="2597995"/>
                    </a:moveTo>
                    <a:cubicBezTo>
                      <a:pt x="4802087" y="2601037"/>
                      <a:pt x="4591576" y="2581770"/>
                      <a:pt x="4395303" y="2445888"/>
                    </a:cubicBezTo>
                    <a:cubicBezTo>
                      <a:pt x="4499033" y="2262344"/>
                      <a:pt x="4621068" y="2088942"/>
                      <a:pt x="4836664" y="1987537"/>
                    </a:cubicBezTo>
                    <a:cubicBezTo>
                      <a:pt x="4943444" y="2169052"/>
                      <a:pt x="5032937" y="2360707"/>
                      <a:pt x="5013615" y="2597995"/>
                    </a:cubicBezTo>
                    <a:close/>
                    <a:moveTo>
                      <a:pt x="5020733" y="2605093"/>
                    </a:moveTo>
                    <a:cubicBezTo>
                      <a:pt x="5067514" y="2604079"/>
                      <a:pt x="5115311" y="2603065"/>
                      <a:pt x="5162091" y="2601037"/>
                    </a:cubicBezTo>
                    <a:cubicBezTo>
                      <a:pt x="5319720" y="2594953"/>
                      <a:pt x="5474297" y="2589883"/>
                      <a:pt x="5618706" y="2623346"/>
                    </a:cubicBezTo>
                    <a:cubicBezTo>
                      <a:pt x="5575994" y="2765313"/>
                      <a:pt x="5493620" y="2895111"/>
                      <a:pt x="5409212" y="3028966"/>
                    </a:cubicBezTo>
                    <a:cubicBezTo>
                      <a:pt x="5383788" y="3068514"/>
                      <a:pt x="5359381" y="3108062"/>
                      <a:pt x="5334974" y="3148624"/>
                    </a:cubicBezTo>
                    <a:cubicBezTo>
                      <a:pt x="5211922" y="3091837"/>
                      <a:pt x="5060395" y="3058373"/>
                      <a:pt x="4865139" y="3057359"/>
                    </a:cubicBezTo>
                    <a:cubicBezTo>
                      <a:pt x="4961750" y="2888013"/>
                      <a:pt x="5008530" y="2739962"/>
                      <a:pt x="5020733" y="2605093"/>
                    </a:cubicBezTo>
                    <a:close/>
                    <a:moveTo>
                      <a:pt x="5011581" y="3772264"/>
                    </a:moveTo>
                    <a:cubicBezTo>
                      <a:pt x="5058361" y="3774292"/>
                      <a:pt x="5105141" y="3775306"/>
                      <a:pt x="5152938" y="3776321"/>
                    </a:cubicBezTo>
                    <a:cubicBezTo>
                      <a:pt x="5165142" y="3910175"/>
                      <a:pt x="5211922" y="4059240"/>
                      <a:pt x="5308533" y="4227573"/>
                    </a:cubicBezTo>
                    <a:cubicBezTo>
                      <a:pt x="5113277" y="4228587"/>
                      <a:pt x="4960733" y="4262050"/>
                      <a:pt x="4838698" y="4318837"/>
                    </a:cubicBezTo>
                    <a:cubicBezTo>
                      <a:pt x="4814291" y="4278275"/>
                      <a:pt x="4789883" y="4238727"/>
                      <a:pt x="4764459" y="4199179"/>
                    </a:cubicBezTo>
                    <a:cubicBezTo>
                      <a:pt x="4680052" y="4065325"/>
                      <a:pt x="4598695" y="3935526"/>
                      <a:pt x="4554966" y="3793559"/>
                    </a:cubicBezTo>
                    <a:cubicBezTo>
                      <a:pt x="4699374" y="3761110"/>
                      <a:pt x="4853952" y="3766180"/>
                      <a:pt x="5011581" y="3772264"/>
                    </a:cubicBezTo>
                    <a:close/>
                    <a:moveTo>
                      <a:pt x="5338025" y="3158764"/>
                    </a:moveTo>
                    <a:cubicBezTo>
                      <a:pt x="5553621" y="3261183"/>
                      <a:pt x="5675656" y="3433572"/>
                      <a:pt x="5779386" y="3617115"/>
                    </a:cubicBezTo>
                    <a:cubicBezTo>
                      <a:pt x="5583112" y="3751983"/>
                      <a:pt x="5371585" y="3771250"/>
                      <a:pt x="5161074" y="3769222"/>
                    </a:cubicBezTo>
                    <a:cubicBezTo>
                      <a:pt x="5140735" y="3531935"/>
                      <a:pt x="5230227" y="3339265"/>
                      <a:pt x="5338025" y="3158764"/>
                    </a:cubicBezTo>
                    <a:close/>
                    <a:moveTo>
                      <a:pt x="5627859" y="2618276"/>
                    </a:moveTo>
                    <a:cubicBezTo>
                      <a:pt x="5631926" y="2604079"/>
                      <a:pt x="5635994" y="2588869"/>
                      <a:pt x="5639045" y="2573658"/>
                    </a:cubicBezTo>
                    <a:cubicBezTo>
                      <a:pt x="5680741" y="2390115"/>
                      <a:pt x="5648198" y="2212656"/>
                      <a:pt x="5536332" y="2016944"/>
                    </a:cubicBezTo>
                    <a:cubicBezTo>
                      <a:pt x="5762098" y="2015931"/>
                      <a:pt x="5932947" y="1955088"/>
                      <a:pt x="6071253" y="1827317"/>
                    </a:cubicBezTo>
                    <a:cubicBezTo>
                      <a:pt x="6082440" y="1817177"/>
                      <a:pt x="6093627" y="1806022"/>
                      <a:pt x="6103796" y="1794868"/>
                    </a:cubicBezTo>
                    <a:cubicBezTo>
                      <a:pt x="6113966" y="1806022"/>
                      <a:pt x="6125152" y="1817177"/>
                      <a:pt x="6136339" y="1827317"/>
                    </a:cubicBezTo>
                    <a:cubicBezTo>
                      <a:pt x="6274645" y="1955088"/>
                      <a:pt x="6444478" y="2015931"/>
                      <a:pt x="6671260" y="2016944"/>
                    </a:cubicBezTo>
                    <a:cubicBezTo>
                      <a:pt x="6559394" y="2212656"/>
                      <a:pt x="6526851" y="2390115"/>
                      <a:pt x="6568547" y="2573658"/>
                    </a:cubicBezTo>
                    <a:cubicBezTo>
                      <a:pt x="6571598" y="2588869"/>
                      <a:pt x="6575666" y="2603065"/>
                      <a:pt x="6579733" y="2618276"/>
                    </a:cubicBezTo>
                    <a:cubicBezTo>
                      <a:pt x="6564479" y="2622332"/>
                      <a:pt x="6550242" y="2626388"/>
                      <a:pt x="6534988" y="2630445"/>
                    </a:cubicBezTo>
                    <a:cubicBezTo>
                      <a:pt x="6354985" y="2686217"/>
                      <a:pt x="6216679" y="2802833"/>
                      <a:pt x="6102779" y="2997530"/>
                    </a:cubicBezTo>
                    <a:cubicBezTo>
                      <a:pt x="5988880" y="2802833"/>
                      <a:pt x="5851590" y="2686217"/>
                      <a:pt x="5670571" y="2630445"/>
                    </a:cubicBezTo>
                    <a:cubicBezTo>
                      <a:pt x="5657350" y="2625374"/>
                      <a:pt x="5642096" y="2621318"/>
                      <a:pt x="5627859" y="2618276"/>
                    </a:cubicBezTo>
                    <a:close/>
                    <a:moveTo>
                      <a:pt x="7342454" y="3057359"/>
                    </a:moveTo>
                    <a:cubicBezTo>
                      <a:pt x="7147197" y="3058373"/>
                      <a:pt x="6994653" y="3091837"/>
                      <a:pt x="6872618" y="3148624"/>
                    </a:cubicBezTo>
                    <a:cubicBezTo>
                      <a:pt x="6848211" y="3108062"/>
                      <a:pt x="6823804" y="3068514"/>
                      <a:pt x="6798380" y="3028966"/>
                    </a:cubicBezTo>
                    <a:cubicBezTo>
                      <a:pt x="6713972" y="2895111"/>
                      <a:pt x="6632616" y="2765313"/>
                      <a:pt x="6588886" y="2623346"/>
                    </a:cubicBezTo>
                    <a:cubicBezTo>
                      <a:pt x="6733295" y="2589883"/>
                      <a:pt x="6887872" y="2594953"/>
                      <a:pt x="7045501" y="2601037"/>
                    </a:cubicBezTo>
                    <a:cubicBezTo>
                      <a:pt x="7092282" y="2603065"/>
                      <a:pt x="7139062" y="2604079"/>
                      <a:pt x="7186859" y="2605093"/>
                    </a:cubicBezTo>
                    <a:cubicBezTo>
                      <a:pt x="7199063" y="2739962"/>
                      <a:pt x="7245843" y="2888013"/>
                      <a:pt x="7342454" y="3057359"/>
                    </a:cubicBezTo>
                    <a:close/>
                    <a:moveTo>
                      <a:pt x="7371946" y="1987537"/>
                    </a:moveTo>
                    <a:cubicBezTo>
                      <a:pt x="7587542" y="2089956"/>
                      <a:pt x="7709577" y="2262344"/>
                      <a:pt x="7813306" y="2445888"/>
                    </a:cubicBezTo>
                    <a:cubicBezTo>
                      <a:pt x="7617033" y="2580756"/>
                      <a:pt x="7405505" y="2600023"/>
                      <a:pt x="7194994" y="2597995"/>
                    </a:cubicBezTo>
                    <a:cubicBezTo>
                      <a:pt x="7174655" y="2360707"/>
                      <a:pt x="7264148" y="2169052"/>
                      <a:pt x="7371946" y="1987537"/>
                    </a:cubicBezTo>
                    <a:close/>
                    <a:moveTo>
                      <a:pt x="6869567" y="3158764"/>
                    </a:moveTo>
                    <a:cubicBezTo>
                      <a:pt x="6977365" y="3339265"/>
                      <a:pt x="7066858" y="3531935"/>
                      <a:pt x="7047535" y="3769222"/>
                    </a:cubicBezTo>
                    <a:cubicBezTo>
                      <a:pt x="6836008" y="3772264"/>
                      <a:pt x="6625497" y="3752997"/>
                      <a:pt x="6428207" y="3617115"/>
                    </a:cubicBezTo>
                    <a:cubicBezTo>
                      <a:pt x="6531936" y="3433572"/>
                      <a:pt x="6653971" y="3260169"/>
                      <a:pt x="6869567" y="3158764"/>
                    </a:cubicBezTo>
                    <a:close/>
                    <a:moveTo>
                      <a:pt x="7054654" y="3776321"/>
                    </a:moveTo>
                    <a:cubicBezTo>
                      <a:pt x="7101434" y="3775306"/>
                      <a:pt x="7149231" y="3774292"/>
                      <a:pt x="7196012" y="3772264"/>
                    </a:cubicBezTo>
                    <a:cubicBezTo>
                      <a:pt x="7353641" y="3766180"/>
                      <a:pt x="7508218" y="3761110"/>
                      <a:pt x="7652627" y="3794573"/>
                    </a:cubicBezTo>
                    <a:cubicBezTo>
                      <a:pt x="7609914" y="3936540"/>
                      <a:pt x="7527541" y="4066338"/>
                      <a:pt x="7443133" y="4200193"/>
                    </a:cubicBezTo>
                    <a:cubicBezTo>
                      <a:pt x="7417709" y="4239741"/>
                      <a:pt x="7393302" y="4279289"/>
                      <a:pt x="7368895" y="4319851"/>
                    </a:cubicBezTo>
                    <a:cubicBezTo>
                      <a:pt x="7245843" y="4263064"/>
                      <a:pt x="7094316" y="4229601"/>
                      <a:pt x="6899059" y="4228587"/>
                    </a:cubicBezTo>
                    <a:cubicBezTo>
                      <a:pt x="6995671" y="4059240"/>
                      <a:pt x="7042450" y="3910175"/>
                      <a:pt x="7054654" y="3776321"/>
                    </a:cubicBezTo>
                    <a:close/>
                    <a:moveTo>
                      <a:pt x="7194994" y="3764152"/>
                    </a:moveTo>
                    <a:cubicBezTo>
                      <a:pt x="7148215" y="3766180"/>
                      <a:pt x="7101434" y="3767194"/>
                      <a:pt x="7054654" y="3768208"/>
                    </a:cubicBezTo>
                    <a:cubicBezTo>
                      <a:pt x="7073977" y="3529906"/>
                      <a:pt x="6984484" y="3336223"/>
                      <a:pt x="6875669" y="3154708"/>
                    </a:cubicBezTo>
                    <a:cubicBezTo>
                      <a:pt x="6998721" y="3097921"/>
                      <a:pt x="7151265" y="3064458"/>
                      <a:pt x="7348556" y="3064458"/>
                    </a:cubicBezTo>
                    <a:cubicBezTo>
                      <a:pt x="7348556" y="3064458"/>
                      <a:pt x="7348556" y="3064458"/>
                      <a:pt x="7348556" y="3064458"/>
                    </a:cubicBezTo>
                    <a:cubicBezTo>
                      <a:pt x="7348556" y="3064458"/>
                      <a:pt x="7348556" y="3064458"/>
                      <a:pt x="7348556" y="3064458"/>
                    </a:cubicBezTo>
                    <a:cubicBezTo>
                      <a:pt x="7349573" y="3064458"/>
                      <a:pt x="7349573" y="3064458"/>
                      <a:pt x="7350589" y="3064458"/>
                    </a:cubicBezTo>
                    <a:cubicBezTo>
                      <a:pt x="7350589" y="3064458"/>
                      <a:pt x="7350589" y="3064458"/>
                      <a:pt x="7350589" y="3064458"/>
                    </a:cubicBezTo>
                    <a:cubicBezTo>
                      <a:pt x="7350589" y="3064458"/>
                      <a:pt x="7350589" y="3064458"/>
                      <a:pt x="7350589" y="3064458"/>
                    </a:cubicBezTo>
                    <a:cubicBezTo>
                      <a:pt x="7350589" y="3064458"/>
                      <a:pt x="7350589" y="3064458"/>
                      <a:pt x="7351607" y="3064458"/>
                    </a:cubicBezTo>
                    <a:cubicBezTo>
                      <a:pt x="7351607" y="3064458"/>
                      <a:pt x="7351607" y="3064458"/>
                      <a:pt x="7351607" y="3063444"/>
                    </a:cubicBezTo>
                    <a:cubicBezTo>
                      <a:pt x="7351607" y="3063444"/>
                      <a:pt x="7351607" y="3063444"/>
                      <a:pt x="7351607" y="3062429"/>
                    </a:cubicBezTo>
                    <a:cubicBezTo>
                      <a:pt x="7351607" y="3062429"/>
                      <a:pt x="7351607" y="3062429"/>
                      <a:pt x="7351607" y="3061416"/>
                    </a:cubicBezTo>
                    <a:cubicBezTo>
                      <a:pt x="7351607" y="3061416"/>
                      <a:pt x="7351607" y="3061416"/>
                      <a:pt x="7351607" y="3061416"/>
                    </a:cubicBezTo>
                    <a:cubicBezTo>
                      <a:pt x="7351607" y="3061416"/>
                      <a:pt x="7351607" y="3061416"/>
                      <a:pt x="7351607" y="3061416"/>
                    </a:cubicBezTo>
                    <a:cubicBezTo>
                      <a:pt x="7351607" y="3061416"/>
                      <a:pt x="7351607" y="3061416"/>
                      <a:pt x="7351607" y="3060402"/>
                    </a:cubicBezTo>
                    <a:cubicBezTo>
                      <a:pt x="7351607" y="3060402"/>
                      <a:pt x="7351607" y="3060402"/>
                      <a:pt x="7351607" y="3059387"/>
                    </a:cubicBezTo>
                    <a:cubicBezTo>
                      <a:pt x="7351607" y="3059387"/>
                      <a:pt x="7351607" y="3059387"/>
                      <a:pt x="7351607" y="3059387"/>
                    </a:cubicBezTo>
                    <a:cubicBezTo>
                      <a:pt x="7252961" y="2890041"/>
                      <a:pt x="7206181" y="2740976"/>
                      <a:pt x="7193978" y="2606107"/>
                    </a:cubicBezTo>
                    <a:cubicBezTo>
                      <a:pt x="7406522" y="2609150"/>
                      <a:pt x="7619067" y="2589883"/>
                      <a:pt x="7816358" y="2454000"/>
                    </a:cubicBezTo>
                    <a:cubicBezTo>
                      <a:pt x="7838730" y="2494562"/>
                      <a:pt x="7861104" y="2536138"/>
                      <a:pt x="7882460" y="2576700"/>
                    </a:cubicBezTo>
                    <a:cubicBezTo>
                      <a:pt x="7957715" y="2718667"/>
                      <a:pt x="8028902" y="2853536"/>
                      <a:pt x="8131615" y="2962039"/>
                    </a:cubicBezTo>
                    <a:cubicBezTo>
                      <a:pt x="8005512" y="3092851"/>
                      <a:pt x="7835679" y="3181073"/>
                      <a:pt x="7563134" y="3181073"/>
                    </a:cubicBezTo>
                    <a:cubicBezTo>
                      <a:pt x="7563134" y="3181073"/>
                      <a:pt x="7563134" y="3181073"/>
                      <a:pt x="7563134" y="3181073"/>
                    </a:cubicBezTo>
                    <a:cubicBezTo>
                      <a:pt x="7563134" y="3181073"/>
                      <a:pt x="7563134" y="3181073"/>
                      <a:pt x="7562118" y="3181073"/>
                    </a:cubicBezTo>
                    <a:cubicBezTo>
                      <a:pt x="7562118" y="3181073"/>
                      <a:pt x="7562118" y="3181073"/>
                      <a:pt x="7561100" y="3181073"/>
                    </a:cubicBezTo>
                    <a:cubicBezTo>
                      <a:pt x="7561100" y="3181073"/>
                      <a:pt x="7561100" y="3181073"/>
                      <a:pt x="7561100" y="3181073"/>
                    </a:cubicBezTo>
                    <a:cubicBezTo>
                      <a:pt x="7561100" y="3181073"/>
                      <a:pt x="7561100" y="3181073"/>
                      <a:pt x="7561100" y="3181073"/>
                    </a:cubicBezTo>
                    <a:cubicBezTo>
                      <a:pt x="7561100" y="3181073"/>
                      <a:pt x="7561100" y="3181073"/>
                      <a:pt x="7560083" y="3182088"/>
                    </a:cubicBezTo>
                    <a:cubicBezTo>
                      <a:pt x="7560083" y="3182088"/>
                      <a:pt x="7560083" y="3182088"/>
                      <a:pt x="7560083" y="3183102"/>
                    </a:cubicBezTo>
                    <a:cubicBezTo>
                      <a:pt x="7560083" y="3183102"/>
                      <a:pt x="7560083" y="3183102"/>
                      <a:pt x="7560083" y="3184115"/>
                    </a:cubicBezTo>
                    <a:cubicBezTo>
                      <a:pt x="7560083" y="3184115"/>
                      <a:pt x="7560083" y="3184115"/>
                      <a:pt x="7560083" y="3185130"/>
                    </a:cubicBezTo>
                    <a:cubicBezTo>
                      <a:pt x="7560083" y="3185130"/>
                      <a:pt x="7560083" y="3185130"/>
                      <a:pt x="7560083" y="3185130"/>
                    </a:cubicBezTo>
                    <a:cubicBezTo>
                      <a:pt x="7560083" y="3185130"/>
                      <a:pt x="7560083" y="3185130"/>
                      <a:pt x="7560083" y="3185130"/>
                    </a:cubicBezTo>
                    <a:cubicBezTo>
                      <a:pt x="7560083" y="3185130"/>
                      <a:pt x="7560083" y="3185130"/>
                      <a:pt x="7560083" y="3186144"/>
                    </a:cubicBezTo>
                    <a:cubicBezTo>
                      <a:pt x="7560083" y="3186144"/>
                      <a:pt x="7560083" y="3186144"/>
                      <a:pt x="7560083" y="3187158"/>
                    </a:cubicBezTo>
                    <a:cubicBezTo>
                      <a:pt x="7560083" y="3187158"/>
                      <a:pt x="7560083" y="3187158"/>
                      <a:pt x="7560083" y="3187158"/>
                    </a:cubicBezTo>
                    <a:cubicBezTo>
                      <a:pt x="7696356" y="3422417"/>
                      <a:pt x="7705509" y="3614073"/>
                      <a:pt x="7653644" y="3788489"/>
                    </a:cubicBezTo>
                    <a:cubicBezTo>
                      <a:pt x="7509235" y="3752997"/>
                      <a:pt x="7355674" y="3758067"/>
                      <a:pt x="7194994" y="3764152"/>
                    </a:cubicBezTo>
                    <a:close/>
                    <a:moveTo>
                      <a:pt x="7823476" y="2448930"/>
                    </a:moveTo>
                    <a:cubicBezTo>
                      <a:pt x="7934325" y="2371862"/>
                      <a:pt x="8040089" y="2257274"/>
                      <a:pt x="8137717" y="2088942"/>
                    </a:cubicBezTo>
                    <a:cubicBezTo>
                      <a:pt x="8236362" y="2257274"/>
                      <a:pt x="8342126" y="2371862"/>
                      <a:pt x="8451958" y="2448930"/>
                    </a:cubicBezTo>
                    <a:cubicBezTo>
                      <a:pt x="8428567" y="2489492"/>
                      <a:pt x="8407211" y="2531068"/>
                      <a:pt x="8384838" y="2572644"/>
                    </a:cubicBezTo>
                    <a:cubicBezTo>
                      <a:pt x="8310600" y="2711569"/>
                      <a:pt x="8238396" y="2848465"/>
                      <a:pt x="8137717" y="2955954"/>
                    </a:cubicBezTo>
                    <a:cubicBezTo>
                      <a:pt x="8036021" y="2848465"/>
                      <a:pt x="7963817" y="2712582"/>
                      <a:pt x="7890596" y="2572644"/>
                    </a:cubicBezTo>
                    <a:cubicBezTo>
                      <a:pt x="7868222" y="2531068"/>
                      <a:pt x="7845849" y="2489492"/>
                      <a:pt x="7823476" y="2448930"/>
                    </a:cubicBezTo>
                    <a:close/>
                    <a:moveTo>
                      <a:pt x="7672966" y="3744885"/>
                    </a:moveTo>
                    <a:cubicBezTo>
                      <a:pt x="7714662" y="3561342"/>
                      <a:pt x="7682119" y="3383883"/>
                      <a:pt x="7570253" y="3188172"/>
                    </a:cubicBezTo>
                    <a:cubicBezTo>
                      <a:pt x="7796018" y="3187158"/>
                      <a:pt x="7966868" y="3126315"/>
                      <a:pt x="8105174" y="2998544"/>
                    </a:cubicBezTo>
                    <a:cubicBezTo>
                      <a:pt x="8116361" y="2988404"/>
                      <a:pt x="8127547" y="2977249"/>
                      <a:pt x="8137717" y="2966095"/>
                    </a:cubicBezTo>
                    <a:cubicBezTo>
                      <a:pt x="8147886" y="2977249"/>
                      <a:pt x="8159073" y="2988404"/>
                      <a:pt x="8170260" y="2998544"/>
                    </a:cubicBezTo>
                    <a:cubicBezTo>
                      <a:pt x="8308566" y="3126315"/>
                      <a:pt x="8478398" y="3187158"/>
                      <a:pt x="8705180" y="3188172"/>
                    </a:cubicBezTo>
                    <a:cubicBezTo>
                      <a:pt x="8593315" y="3383883"/>
                      <a:pt x="8560772" y="3561342"/>
                      <a:pt x="8602468" y="3744885"/>
                    </a:cubicBezTo>
                    <a:cubicBezTo>
                      <a:pt x="8605518" y="3760096"/>
                      <a:pt x="8609586" y="3774292"/>
                      <a:pt x="8613654" y="3789503"/>
                    </a:cubicBezTo>
                    <a:cubicBezTo>
                      <a:pt x="8598399" y="3793559"/>
                      <a:pt x="8584162" y="3797615"/>
                      <a:pt x="8568908" y="3801672"/>
                    </a:cubicBezTo>
                    <a:cubicBezTo>
                      <a:pt x="8388906" y="3857445"/>
                      <a:pt x="8250599" y="3974060"/>
                      <a:pt x="8136700" y="4168758"/>
                    </a:cubicBezTo>
                    <a:cubicBezTo>
                      <a:pt x="8022800" y="3974060"/>
                      <a:pt x="7885511" y="3857445"/>
                      <a:pt x="7704492" y="3801672"/>
                    </a:cubicBezTo>
                    <a:cubicBezTo>
                      <a:pt x="7690254" y="3797615"/>
                      <a:pt x="7675000" y="3793559"/>
                      <a:pt x="7659745" y="3789503"/>
                    </a:cubicBezTo>
                    <a:cubicBezTo>
                      <a:pt x="7665847" y="3774292"/>
                      <a:pt x="7669915" y="3759082"/>
                      <a:pt x="7672966" y="3744885"/>
                    </a:cubicBezTo>
                    <a:close/>
                    <a:moveTo>
                      <a:pt x="8715350" y="3186144"/>
                    </a:moveTo>
                    <a:cubicBezTo>
                      <a:pt x="8715350" y="3186144"/>
                      <a:pt x="8715350" y="3186144"/>
                      <a:pt x="8715350" y="3186144"/>
                    </a:cubicBezTo>
                    <a:cubicBezTo>
                      <a:pt x="8715350" y="3186144"/>
                      <a:pt x="8715350" y="3185130"/>
                      <a:pt x="8715350" y="3186144"/>
                    </a:cubicBezTo>
                    <a:cubicBezTo>
                      <a:pt x="8715350" y="3185130"/>
                      <a:pt x="8715350" y="3185130"/>
                      <a:pt x="8715350" y="3184115"/>
                    </a:cubicBezTo>
                    <a:cubicBezTo>
                      <a:pt x="8715350" y="3184115"/>
                      <a:pt x="8715350" y="3184115"/>
                      <a:pt x="8715350" y="3184115"/>
                    </a:cubicBezTo>
                    <a:cubicBezTo>
                      <a:pt x="8715350" y="3184115"/>
                      <a:pt x="8715350" y="3184115"/>
                      <a:pt x="8715350" y="3184115"/>
                    </a:cubicBezTo>
                    <a:cubicBezTo>
                      <a:pt x="8715350" y="3184115"/>
                      <a:pt x="8715350" y="3184115"/>
                      <a:pt x="8715350" y="3183102"/>
                    </a:cubicBezTo>
                    <a:cubicBezTo>
                      <a:pt x="8715350" y="3183102"/>
                      <a:pt x="8715350" y="3183102"/>
                      <a:pt x="8715350" y="3182088"/>
                    </a:cubicBezTo>
                    <a:cubicBezTo>
                      <a:pt x="8715350" y="3182088"/>
                      <a:pt x="8715350" y="3182088"/>
                      <a:pt x="8715350" y="3181073"/>
                    </a:cubicBezTo>
                    <a:cubicBezTo>
                      <a:pt x="8715350" y="3181073"/>
                      <a:pt x="8715350" y="3181073"/>
                      <a:pt x="8714333" y="3180059"/>
                    </a:cubicBezTo>
                    <a:cubicBezTo>
                      <a:pt x="8714333" y="3180059"/>
                      <a:pt x="8714333" y="3180059"/>
                      <a:pt x="8714333" y="3180059"/>
                    </a:cubicBezTo>
                    <a:cubicBezTo>
                      <a:pt x="8714333" y="3180059"/>
                      <a:pt x="8714333" y="3180059"/>
                      <a:pt x="8714333" y="3180059"/>
                    </a:cubicBezTo>
                    <a:cubicBezTo>
                      <a:pt x="8714333" y="3180059"/>
                      <a:pt x="8714333" y="3180059"/>
                      <a:pt x="8713316" y="3180059"/>
                    </a:cubicBezTo>
                    <a:cubicBezTo>
                      <a:pt x="8713316" y="3180059"/>
                      <a:pt x="8713316" y="3180059"/>
                      <a:pt x="8712299" y="3180059"/>
                    </a:cubicBezTo>
                    <a:cubicBezTo>
                      <a:pt x="8712299" y="3180059"/>
                      <a:pt x="8712299" y="3180059"/>
                      <a:pt x="8712299" y="3180059"/>
                    </a:cubicBezTo>
                    <a:cubicBezTo>
                      <a:pt x="8439754" y="3180059"/>
                      <a:pt x="8268905" y="3091837"/>
                      <a:pt x="8143818" y="2961025"/>
                    </a:cubicBezTo>
                    <a:cubicBezTo>
                      <a:pt x="8246532" y="2852521"/>
                      <a:pt x="8317719" y="2717653"/>
                      <a:pt x="8392973" y="2575686"/>
                    </a:cubicBezTo>
                    <a:cubicBezTo>
                      <a:pt x="8414330" y="2534110"/>
                      <a:pt x="8436703" y="2493548"/>
                      <a:pt x="8459076" y="2452986"/>
                    </a:cubicBezTo>
                    <a:cubicBezTo>
                      <a:pt x="8656366" y="2588869"/>
                      <a:pt x="8868911" y="2608135"/>
                      <a:pt x="9081456" y="2605093"/>
                    </a:cubicBezTo>
                    <a:cubicBezTo>
                      <a:pt x="9069252" y="2739962"/>
                      <a:pt x="9022472" y="2889027"/>
                      <a:pt x="8923827" y="3058373"/>
                    </a:cubicBezTo>
                    <a:cubicBezTo>
                      <a:pt x="8923827" y="3058373"/>
                      <a:pt x="8923827" y="3058373"/>
                      <a:pt x="8923827" y="3058373"/>
                    </a:cubicBezTo>
                    <a:cubicBezTo>
                      <a:pt x="8923827" y="3058373"/>
                      <a:pt x="8923827" y="3058373"/>
                      <a:pt x="8923827" y="3059387"/>
                    </a:cubicBezTo>
                    <a:cubicBezTo>
                      <a:pt x="8923827" y="3059387"/>
                      <a:pt x="8923827" y="3059387"/>
                      <a:pt x="8923827" y="3060402"/>
                    </a:cubicBezTo>
                    <a:cubicBezTo>
                      <a:pt x="8923827" y="3060402"/>
                      <a:pt x="8923827" y="3060402"/>
                      <a:pt x="8923827" y="3060402"/>
                    </a:cubicBezTo>
                    <a:cubicBezTo>
                      <a:pt x="8923827" y="3060402"/>
                      <a:pt x="8923827" y="3060402"/>
                      <a:pt x="8923827" y="3060402"/>
                    </a:cubicBezTo>
                    <a:cubicBezTo>
                      <a:pt x="8923827" y="3060402"/>
                      <a:pt x="8923827" y="3060402"/>
                      <a:pt x="8923827" y="3061416"/>
                    </a:cubicBezTo>
                    <a:cubicBezTo>
                      <a:pt x="8923827" y="3061416"/>
                      <a:pt x="8923827" y="3061416"/>
                      <a:pt x="8923827" y="3062429"/>
                    </a:cubicBezTo>
                    <a:cubicBezTo>
                      <a:pt x="8923827" y="3062429"/>
                      <a:pt x="8923827" y="3062429"/>
                      <a:pt x="8923827" y="3063444"/>
                    </a:cubicBezTo>
                    <a:cubicBezTo>
                      <a:pt x="8923827" y="3063444"/>
                      <a:pt x="8923827" y="3063444"/>
                      <a:pt x="8924844" y="3063444"/>
                    </a:cubicBezTo>
                    <a:cubicBezTo>
                      <a:pt x="8924844" y="3063444"/>
                      <a:pt x="8924844" y="3063444"/>
                      <a:pt x="8924844" y="3063444"/>
                    </a:cubicBezTo>
                    <a:cubicBezTo>
                      <a:pt x="8924844" y="3063444"/>
                      <a:pt x="8924844" y="3063444"/>
                      <a:pt x="8924844" y="3063444"/>
                    </a:cubicBezTo>
                    <a:cubicBezTo>
                      <a:pt x="8924844" y="3063444"/>
                      <a:pt x="8925861" y="3063444"/>
                      <a:pt x="8926878" y="3063444"/>
                    </a:cubicBezTo>
                    <a:cubicBezTo>
                      <a:pt x="8926878" y="3063444"/>
                      <a:pt x="8926878" y="3063444"/>
                      <a:pt x="8926878" y="3063444"/>
                    </a:cubicBezTo>
                    <a:cubicBezTo>
                      <a:pt x="8926878" y="3063444"/>
                      <a:pt x="8926878" y="3063444"/>
                      <a:pt x="8926878" y="3063444"/>
                    </a:cubicBezTo>
                    <a:cubicBezTo>
                      <a:pt x="9123151" y="3063444"/>
                      <a:pt x="9276712" y="3096907"/>
                      <a:pt x="9399764" y="3153694"/>
                    </a:cubicBezTo>
                    <a:cubicBezTo>
                      <a:pt x="9290950" y="3335209"/>
                      <a:pt x="9201457" y="3528892"/>
                      <a:pt x="9220779" y="3767194"/>
                    </a:cubicBezTo>
                    <a:cubicBezTo>
                      <a:pt x="9173999" y="3766180"/>
                      <a:pt x="9127219" y="3765166"/>
                      <a:pt x="9080439" y="3763138"/>
                    </a:cubicBezTo>
                    <a:cubicBezTo>
                      <a:pt x="8919759" y="3757053"/>
                      <a:pt x="8767215" y="3751983"/>
                      <a:pt x="8621789" y="3785447"/>
                    </a:cubicBezTo>
                    <a:cubicBezTo>
                      <a:pt x="8569925" y="3613059"/>
                      <a:pt x="8578060" y="3421403"/>
                      <a:pt x="8715350" y="3186144"/>
                    </a:cubicBezTo>
                    <a:close/>
                    <a:moveTo>
                      <a:pt x="9081456" y="2597995"/>
                    </a:moveTo>
                    <a:cubicBezTo>
                      <a:pt x="8869928" y="2601037"/>
                      <a:pt x="8659417" y="2581770"/>
                      <a:pt x="8463144" y="2445888"/>
                    </a:cubicBezTo>
                    <a:cubicBezTo>
                      <a:pt x="8566874" y="2262344"/>
                      <a:pt x="8688909" y="2088942"/>
                      <a:pt x="8904505" y="1987537"/>
                    </a:cubicBezTo>
                    <a:cubicBezTo>
                      <a:pt x="9011286" y="2169052"/>
                      <a:pt x="9100778" y="2360707"/>
                      <a:pt x="9081456" y="2597995"/>
                    </a:cubicBezTo>
                    <a:close/>
                    <a:moveTo>
                      <a:pt x="9088574" y="2605093"/>
                    </a:moveTo>
                    <a:cubicBezTo>
                      <a:pt x="9135354" y="2604079"/>
                      <a:pt x="9183152" y="2603065"/>
                      <a:pt x="9229932" y="2601037"/>
                    </a:cubicBezTo>
                    <a:cubicBezTo>
                      <a:pt x="9387561" y="2594953"/>
                      <a:pt x="9542139" y="2589883"/>
                      <a:pt x="9686547" y="2623346"/>
                    </a:cubicBezTo>
                    <a:cubicBezTo>
                      <a:pt x="9643835" y="2765313"/>
                      <a:pt x="9561461" y="2895111"/>
                      <a:pt x="9477053" y="3028966"/>
                    </a:cubicBezTo>
                    <a:cubicBezTo>
                      <a:pt x="9451629" y="3068514"/>
                      <a:pt x="9427222" y="3108062"/>
                      <a:pt x="9402815" y="3148624"/>
                    </a:cubicBezTo>
                    <a:cubicBezTo>
                      <a:pt x="9279763" y="3091837"/>
                      <a:pt x="9128236" y="3058373"/>
                      <a:pt x="8932980" y="3057359"/>
                    </a:cubicBezTo>
                    <a:cubicBezTo>
                      <a:pt x="9029591" y="2888013"/>
                      <a:pt x="9076371" y="2739962"/>
                      <a:pt x="9088574" y="2605093"/>
                    </a:cubicBezTo>
                    <a:close/>
                    <a:moveTo>
                      <a:pt x="9079422" y="3772264"/>
                    </a:moveTo>
                    <a:cubicBezTo>
                      <a:pt x="9126202" y="3774292"/>
                      <a:pt x="9172982" y="3775306"/>
                      <a:pt x="9220779" y="3776321"/>
                    </a:cubicBezTo>
                    <a:cubicBezTo>
                      <a:pt x="9232983" y="3910175"/>
                      <a:pt x="9279763" y="4059240"/>
                      <a:pt x="9376374" y="4227573"/>
                    </a:cubicBezTo>
                    <a:cubicBezTo>
                      <a:pt x="9181118" y="4228587"/>
                      <a:pt x="9028574" y="4262050"/>
                      <a:pt x="8906538" y="4318837"/>
                    </a:cubicBezTo>
                    <a:cubicBezTo>
                      <a:pt x="8882132" y="4278275"/>
                      <a:pt x="8857724" y="4238727"/>
                      <a:pt x="8832300" y="4199179"/>
                    </a:cubicBezTo>
                    <a:cubicBezTo>
                      <a:pt x="8747893" y="4065325"/>
                      <a:pt x="8666536" y="3935526"/>
                      <a:pt x="8622807" y="3793559"/>
                    </a:cubicBezTo>
                    <a:cubicBezTo>
                      <a:pt x="8767215" y="3761110"/>
                      <a:pt x="8921793" y="3766180"/>
                      <a:pt x="9079422" y="3772264"/>
                    </a:cubicBezTo>
                    <a:close/>
                    <a:moveTo>
                      <a:pt x="9405866" y="3158764"/>
                    </a:moveTo>
                    <a:cubicBezTo>
                      <a:pt x="9621462" y="3261183"/>
                      <a:pt x="9743497" y="3433572"/>
                      <a:pt x="9847227" y="3617115"/>
                    </a:cubicBezTo>
                    <a:cubicBezTo>
                      <a:pt x="9650953" y="3751983"/>
                      <a:pt x="9439426" y="3771250"/>
                      <a:pt x="9228915" y="3769222"/>
                    </a:cubicBezTo>
                    <a:cubicBezTo>
                      <a:pt x="9208576" y="3531935"/>
                      <a:pt x="9298068" y="3339265"/>
                      <a:pt x="9405866" y="3158764"/>
                    </a:cubicBezTo>
                    <a:close/>
                    <a:moveTo>
                      <a:pt x="9695700" y="2618276"/>
                    </a:moveTo>
                    <a:cubicBezTo>
                      <a:pt x="9699767" y="2604079"/>
                      <a:pt x="9703836" y="2588869"/>
                      <a:pt x="9706886" y="2573658"/>
                    </a:cubicBezTo>
                    <a:cubicBezTo>
                      <a:pt x="9748582" y="2390115"/>
                      <a:pt x="9716039" y="2212656"/>
                      <a:pt x="9604174" y="2016944"/>
                    </a:cubicBezTo>
                    <a:cubicBezTo>
                      <a:pt x="9829939" y="2015931"/>
                      <a:pt x="10000788" y="1955088"/>
                      <a:pt x="10139094" y="1827317"/>
                    </a:cubicBezTo>
                    <a:cubicBezTo>
                      <a:pt x="10150281" y="1817177"/>
                      <a:pt x="10161468" y="1806022"/>
                      <a:pt x="10171637" y="1794868"/>
                    </a:cubicBezTo>
                    <a:cubicBezTo>
                      <a:pt x="10181807" y="1806022"/>
                      <a:pt x="10192993" y="1817177"/>
                      <a:pt x="10204180" y="1827317"/>
                    </a:cubicBezTo>
                    <a:cubicBezTo>
                      <a:pt x="10342486" y="1955088"/>
                      <a:pt x="10512319" y="2015931"/>
                      <a:pt x="10739102" y="2016944"/>
                    </a:cubicBezTo>
                    <a:cubicBezTo>
                      <a:pt x="10627236" y="2212656"/>
                      <a:pt x="10594693" y="2390115"/>
                      <a:pt x="10636388" y="2573658"/>
                    </a:cubicBezTo>
                    <a:cubicBezTo>
                      <a:pt x="10639439" y="2588869"/>
                      <a:pt x="10643507" y="2603065"/>
                      <a:pt x="10647575" y="2618276"/>
                    </a:cubicBezTo>
                    <a:cubicBezTo>
                      <a:pt x="10632321" y="2622332"/>
                      <a:pt x="10618083" y="2626388"/>
                      <a:pt x="10602829" y="2630445"/>
                    </a:cubicBezTo>
                    <a:cubicBezTo>
                      <a:pt x="10422826" y="2686217"/>
                      <a:pt x="10284520" y="2802833"/>
                      <a:pt x="10170621" y="2997530"/>
                    </a:cubicBezTo>
                    <a:cubicBezTo>
                      <a:pt x="10056721" y="2802833"/>
                      <a:pt x="9919431" y="2686217"/>
                      <a:pt x="9738412" y="2630445"/>
                    </a:cubicBezTo>
                    <a:cubicBezTo>
                      <a:pt x="9725191" y="2625374"/>
                      <a:pt x="9709937" y="2621318"/>
                      <a:pt x="9695700" y="2618276"/>
                    </a:cubicBezTo>
                    <a:close/>
                    <a:moveTo>
                      <a:pt x="10937409" y="3158764"/>
                    </a:moveTo>
                    <a:cubicBezTo>
                      <a:pt x="11045206" y="3339265"/>
                      <a:pt x="11134698" y="3531935"/>
                      <a:pt x="11115377" y="3769222"/>
                    </a:cubicBezTo>
                    <a:cubicBezTo>
                      <a:pt x="10903849" y="3772264"/>
                      <a:pt x="10693338" y="3752997"/>
                      <a:pt x="10496048" y="3617115"/>
                    </a:cubicBezTo>
                    <a:cubicBezTo>
                      <a:pt x="10599777" y="3433572"/>
                      <a:pt x="10721813" y="3260169"/>
                      <a:pt x="10937409" y="3158764"/>
                    </a:cubicBezTo>
                    <a:close/>
                    <a:moveTo>
                      <a:pt x="10866222" y="3028966"/>
                    </a:moveTo>
                    <a:cubicBezTo>
                      <a:pt x="10781813" y="2895111"/>
                      <a:pt x="10700457" y="2765313"/>
                      <a:pt x="10656727" y="2623346"/>
                    </a:cubicBezTo>
                    <a:cubicBezTo>
                      <a:pt x="10801136" y="2589883"/>
                      <a:pt x="10955713" y="2594953"/>
                      <a:pt x="11113342" y="2601037"/>
                    </a:cubicBezTo>
                    <a:cubicBezTo>
                      <a:pt x="11160122" y="2603065"/>
                      <a:pt x="11206903" y="2604079"/>
                      <a:pt x="11254700" y="2605093"/>
                    </a:cubicBezTo>
                    <a:cubicBezTo>
                      <a:pt x="11266903" y="2738948"/>
                      <a:pt x="11313684" y="2888013"/>
                      <a:pt x="11410295" y="3056345"/>
                    </a:cubicBezTo>
                    <a:cubicBezTo>
                      <a:pt x="11215038" y="3057359"/>
                      <a:pt x="11062494" y="3090823"/>
                      <a:pt x="10940459" y="3147610"/>
                    </a:cubicBezTo>
                    <a:cubicBezTo>
                      <a:pt x="10916052" y="3108062"/>
                      <a:pt x="10890628" y="3068514"/>
                      <a:pt x="10866222" y="3028966"/>
                    </a:cubicBezTo>
                    <a:close/>
                    <a:moveTo>
                      <a:pt x="10418759" y="1401416"/>
                    </a:moveTo>
                    <a:cubicBezTo>
                      <a:pt x="10344521" y="1540341"/>
                      <a:pt x="10272317" y="1677238"/>
                      <a:pt x="10171637" y="1784727"/>
                    </a:cubicBezTo>
                    <a:cubicBezTo>
                      <a:pt x="10069941" y="1677238"/>
                      <a:pt x="9997737" y="1541355"/>
                      <a:pt x="9924516" y="1401416"/>
                    </a:cubicBezTo>
                    <a:cubicBezTo>
                      <a:pt x="9902143" y="1359840"/>
                      <a:pt x="9880787" y="1318264"/>
                      <a:pt x="9857396" y="1277702"/>
                    </a:cubicBezTo>
                    <a:cubicBezTo>
                      <a:pt x="9968245" y="1200635"/>
                      <a:pt x="10074009" y="1086047"/>
                      <a:pt x="10171637" y="917715"/>
                    </a:cubicBezTo>
                    <a:cubicBezTo>
                      <a:pt x="10270283" y="1086047"/>
                      <a:pt x="10376046" y="1200635"/>
                      <a:pt x="10485878" y="1277702"/>
                    </a:cubicBezTo>
                    <a:cubicBezTo>
                      <a:pt x="10463504" y="1319278"/>
                      <a:pt x="10441132" y="1359840"/>
                      <a:pt x="10418759" y="1401416"/>
                    </a:cubicBezTo>
                    <a:close/>
                    <a:moveTo>
                      <a:pt x="9917397" y="1405473"/>
                    </a:moveTo>
                    <a:cubicBezTo>
                      <a:pt x="9992652" y="1547440"/>
                      <a:pt x="10063840" y="1682308"/>
                      <a:pt x="10166552" y="1790811"/>
                    </a:cubicBezTo>
                    <a:cubicBezTo>
                      <a:pt x="10040449" y="1921624"/>
                      <a:pt x="9870617" y="2009846"/>
                      <a:pt x="9598071" y="2009846"/>
                    </a:cubicBezTo>
                    <a:cubicBezTo>
                      <a:pt x="9598071" y="2009846"/>
                      <a:pt x="9598071" y="2009846"/>
                      <a:pt x="9598071" y="2009846"/>
                    </a:cubicBezTo>
                    <a:cubicBezTo>
                      <a:pt x="9598071" y="2009846"/>
                      <a:pt x="9598071" y="2009846"/>
                      <a:pt x="9597055" y="2009846"/>
                    </a:cubicBezTo>
                    <a:cubicBezTo>
                      <a:pt x="9597055" y="2009846"/>
                      <a:pt x="9597055" y="2009846"/>
                      <a:pt x="9596038" y="2009846"/>
                    </a:cubicBezTo>
                    <a:cubicBezTo>
                      <a:pt x="9596038" y="2009846"/>
                      <a:pt x="9596038" y="2009846"/>
                      <a:pt x="9596038" y="2009846"/>
                    </a:cubicBezTo>
                    <a:cubicBezTo>
                      <a:pt x="9596038" y="2009846"/>
                      <a:pt x="9596038" y="2009846"/>
                      <a:pt x="9596038" y="2009846"/>
                    </a:cubicBezTo>
                    <a:cubicBezTo>
                      <a:pt x="9596038" y="2009846"/>
                      <a:pt x="9596038" y="2009846"/>
                      <a:pt x="9595021" y="2010860"/>
                    </a:cubicBezTo>
                    <a:cubicBezTo>
                      <a:pt x="9595021" y="2010860"/>
                      <a:pt x="9595021" y="2010860"/>
                      <a:pt x="9595021" y="2011874"/>
                    </a:cubicBezTo>
                    <a:cubicBezTo>
                      <a:pt x="9595021" y="2011874"/>
                      <a:pt x="9595021" y="2011874"/>
                      <a:pt x="9595021" y="2012888"/>
                    </a:cubicBezTo>
                    <a:cubicBezTo>
                      <a:pt x="9595021" y="2012888"/>
                      <a:pt x="9595021" y="2012888"/>
                      <a:pt x="9595021" y="2013902"/>
                    </a:cubicBezTo>
                    <a:cubicBezTo>
                      <a:pt x="9595021" y="2013902"/>
                      <a:pt x="9595021" y="2013902"/>
                      <a:pt x="9595021" y="2013902"/>
                    </a:cubicBezTo>
                    <a:cubicBezTo>
                      <a:pt x="9595021" y="2013902"/>
                      <a:pt x="9595021" y="2013902"/>
                      <a:pt x="9595021" y="2013902"/>
                    </a:cubicBezTo>
                    <a:cubicBezTo>
                      <a:pt x="9595021" y="2013902"/>
                      <a:pt x="9595021" y="2013902"/>
                      <a:pt x="9595021" y="2014916"/>
                    </a:cubicBezTo>
                    <a:cubicBezTo>
                      <a:pt x="9595021" y="2014916"/>
                      <a:pt x="9595021" y="2014916"/>
                      <a:pt x="9595021" y="2015931"/>
                    </a:cubicBezTo>
                    <a:cubicBezTo>
                      <a:pt x="9595021" y="2015931"/>
                      <a:pt x="9595021" y="2015931"/>
                      <a:pt x="9595021" y="2015931"/>
                    </a:cubicBezTo>
                    <a:cubicBezTo>
                      <a:pt x="9731294" y="2251190"/>
                      <a:pt x="9740446" y="2442845"/>
                      <a:pt x="9688581" y="2617262"/>
                    </a:cubicBezTo>
                    <a:cubicBezTo>
                      <a:pt x="9543156" y="2582784"/>
                      <a:pt x="9390612" y="2588869"/>
                      <a:pt x="9229932" y="2594953"/>
                    </a:cubicBezTo>
                    <a:cubicBezTo>
                      <a:pt x="9183152" y="2596981"/>
                      <a:pt x="9136372" y="2597995"/>
                      <a:pt x="9089591" y="2599009"/>
                    </a:cubicBezTo>
                    <a:cubicBezTo>
                      <a:pt x="9108914" y="2360707"/>
                      <a:pt x="9019421" y="2167024"/>
                      <a:pt x="8910606" y="1985509"/>
                    </a:cubicBezTo>
                    <a:cubicBezTo>
                      <a:pt x="9033658" y="1928722"/>
                      <a:pt x="9186202" y="1895259"/>
                      <a:pt x="9383493" y="1895259"/>
                    </a:cubicBezTo>
                    <a:cubicBezTo>
                      <a:pt x="9383493" y="1895259"/>
                      <a:pt x="9383493" y="1895259"/>
                      <a:pt x="9383493" y="1895259"/>
                    </a:cubicBezTo>
                    <a:cubicBezTo>
                      <a:pt x="9383493" y="1895259"/>
                      <a:pt x="9383493" y="1895259"/>
                      <a:pt x="9383493" y="1895259"/>
                    </a:cubicBezTo>
                    <a:cubicBezTo>
                      <a:pt x="9384510" y="1895259"/>
                      <a:pt x="9384510" y="1895259"/>
                      <a:pt x="9385527" y="1895259"/>
                    </a:cubicBezTo>
                    <a:cubicBezTo>
                      <a:pt x="9385527" y="1895259"/>
                      <a:pt x="9385527" y="1895259"/>
                      <a:pt x="9385527" y="1895259"/>
                    </a:cubicBezTo>
                    <a:cubicBezTo>
                      <a:pt x="9385527" y="1895259"/>
                      <a:pt x="9385527" y="1895259"/>
                      <a:pt x="9385527" y="1895259"/>
                    </a:cubicBezTo>
                    <a:cubicBezTo>
                      <a:pt x="9385527" y="1895259"/>
                      <a:pt x="9385527" y="1895259"/>
                      <a:pt x="9386544" y="1894245"/>
                    </a:cubicBezTo>
                    <a:cubicBezTo>
                      <a:pt x="9386544" y="1894245"/>
                      <a:pt x="9386544" y="1894245"/>
                      <a:pt x="9386544" y="1893230"/>
                    </a:cubicBezTo>
                    <a:cubicBezTo>
                      <a:pt x="9386544" y="1893230"/>
                      <a:pt x="9386544" y="1893230"/>
                      <a:pt x="9386544" y="1892216"/>
                    </a:cubicBezTo>
                    <a:cubicBezTo>
                      <a:pt x="9386544" y="1892216"/>
                      <a:pt x="9386544" y="1892216"/>
                      <a:pt x="9386544" y="1891202"/>
                    </a:cubicBezTo>
                    <a:cubicBezTo>
                      <a:pt x="9386544" y="1891202"/>
                      <a:pt x="9386544" y="1891202"/>
                      <a:pt x="9386544" y="1891202"/>
                    </a:cubicBezTo>
                    <a:cubicBezTo>
                      <a:pt x="9386544" y="1891202"/>
                      <a:pt x="9386544" y="1891202"/>
                      <a:pt x="9386544" y="1891202"/>
                    </a:cubicBezTo>
                    <a:cubicBezTo>
                      <a:pt x="9386544" y="1891202"/>
                      <a:pt x="9386544" y="1891202"/>
                      <a:pt x="9386544" y="1890188"/>
                    </a:cubicBezTo>
                    <a:cubicBezTo>
                      <a:pt x="9386544" y="1890188"/>
                      <a:pt x="9386544" y="1890188"/>
                      <a:pt x="9386544" y="1889174"/>
                    </a:cubicBezTo>
                    <a:cubicBezTo>
                      <a:pt x="9386544" y="1889174"/>
                      <a:pt x="9386544" y="1889174"/>
                      <a:pt x="9386544" y="1889174"/>
                    </a:cubicBezTo>
                    <a:cubicBezTo>
                      <a:pt x="9287898" y="1719828"/>
                      <a:pt x="9241119" y="1570763"/>
                      <a:pt x="9228915" y="1435894"/>
                    </a:cubicBezTo>
                    <a:cubicBezTo>
                      <a:pt x="9441460" y="1438936"/>
                      <a:pt x="9654004" y="1419669"/>
                      <a:pt x="9851295" y="1283787"/>
                    </a:cubicBezTo>
                    <a:cubicBezTo>
                      <a:pt x="9873668" y="1323335"/>
                      <a:pt x="9895024" y="1363897"/>
                      <a:pt x="9917397" y="1405473"/>
                    </a:cubicBezTo>
                    <a:close/>
                    <a:moveTo>
                      <a:pt x="9227898" y="1426768"/>
                    </a:moveTo>
                    <a:cubicBezTo>
                      <a:pt x="9208576" y="1189480"/>
                      <a:pt x="9298068" y="997825"/>
                      <a:pt x="9405866" y="816310"/>
                    </a:cubicBezTo>
                    <a:cubicBezTo>
                      <a:pt x="9621462" y="918729"/>
                      <a:pt x="9743497" y="1091117"/>
                      <a:pt x="9847227" y="1274660"/>
                    </a:cubicBezTo>
                    <a:cubicBezTo>
                      <a:pt x="9650953" y="1410543"/>
                      <a:pt x="9439426" y="1429810"/>
                      <a:pt x="9227898" y="1426768"/>
                    </a:cubicBezTo>
                    <a:close/>
                    <a:moveTo>
                      <a:pt x="9376374" y="1886132"/>
                    </a:moveTo>
                    <a:cubicBezTo>
                      <a:pt x="9181118" y="1887146"/>
                      <a:pt x="9028574" y="1920610"/>
                      <a:pt x="8906538" y="1977397"/>
                    </a:cubicBezTo>
                    <a:cubicBezTo>
                      <a:pt x="8882132" y="1936835"/>
                      <a:pt x="8857724" y="1897287"/>
                      <a:pt x="8832300" y="1857739"/>
                    </a:cubicBezTo>
                    <a:cubicBezTo>
                      <a:pt x="8747893" y="1723884"/>
                      <a:pt x="8666536" y="1594086"/>
                      <a:pt x="8622807" y="1452119"/>
                    </a:cubicBezTo>
                    <a:cubicBezTo>
                      <a:pt x="8767215" y="1418655"/>
                      <a:pt x="8921793" y="1423726"/>
                      <a:pt x="9079422" y="1429810"/>
                    </a:cubicBezTo>
                    <a:cubicBezTo>
                      <a:pt x="9126202" y="1431838"/>
                      <a:pt x="9172982" y="1432852"/>
                      <a:pt x="9220779" y="1433866"/>
                    </a:cubicBezTo>
                    <a:cubicBezTo>
                      <a:pt x="9232983" y="1568735"/>
                      <a:pt x="9279763" y="1716786"/>
                      <a:pt x="9376374" y="1886132"/>
                    </a:cubicBezTo>
                    <a:close/>
                    <a:moveTo>
                      <a:pt x="8826199" y="1861795"/>
                    </a:moveTo>
                    <a:cubicBezTo>
                      <a:pt x="8850606" y="1901343"/>
                      <a:pt x="8876030" y="1940891"/>
                      <a:pt x="8899420" y="1980439"/>
                    </a:cubicBezTo>
                    <a:cubicBezTo>
                      <a:pt x="8682807" y="2082858"/>
                      <a:pt x="8559755" y="2257274"/>
                      <a:pt x="8456025" y="2441831"/>
                    </a:cubicBezTo>
                    <a:cubicBezTo>
                      <a:pt x="8345177" y="2363749"/>
                      <a:pt x="8239413" y="2249162"/>
                      <a:pt x="8140768" y="2078802"/>
                    </a:cubicBezTo>
                    <a:cubicBezTo>
                      <a:pt x="8140768" y="2078802"/>
                      <a:pt x="8140768" y="2078802"/>
                      <a:pt x="8140768" y="2078802"/>
                    </a:cubicBezTo>
                    <a:cubicBezTo>
                      <a:pt x="8140768" y="2078802"/>
                      <a:pt x="8140768" y="2078802"/>
                      <a:pt x="8140768" y="2077787"/>
                    </a:cubicBezTo>
                    <a:cubicBezTo>
                      <a:pt x="8140768" y="2077787"/>
                      <a:pt x="8140768" y="2077787"/>
                      <a:pt x="8139751" y="2076773"/>
                    </a:cubicBezTo>
                    <a:cubicBezTo>
                      <a:pt x="8139751" y="2076773"/>
                      <a:pt x="8139751" y="2076773"/>
                      <a:pt x="8139751" y="2076773"/>
                    </a:cubicBezTo>
                    <a:cubicBezTo>
                      <a:pt x="8139751" y="2076773"/>
                      <a:pt x="8139751" y="2076773"/>
                      <a:pt x="8139751" y="2076773"/>
                    </a:cubicBezTo>
                    <a:cubicBezTo>
                      <a:pt x="8139751" y="2076773"/>
                      <a:pt x="8139751" y="2076773"/>
                      <a:pt x="8138734" y="2076773"/>
                    </a:cubicBezTo>
                    <a:cubicBezTo>
                      <a:pt x="8138734" y="2076773"/>
                      <a:pt x="8138734" y="2076773"/>
                      <a:pt x="8137717" y="2076773"/>
                    </a:cubicBezTo>
                    <a:cubicBezTo>
                      <a:pt x="8137717" y="2076773"/>
                      <a:pt x="8137717" y="2076773"/>
                      <a:pt x="8136700" y="2076773"/>
                    </a:cubicBezTo>
                    <a:cubicBezTo>
                      <a:pt x="8136700" y="2076773"/>
                      <a:pt x="8136700" y="2076773"/>
                      <a:pt x="8135683" y="2076773"/>
                    </a:cubicBezTo>
                    <a:cubicBezTo>
                      <a:pt x="8135683" y="2076773"/>
                      <a:pt x="8135683" y="2076773"/>
                      <a:pt x="8135683" y="2076773"/>
                    </a:cubicBezTo>
                    <a:cubicBezTo>
                      <a:pt x="8135683" y="2076773"/>
                      <a:pt x="8135683" y="2076773"/>
                      <a:pt x="8135683" y="2076773"/>
                    </a:cubicBezTo>
                    <a:cubicBezTo>
                      <a:pt x="8135683" y="2076773"/>
                      <a:pt x="8135683" y="2076773"/>
                      <a:pt x="8134666" y="2077787"/>
                    </a:cubicBezTo>
                    <a:cubicBezTo>
                      <a:pt x="8134666" y="2077787"/>
                      <a:pt x="8134666" y="2077787"/>
                      <a:pt x="8134666" y="2078802"/>
                    </a:cubicBezTo>
                    <a:cubicBezTo>
                      <a:pt x="8134666" y="2078802"/>
                      <a:pt x="8134666" y="2078802"/>
                      <a:pt x="8134666" y="2078802"/>
                    </a:cubicBezTo>
                    <a:cubicBezTo>
                      <a:pt x="8036021" y="2248148"/>
                      <a:pt x="7930257" y="2363749"/>
                      <a:pt x="7819408" y="2441831"/>
                    </a:cubicBezTo>
                    <a:cubicBezTo>
                      <a:pt x="7715678" y="2257274"/>
                      <a:pt x="7592626" y="2083872"/>
                      <a:pt x="7376013" y="1980439"/>
                    </a:cubicBezTo>
                    <a:cubicBezTo>
                      <a:pt x="7400421" y="1939877"/>
                      <a:pt x="7424828" y="1901343"/>
                      <a:pt x="7449235" y="1861795"/>
                    </a:cubicBezTo>
                    <a:cubicBezTo>
                      <a:pt x="7534659" y="1725912"/>
                      <a:pt x="7616016" y="1597128"/>
                      <a:pt x="7658729" y="1454147"/>
                    </a:cubicBezTo>
                    <a:cubicBezTo>
                      <a:pt x="7835679" y="1496737"/>
                      <a:pt x="7997376" y="1600170"/>
                      <a:pt x="8133649" y="1835430"/>
                    </a:cubicBezTo>
                    <a:cubicBezTo>
                      <a:pt x="8133649" y="1835430"/>
                      <a:pt x="8133649" y="1835430"/>
                      <a:pt x="8133649" y="1835430"/>
                    </a:cubicBezTo>
                    <a:cubicBezTo>
                      <a:pt x="8133649" y="1835430"/>
                      <a:pt x="8134666" y="1836444"/>
                      <a:pt x="8134666" y="1836444"/>
                    </a:cubicBezTo>
                    <a:cubicBezTo>
                      <a:pt x="8134666" y="1836444"/>
                      <a:pt x="8134666" y="1836444"/>
                      <a:pt x="8134666" y="1836444"/>
                    </a:cubicBezTo>
                    <a:cubicBezTo>
                      <a:pt x="8134666" y="1836444"/>
                      <a:pt x="8135683" y="1836444"/>
                      <a:pt x="8135683" y="1836444"/>
                    </a:cubicBezTo>
                    <a:cubicBezTo>
                      <a:pt x="8135683" y="1836444"/>
                      <a:pt x="8135683" y="1836444"/>
                      <a:pt x="8135683" y="1836444"/>
                    </a:cubicBezTo>
                    <a:lnTo>
                      <a:pt x="8135683" y="1836444"/>
                    </a:lnTo>
                    <a:lnTo>
                      <a:pt x="8135683" y="1836444"/>
                    </a:lnTo>
                    <a:cubicBezTo>
                      <a:pt x="8135683" y="1836444"/>
                      <a:pt x="8135683" y="1836444"/>
                      <a:pt x="8135683" y="1836444"/>
                    </a:cubicBezTo>
                    <a:cubicBezTo>
                      <a:pt x="8136700" y="1836444"/>
                      <a:pt x="8136700" y="1836444"/>
                      <a:pt x="8136700" y="1836444"/>
                    </a:cubicBezTo>
                    <a:cubicBezTo>
                      <a:pt x="8136700" y="1836444"/>
                      <a:pt x="8136700" y="1836444"/>
                      <a:pt x="8136700" y="1836444"/>
                    </a:cubicBezTo>
                    <a:cubicBezTo>
                      <a:pt x="8137717" y="1836444"/>
                      <a:pt x="8137717" y="1835430"/>
                      <a:pt x="8137717" y="1835430"/>
                    </a:cubicBezTo>
                    <a:cubicBezTo>
                      <a:pt x="8137717" y="1835430"/>
                      <a:pt x="8137717" y="1835430"/>
                      <a:pt x="8137717" y="1835430"/>
                    </a:cubicBezTo>
                    <a:cubicBezTo>
                      <a:pt x="8273990" y="1600170"/>
                      <a:pt x="8435686" y="1496737"/>
                      <a:pt x="8612637" y="1454147"/>
                    </a:cubicBezTo>
                    <a:cubicBezTo>
                      <a:pt x="8659417" y="1597128"/>
                      <a:pt x="8739757" y="1725912"/>
                      <a:pt x="8826199" y="1861795"/>
                    </a:cubicBezTo>
                    <a:close/>
                    <a:moveTo>
                      <a:pt x="7443133" y="1857739"/>
                    </a:moveTo>
                    <a:cubicBezTo>
                      <a:pt x="7417709" y="1897287"/>
                      <a:pt x="7393302" y="1936835"/>
                      <a:pt x="7368895" y="1977397"/>
                    </a:cubicBezTo>
                    <a:cubicBezTo>
                      <a:pt x="7245843" y="1920610"/>
                      <a:pt x="7094316" y="1887146"/>
                      <a:pt x="6899059" y="1886132"/>
                    </a:cubicBezTo>
                    <a:cubicBezTo>
                      <a:pt x="6995671" y="1716786"/>
                      <a:pt x="7042450" y="1568735"/>
                      <a:pt x="7054654" y="1434880"/>
                    </a:cubicBezTo>
                    <a:cubicBezTo>
                      <a:pt x="7101434" y="1433866"/>
                      <a:pt x="7149231" y="1432852"/>
                      <a:pt x="7196012" y="1430824"/>
                    </a:cubicBezTo>
                    <a:cubicBezTo>
                      <a:pt x="7353641" y="1424740"/>
                      <a:pt x="7508218" y="1419669"/>
                      <a:pt x="7652627" y="1453133"/>
                    </a:cubicBezTo>
                    <a:cubicBezTo>
                      <a:pt x="7608897" y="1594086"/>
                      <a:pt x="7527541" y="1723884"/>
                      <a:pt x="7443133" y="1857739"/>
                    </a:cubicBezTo>
                    <a:close/>
                    <a:moveTo>
                      <a:pt x="7047535" y="1426768"/>
                    </a:moveTo>
                    <a:cubicBezTo>
                      <a:pt x="6836008" y="1429810"/>
                      <a:pt x="6625497" y="1410543"/>
                      <a:pt x="6428207" y="1274660"/>
                    </a:cubicBezTo>
                    <a:cubicBezTo>
                      <a:pt x="6531936" y="1091117"/>
                      <a:pt x="6653971" y="917715"/>
                      <a:pt x="6869567" y="816310"/>
                    </a:cubicBezTo>
                    <a:cubicBezTo>
                      <a:pt x="6977365" y="997825"/>
                      <a:pt x="7066858" y="1189480"/>
                      <a:pt x="7047535" y="1426768"/>
                    </a:cubicBezTo>
                    <a:close/>
                    <a:moveTo>
                      <a:pt x="7046519" y="1434880"/>
                    </a:moveTo>
                    <a:cubicBezTo>
                      <a:pt x="7034315" y="1569749"/>
                      <a:pt x="6987535" y="1718814"/>
                      <a:pt x="6888890" y="1888160"/>
                    </a:cubicBezTo>
                    <a:cubicBezTo>
                      <a:pt x="6888890" y="1888160"/>
                      <a:pt x="6888890" y="1888160"/>
                      <a:pt x="6888890" y="1888160"/>
                    </a:cubicBezTo>
                    <a:cubicBezTo>
                      <a:pt x="6888890" y="1888160"/>
                      <a:pt x="6888890" y="1888160"/>
                      <a:pt x="6888890" y="1889174"/>
                    </a:cubicBezTo>
                    <a:cubicBezTo>
                      <a:pt x="6888890" y="1889174"/>
                      <a:pt x="6888890" y="1889174"/>
                      <a:pt x="6888890" y="1890188"/>
                    </a:cubicBezTo>
                    <a:cubicBezTo>
                      <a:pt x="6888890" y="1890188"/>
                      <a:pt x="6888890" y="1890188"/>
                      <a:pt x="6888890" y="1890188"/>
                    </a:cubicBezTo>
                    <a:cubicBezTo>
                      <a:pt x="6888890" y="1890188"/>
                      <a:pt x="6888890" y="1890188"/>
                      <a:pt x="6888890" y="1890188"/>
                    </a:cubicBezTo>
                    <a:cubicBezTo>
                      <a:pt x="6888890" y="1890188"/>
                      <a:pt x="6888890" y="1891202"/>
                      <a:pt x="6888890" y="1891202"/>
                    </a:cubicBezTo>
                    <a:cubicBezTo>
                      <a:pt x="6888890" y="1891202"/>
                      <a:pt x="6888890" y="1891202"/>
                      <a:pt x="6888890" y="1892216"/>
                    </a:cubicBezTo>
                    <a:cubicBezTo>
                      <a:pt x="6888890" y="1892216"/>
                      <a:pt x="6888890" y="1892216"/>
                      <a:pt x="6888890" y="1893230"/>
                    </a:cubicBezTo>
                    <a:cubicBezTo>
                      <a:pt x="6888890" y="1893230"/>
                      <a:pt x="6888890" y="1893230"/>
                      <a:pt x="6889906" y="1894245"/>
                    </a:cubicBezTo>
                    <a:cubicBezTo>
                      <a:pt x="6889906" y="1894245"/>
                      <a:pt x="6889906" y="1894245"/>
                      <a:pt x="6889906" y="1894245"/>
                    </a:cubicBezTo>
                    <a:cubicBezTo>
                      <a:pt x="6889906" y="1894245"/>
                      <a:pt x="6889906" y="1894245"/>
                      <a:pt x="6889906" y="1894245"/>
                    </a:cubicBezTo>
                    <a:cubicBezTo>
                      <a:pt x="6890924" y="1894245"/>
                      <a:pt x="6890924" y="1894245"/>
                      <a:pt x="6891940" y="1894245"/>
                    </a:cubicBezTo>
                    <a:cubicBezTo>
                      <a:pt x="6891940" y="1894245"/>
                      <a:pt x="6891940" y="1894245"/>
                      <a:pt x="6891940" y="1894245"/>
                    </a:cubicBezTo>
                    <a:cubicBezTo>
                      <a:pt x="6891940" y="1894245"/>
                      <a:pt x="6891940" y="1894245"/>
                      <a:pt x="6891940" y="1894245"/>
                    </a:cubicBezTo>
                    <a:cubicBezTo>
                      <a:pt x="7088214" y="1894245"/>
                      <a:pt x="7241775" y="1927708"/>
                      <a:pt x="7364827" y="1984495"/>
                    </a:cubicBezTo>
                    <a:cubicBezTo>
                      <a:pt x="7256012" y="2166010"/>
                      <a:pt x="7166520" y="2359693"/>
                      <a:pt x="7185842" y="2597995"/>
                    </a:cubicBezTo>
                    <a:cubicBezTo>
                      <a:pt x="7139062" y="2596981"/>
                      <a:pt x="7092282" y="2595967"/>
                      <a:pt x="7045501" y="2593939"/>
                    </a:cubicBezTo>
                    <a:cubicBezTo>
                      <a:pt x="6884822" y="2587854"/>
                      <a:pt x="6732278" y="2582784"/>
                      <a:pt x="6586852" y="2616248"/>
                    </a:cubicBezTo>
                    <a:cubicBezTo>
                      <a:pt x="6536004" y="2441831"/>
                      <a:pt x="6544140" y="2251190"/>
                      <a:pt x="6680413" y="2014916"/>
                    </a:cubicBezTo>
                    <a:cubicBezTo>
                      <a:pt x="6680413" y="2014916"/>
                      <a:pt x="6680413" y="2014916"/>
                      <a:pt x="6680413" y="2014916"/>
                    </a:cubicBezTo>
                    <a:cubicBezTo>
                      <a:pt x="6680413" y="2014916"/>
                      <a:pt x="6680413" y="2014916"/>
                      <a:pt x="6680413" y="2013902"/>
                    </a:cubicBezTo>
                    <a:cubicBezTo>
                      <a:pt x="6680413" y="2013902"/>
                      <a:pt x="6680413" y="2013902"/>
                      <a:pt x="6680413" y="2012888"/>
                    </a:cubicBezTo>
                    <a:cubicBezTo>
                      <a:pt x="6680413" y="2012888"/>
                      <a:pt x="6680413" y="2012888"/>
                      <a:pt x="6680413" y="2012888"/>
                    </a:cubicBezTo>
                    <a:cubicBezTo>
                      <a:pt x="6680413" y="2012888"/>
                      <a:pt x="6680413" y="2012888"/>
                      <a:pt x="6680413" y="2012888"/>
                    </a:cubicBezTo>
                    <a:cubicBezTo>
                      <a:pt x="6680413" y="2012888"/>
                      <a:pt x="6680413" y="2011874"/>
                      <a:pt x="6680413" y="2011874"/>
                    </a:cubicBezTo>
                    <a:cubicBezTo>
                      <a:pt x="6680413" y="2011874"/>
                      <a:pt x="6680413" y="2011874"/>
                      <a:pt x="6680413" y="2010860"/>
                    </a:cubicBezTo>
                    <a:cubicBezTo>
                      <a:pt x="6680413" y="2010860"/>
                      <a:pt x="6680413" y="2010860"/>
                      <a:pt x="6680413" y="2009846"/>
                    </a:cubicBezTo>
                    <a:cubicBezTo>
                      <a:pt x="6680413" y="2009846"/>
                      <a:pt x="6680413" y="2009846"/>
                      <a:pt x="6679395" y="2008832"/>
                    </a:cubicBezTo>
                    <a:cubicBezTo>
                      <a:pt x="6679395" y="2008832"/>
                      <a:pt x="6679395" y="2008832"/>
                      <a:pt x="6679395" y="2008832"/>
                    </a:cubicBezTo>
                    <a:cubicBezTo>
                      <a:pt x="6679395" y="2008832"/>
                      <a:pt x="6679395" y="2008832"/>
                      <a:pt x="6679395" y="2008832"/>
                    </a:cubicBezTo>
                    <a:cubicBezTo>
                      <a:pt x="6679395" y="2008832"/>
                      <a:pt x="6679395" y="2008832"/>
                      <a:pt x="6678379" y="2008832"/>
                    </a:cubicBezTo>
                    <a:cubicBezTo>
                      <a:pt x="6678379" y="2008832"/>
                      <a:pt x="6678379" y="2008832"/>
                      <a:pt x="6677362" y="2008832"/>
                    </a:cubicBezTo>
                    <a:cubicBezTo>
                      <a:pt x="6677362" y="2008832"/>
                      <a:pt x="6677362" y="2008832"/>
                      <a:pt x="6677362" y="2008832"/>
                    </a:cubicBezTo>
                    <a:cubicBezTo>
                      <a:pt x="6404816" y="2008832"/>
                      <a:pt x="6233967" y="1920610"/>
                      <a:pt x="6108881" y="1789797"/>
                    </a:cubicBezTo>
                    <a:cubicBezTo>
                      <a:pt x="6211594" y="1681294"/>
                      <a:pt x="6282781" y="1546426"/>
                      <a:pt x="6358036" y="1404459"/>
                    </a:cubicBezTo>
                    <a:cubicBezTo>
                      <a:pt x="6379392" y="1362883"/>
                      <a:pt x="6401765" y="1322321"/>
                      <a:pt x="6424139" y="1281759"/>
                    </a:cubicBezTo>
                    <a:cubicBezTo>
                      <a:pt x="6622446" y="1417641"/>
                      <a:pt x="6834991" y="1436908"/>
                      <a:pt x="7046519" y="1434880"/>
                    </a:cubicBezTo>
                    <a:close/>
                    <a:moveTo>
                      <a:pt x="6350917" y="1401416"/>
                    </a:moveTo>
                    <a:cubicBezTo>
                      <a:pt x="6276679" y="1540341"/>
                      <a:pt x="6204475" y="1677238"/>
                      <a:pt x="6103796" y="1784727"/>
                    </a:cubicBezTo>
                    <a:cubicBezTo>
                      <a:pt x="6002100" y="1677238"/>
                      <a:pt x="5929896" y="1541355"/>
                      <a:pt x="5856675" y="1401416"/>
                    </a:cubicBezTo>
                    <a:cubicBezTo>
                      <a:pt x="5834302" y="1359840"/>
                      <a:pt x="5812946" y="1318264"/>
                      <a:pt x="5789555" y="1277702"/>
                    </a:cubicBezTo>
                    <a:cubicBezTo>
                      <a:pt x="5900404" y="1200635"/>
                      <a:pt x="6006168" y="1086047"/>
                      <a:pt x="6103796" y="917715"/>
                    </a:cubicBezTo>
                    <a:cubicBezTo>
                      <a:pt x="6202441" y="1086047"/>
                      <a:pt x="6308205" y="1200635"/>
                      <a:pt x="6418037" y="1277702"/>
                    </a:cubicBezTo>
                    <a:cubicBezTo>
                      <a:pt x="6395664" y="1319278"/>
                      <a:pt x="6373291" y="1359840"/>
                      <a:pt x="6350917" y="1401416"/>
                    </a:cubicBezTo>
                    <a:close/>
                    <a:moveTo>
                      <a:pt x="5849556" y="1405473"/>
                    </a:moveTo>
                    <a:cubicBezTo>
                      <a:pt x="5924811" y="1547440"/>
                      <a:pt x="5995999" y="1682308"/>
                      <a:pt x="6098711" y="1790811"/>
                    </a:cubicBezTo>
                    <a:cubicBezTo>
                      <a:pt x="5972608" y="1921624"/>
                      <a:pt x="5802776" y="2009846"/>
                      <a:pt x="5530230" y="2009846"/>
                    </a:cubicBezTo>
                    <a:cubicBezTo>
                      <a:pt x="5530230" y="2009846"/>
                      <a:pt x="5530230" y="2009846"/>
                      <a:pt x="5530230" y="2009846"/>
                    </a:cubicBezTo>
                    <a:cubicBezTo>
                      <a:pt x="5530230" y="2009846"/>
                      <a:pt x="5530230" y="2009846"/>
                      <a:pt x="5529214" y="2009846"/>
                    </a:cubicBezTo>
                    <a:cubicBezTo>
                      <a:pt x="5529214" y="2009846"/>
                      <a:pt x="5529214" y="2009846"/>
                      <a:pt x="5528197" y="2009846"/>
                    </a:cubicBezTo>
                    <a:cubicBezTo>
                      <a:pt x="5528197" y="2009846"/>
                      <a:pt x="5528197" y="2009846"/>
                      <a:pt x="5528197" y="2009846"/>
                    </a:cubicBezTo>
                    <a:cubicBezTo>
                      <a:pt x="5528197" y="2009846"/>
                      <a:pt x="5528197" y="2009846"/>
                      <a:pt x="5528197" y="2009846"/>
                    </a:cubicBezTo>
                    <a:cubicBezTo>
                      <a:pt x="5528197" y="2009846"/>
                      <a:pt x="5528197" y="2009846"/>
                      <a:pt x="5527180" y="2010860"/>
                    </a:cubicBezTo>
                    <a:cubicBezTo>
                      <a:pt x="5527180" y="2010860"/>
                      <a:pt x="5527180" y="2010860"/>
                      <a:pt x="5527180" y="2011874"/>
                    </a:cubicBezTo>
                    <a:cubicBezTo>
                      <a:pt x="5527180" y="2011874"/>
                      <a:pt x="5527180" y="2011874"/>
                      <a:pt x="5527180" y="2012888"/>
                    </a:cubicBezTo>
                    <a:cubicBezTo>
                      <a:pt x="5527180" y="2012888"/>
                      <a:pt x="5527180" y="2012888"/>
                      <a:pt x="5527180" y="2013902"/>
                    </a:cubicBezTo>
                    <a:cubicBezTo>
                      <a:pt x="5527180" y="2013902"/>
                      <a:pt x="5527180" y="2013902"/>
                      <a:pt x="5527180" y="2013902"/>
                    </a:cubicBezTo>
                    <a:cubicBezTo>
                      <a:pt x="5527180" y="2013902"/>
                      <a:pt x="5527180" y="2013902"/>
                      <a:pt x="5527180" y="2013902"/>
                    </a:cubicBezTo>
                    <a:cubicBezTo>
                      <a:pt x="5527180" y="2013902"/>
                      <a:pt x="5527180" y="2013902"/>
                      <a:pt x="5527180" y="2014916"/>
                    </a:cubicBezTo>
                    <a:cubicBezTo>
                      <a:pt x="5527180" y="2014916"/>
                      <a:pt x="5527180" y="2014916"/>
                      <a:pt x="5527180" y="2015931"/>
                    </a:cubicBezTo>
                    <a:cubicBezTo>
                      <a:pt x="5527180" y="2015931"/>
                      <a:pt x="5527180" y="2015931"/>
                      <a:pt x="5527180" y="2015931"/>
                    </a:cubicBezTo>
                    <a:cubicBezTo>
                      <a:pt x="5663452" y="2251190"/>
                      <a:pt x="5672605" y="2442845"/>
                      <a:pt x="5620740" y="2617262"/>
                    </a:cubicBezTo>
                    <a:cubicBezTo>
                      <a:pt x="5475315" y="2582784"/>
                      <a:pt x="5322771" y="2588869"/>
                      <a:pt x="5162091" y="2594953"/>
                    </a:cubicBezTo>
                    <a:cubicBezTo>
                      <a:pt x="5115311" y="2596981"/>
                      <a:pt x="5068531" y="2597995"/>
                      <a:pt x="5021750" y="2599009"/>
                    </a:cubicBezTo>
                    <a:cubicBezTo>
                      <a:pt x="5041073" y="2360707"/>
                      <a:pt x="4951580" y="2167024"/>
                      <a:pt x="4842765" y="1985509"/>
                    </a:cubicBezTo>
                    <a:cubicBezTo>
                      <a:pt x="4965818" y="1928722"/>
                      <a:pt x="5118362" y="1895259"/>
                      <a:pt x="5315652" y="1895259"/>
                    </a:cubicBezTo>
                    <a:cubicBezTo>
                      <a:pt x="5315652" y="1895259"/>
                      <a:pt x="5315652" y="1895259"/>
                      <a:pt x="5315652" y="1895259"/>
                    </a:cubicBezTo>
                    <a:cubicBezTo>
                      <a:pt x="5315652" y="1895259"/>
                      <a:pt x="5315652" y="1895259"/>
                      <a:pt x="5315652" y="1895259"/>
                    </a:cubicBezTo>
                    <a:cubicBezTo>
                      <a:pt x="5316669" y="1895259"/>
                      <a:pt x="5316669" y="1895259"/>
                      <a:pt x="5317686" y="1895259"/>
                    </a:cubicBezTo>
                    <a:cubicBezTo>
                      <a:pt x="5317686" y="1895259"/>
                      <a:pt x="5317686" y="1895259"/>
                      <a:pt x="5317686" y="1895259"/>
                    </a:cubicBezTo>
                    <a:cubicBezTo>
                      <a:pt x="5317686" y="1895259"/>
                      <a:pt x="5317686" y="1895259"/>
                      <a:pt x="5317686" y="1895259"/>
                    </a:cubicBezTo>
                    <a:cubicBezTo>
                      <a:pt x="5317686" y="1895259"/>
                      <a:pt x="5317686" y="1895259"/>
                      <a:pt x="5318703" y="1894245"/>
                    </a:cubicBezTo>
                    <a:cubicBezTo>
                      <a:pt x="5318703" y="1894245"/>
                      <a:pt x="5318703" y="1894245"/>
                      <a:pt x="5318703" y="1893230"/>
                    </a:cubicBezTo>
                    <a:cubicBezTo>
                      <a:pt x="5318703" y="1893230"/>
                      <a:pt x="5318703" y="1893230"/>
                      <a:pt x="5318703" y="1892216"/>
                    </a:cubicBezTo>
                    <a:cubicBezTo>
                      <a:pt x="5318703" y="1892216"/>
                      <a:pt x="5318703" y="1892216"/>
                      <a:pt x="5318703" y="1891202"/>
                    </a:cubicBezTo>
                    <a:cubicBezTo>
                      <a:pt x="5318703" y="1891202"/>
                      <a:pt x="5318703" y="1891202"/>
                      <a:pt x="5318703" y="1891202"/>
                    </a:cubicBezTo>
                    <a:cubicBezTo>
                      <a:pt x="5318703" y="1891202"/>
                      <a:pt x="5318703" y="1891202"/>
                      <a:pt x="5318703" y="1891202"/>
                    </a:cubicBezTo>
                    <a:cubicBezTo>
                      <a:pt x="5318703" y="1891202"/>
                      <a:pt x="5318703" y="1891202"/>
                      <a:pt x="5318703" y="1890188"/>
                    </a:cubicBezTo>
                    <a:cubicBezTo>
                      <a:pt x="5318703" y="1890188"/>
                      <a:pt x="5318703" y="1890188"/>
                      <a:pt x="5318703" y="1889174"/>
                    </a:cubicBezTo>
                    <a:cubicBezTo>
                      <a:pt x="5318703" y="1889174"/>
                      <a:pt x="5318703" y="1889174"/>
                      <a:pt x="5318703" y="1889174"/>
                    </a:cubicBezTo>
                    <a:cubicBezTo>
                      <a:pt x="5220057" y="1719828"/>
                      <a:pt x="5173277" y="1570763"/>
                      <a:pt x="5161074" y="1435894"/>
                    </a:cubicBezTo>
                    <a:cubicBezTo>
                      <a:pt x="5373619" y="1438936"/>
                      <a:pt x="5586163" y="1419669"/>
                      <a:pt x="5783454" y="1283787"/>
                    </a:cubicBezTo>
                    <a:cubicBezTo>
                      <a:pt x="5805827" y="1323335"/>
                      <a:pt x="5827183" y="1363897"/>
                      <a:pt x="5849556" y="1405473"/>
                    </a:cubicBezTo>
                    <a:close/>
                    <a:moveTo>
                      <a:pt x="5160057" y="1426768"/>
                    </a:moveTo>
                    <a:cubicBezTo>
                      <a:pt x="5140735" y="1189480"/>
                      <a:pt x="5230227" y="997825"/>
                      <a:pt x="5338025" y="816310"/>
                    </a:cubicBezTo>
                    <a:cubicBezTo>
                      <a:pt x="5553621" y="918729"/>
                      <a:pt x="5675656" y="1091117"/>
                      <a:pt x="5779386" y="1274660"/>
                    </a:cubicBezTo>
                    <a:cubicBezTo>
                      <a:pt x="5583112" y="1410543"/>
                      <a:pt x="5371585" y="1429810"/>
                      <a:pt x="5160057" y="1426768"/>
                    </a:cubicBezTo>
                    <a:close/>
                    <a:moveTo>
                      <a:pt x="5308533" y="1886132"/>
                    </a:moveTo>
                    <a:cubicBezTo>
                      <a:pt x="5113277" y="1887146"/>
                      <a:pt x="4960733" y="1920610"/>
                      <a:pt x="4838698" y="1977397"/>
                    </a:cubicBezTo>
                    <a:cubicBezTo>
                      <a:pt x="4814291" y="1936835"/>
                      <a:pt x="4789883" y="1897287"/>
                      <a:pt x="4764459" y="1857739"/>
                    </a:cubicBezTo>
                    <a:cubicBezTo>
                      <a:pt x="4680052" y="1723884"/>
                      <a:pt x="4598695" y="1594086"/>
                      <a:pt x="4554966" y="1452119"/>
                    </a:cubicBezTo>
                    <a:cubicBezTo>
                      <a:pt x="4699374" y="1418655"/>
                      <a:pt x="4853952" y="1423726"/>
                      <a:pt x="5011581" y="1429810"/>
                    </a:cubicBezTo>
                    <a:cubicBezTo>
                      <a:pt x="5058361" y="1431838"/>
                      <a:pt x="5105141" y="1432852"/>
                      <a:pt x="5152938" y="1433866"/>
                    </a:cubicBezTo>
                    <a:cubicBezTo>
                      <a:pt x="5165142" y="1568735"/>
                      <a:pt x="5211922" y="1716786"/>
                      <a:pt x="5308533" y="1886132"/>
                    </a:cubicBezTo>
                    <a:close/>
                    <a:moveTo>
                      <a:pt x="4758358" y="1861795"/>
                    </a:moveTo>
                    <a:cubicBezTo>
                      <a:pt x="4782765" y="1901343"/>
                      <a:pt x="4808189" y="1940891"/>
                      <a:pt x="4831579" y="1980439"/>
                    </a:cubicBezTo>
                    <a:cubicBezTo>
                      <a:pt x="4614966" y="2082858"/>
                      <a:pt x="4491914" y="2257274"/>
                      <a:pt x="4388184" y="2441831"/>
                    </a:cubicBezTo>
                    <a:cubicBezTo>
                      <a:pt x="4277335" y="2363749"/>
                      <a:pt x="4171571" y="2249162"/>
                      <a:pt x="4072926" y="2078802"/>
                    </a:cubicBezTo>
                    <a:cubicBezTo>
                      <a:pt x="4072926" y="2078802"/>
                      <a:pt x="4072926" y="2078802"/>
                      <a:pt x="4072926" y="2078802"/>
                    </a:cubicBezTo>
                    <a:cubicBezTo>
                      <a:pt x="4072926" y="2078802"/>
                      <a:pt x="4072926" y="2078802"/>
                      <a:pt x="4071909" y="2077787"/>
                    </a:cubicBezTo>
                    <a:cubicBezTo>
                      <a:pt x="4071909" y="2077787"/>
                      <a:pt x="4071909" y="2077787"/>
                      <a:pt x="4070892" y="2077787"/>
                    </a:cubicBezTo>
                    <a:cubicBezTo>
                      <a:pt x="4070892" y="2077787"/>
                      <a:pt x="4070892" y="2077787"/>
                      <a:pt x="4070892" y="2077787"/>
                    </a:cubicBezTo>
                    <a:cubicBezTo>
                      <a:pt x="4070892" y="2077787"/>
                      <a:pt x="4070892" y="2077787"/>
                      <a:pt x="4070892" y="2077787"/>
                    </a:cubicBezTo>
                    <a:cubicBezTo>
                      <a:pt x="4070892" y="2077787"/>
                      <a:pt x="4070892" y="2077787"/>
                      <a:pt x="4069875" y="2077787"/>
                    </a:cubicBezTo>
                    <a:cubicBezTo>
                      <a:pt x="4069875" y="2077787"/>
                      <a:pt x="4069875" y="2077787"/>
                      <a:pt x="4068858" y="2077787"/>
                    </a:cubicBezTo>
                    <a:cubicBezTo>
                      <a:pt x="4068858" y="2077787"/>
                      <a:pt x="4068858" y="2077787"/>
                      <a:pt x="4067841" y="2077787"/>
                    </a:cubicBezTo>
                    <a:cubicBezTo>
                      <a:pt x="4067841" y="2077787"/>
                      <a:pt x="4067841" y="2077787"/>
                      <a:pt x="4066825" y="2077787"/>
                    </a:cubicBezTo>
                    <a:cubicBezTo>
                      <a:pt x="4066825" y="2077787"/>
                      <a:pt x="4066825" y="2077787"/>
                      <a:pt x="4066825" y="2077787"/>
                    </a:cubicBezTo>
                    <a:cubicBezTo>
                      <a:pt x="4066825" y="2077787"/>
                      <a:pt x="4066825" y="2077787"/>
                      <a:pt x="4066825" y="2077787"/>
                    </a:cubicBezTo>
                    <a:cubicBezTo>
                      <a:pt x="4066825" y="2077787"/>
                      <a:pt x="4066825" y="2077787"/>
                      <a:pt x="4065808" y="2077787"/>
                    </a:cubicBezTo>
                    <a:cubicBezTo>
                      <a:pt x="4065808" y="2077787"/>
                      <a:pt x="4065808" y="2077787"/>
                      <a:pt x="4064791" y="2078802"/>
                    </a:cubicBezTo>
                    <a:cubicBezTo>
                      <a:pt x="4064791" y="2078802"/>
                      <a:pt x="4064791" y="2078802"/>
                      <a:pt x="4064791" y="2078802"/>
                    </a:cubicBezTo>
                    <a:cubicBezTo>
                      <a:pt x="3966145" y="2248148"/>
                      <a:pt x="3860381" y="2363749"/>
                      <a:pt x="3749533" y="2441831"/>
                    </a:cubicBezTo>
                    <a:cubicBezTo>
                      <a:pt x="3645803" y="2257274"/>
                      <a:pt x="3522751" y="2083872"/>
                      <a:pt x="3306138" y="1980439"/>
                    </a:cubicBezTo>
                    <a:cubicBezTo>
                      <a:pt x="3330545" y="1939877"/>
                      <a:pt x="3354952" y="1901343"/>
                      <a:pt x="3379359" y="1861795"/>
                    </a:cubicBezTo>
                    <a:cubicBezTo>
                      <a:pt x="3464784" y="1725912"/>
                      <a:pt x="3546141" y="1597128"/>
                      <a:pt x="3588853" y="1454147"/>
                    </a:cubicBezTo>
                    <a:cubicBezTo>
                      <a:pt x="3765804" y="1496737"/>
                      <a:pt x="3927501" y="1600170"/>
                      <a:pt x="4063774" y="1835430"/>
                    </a:cubicBezTo>
                    <a:cubicBezTo>
                      <a:pt x="4063774" y="1835430"/>
                      <a:pt x="4063774" y="1835430"/>
                      <a:pt x="4063774" y="1835430"/>
                    </a:cubicBezTo>
                    <a:cubicBezTo>
                      <a:pt x="4063774" y="1835430"/>
                      <a:pt x="4064791" y="1836444"/>
                      <a:pt x="4064791" y="1836444"/>
                    </a:cubicBezTo>
                    <a:cubicBezTo>
                      <a:pt x="4064791" y="1836444"/>
                      <a:pt x="4064791" y="1836444"/>
                      <a:pt x="4064791" y="1836444"/>
                    </a:cubicBezTo>
                    <a:cubicBezTo>
                      <a:pt x="4064791" y="1836444"/>
                      <a:pt x="4065808" y="1836444"/>
                      <a:pt x="4066825" y="1836444"/>
                    </a:cubicBezTo>
                    <a:cubicBezTo>
                      <a:pt x="4066825" y="1836444"/>
                      <a:pt x="4066825" y="1836444"/>
                      <a:pt x="4066825" y="1836444"/>
                    </a:cubicBezTo>
                    <a:lnTo>
                      <a:pt x="4066825" y="1836444"/>
                    </a:lnTo>
                    <a:lnTo>
                      <a:pt x="4066825" y="1836444"/>
                    </a:lnTo>
                    <a:cubicBezTo>
                      <a:pt x="4066825" y="1836444"/>
                      <a:pt x="4066825" y="1836444"/>
                      <a:pt x="4066825" y="1836444"/>
                    </a:cubicBezTo>
                    <a:cubicBezTo>
                      <a:pt x="4067841" y="1836444"/>
                      <a:pt x="4067841" y="1836444"/>
                      <a:pt x="4068858" y="1836444"/>
                    </a:cubicBezTo>
                    <a:cubicBezTo>
                      <a:pt x="4068858" y="1836444"/>
                      <a:pt x="4068858" y="1836444"/>
                      <a:pt x="4068858" y="1836444"/>
                    </a:cubicBezTo>
                    <a:cubicBezTo>
                      <a:pt x="4069875" y="1836444"/>
                      <a:pt x="4069875" y="1835430"/>
                      <a:pt x="4069875" y="1835430"/>
                    </a:cubicBezTo>
                    <a:cubicBezTo>
                      <a:pt x="4069875" y="1835430"/>
                      <a:pt x="4069875" y="1835430"/>
                      <a:pt x="4069875" y="1835430"/>
                    </a:cubicBezTo>
                    <a:cubicBezTo>
                      <a:pt x="4206148" y="1600170"/>
                      <a:pt x="4367845" y="1496737"/>
                      <a:pt x="4544796" y="1454147"/>
                    </a:cubicBezTo>
                    <a:cubicBezTo>
                      <a:pt x="4591576" y="1597128"/>
                      <a:pt x="4671916" y="1725912"/>
                      <a:pt x="4758358" y="1861795"/>
                    </a:cubicBezTo>
                    <a:close/>
                    <a:moveTo>
                      <a:pt x="3375292" y="1857739"/>
                    </a:moveTo>
                    <a:cubicBezTo>
                      <a:pt x="3349868" y="1897287"/>
                      <a:pt x="3325460" y="1936835"/>
                      <a:pt x="3301053" y="1977397"/>
                    </a:cubicBezTo>
                    <a:cubicBezTo>
                      <a:pt x="3178001" y="1920610"/>
                      <a:pt x="3026474" y="1887146"/>
                      <a:pt x="2831218" y="1886132"/>
                    </a:cubicBezTo>
                    <a:cubicBezTo>
                      <a:pt x="2927829" y="1716786"/>
                      <a:pt x="2974609" y="1568735"/>
                      <a:pt x="2986813" y="1434880"/>
                    </a:cubicBezTo>
                    <a:cubicBezTo>
                      <a:pt x="3033593" y="1433866"/>
                      <a:pt x="3081390" y="1432852"/>
                      <a:pt x="3128170" y="1430824"/>
                    </a:cubicBezTo>
                    <a:cubicBezTo>
                      <a:pt x="3285799" y="1424740"/>
                      <a:pt x="3440377" y="1419669"/>
                      <a:pt x="3584785" y="1453133"/>
                    </a:cubicBezTo>
                    <a:cubicBezTo>
                      <a:pt x="3541056" y="1594086"/>
                      <a:pt x="3459699" y="1723884"/>
                      <a:pt x="3375292" y="1857739"/>
                    </a:cubicBezTo>
                    <a:close/>
                    <a:moveTo>
                      <a:pt x="2979694" y="1426768"/>
                    </a:moveTo>
                    <a:cubicBezTo>
                      <a:pt x="2768166" y="1429810"/>
                      <a:pt x="2557655" y="1410543"/>
                      <a:pt x="2361382" y="1274660"/>
                    </a:cubicBezTo>
                    <a:cubicBezTo>
                      <a:pt x="2465112" y="1091117"/>
                      <a:pt x="2587147" y="917715"/>
                      <a:pt x="2802743" y="816310"/>
                    </a:cubicBezTo>
                    <a:cubicBezTo>
                      <a:pt x="2909524" y="997825"/>
                      <a:pt x="2999016" y="1189480"/>
                      <a:pt x="2979694" y="1426768"/>
                    </a:cubicBezTo>
                    <a:close/>
                    <a:moveTo>
                      <a:pt x="2978677" y="1434880"/>
                    </a:moveTo>
                    <a:cubicBezTo>
                      <a:pt x="2966473" y="1569749"/>
                      <a:pt x="2919693" y="1718814"/>
                      <a:pt x="2821048" y="1888160"/>
                    </a:cubicBezTo>
                    <a:cubicBezTo>
                      <a:pt x="2821048" y="1888160"/>
                      <a:pt x="2821048" y="1888160"/>
                      <a:pt x="2821048" y="1888160"/>
                    </a:cubicBezTo>
                    <a:cubicBezTo>
                      <a:pt x="2821048" y="1888160"/>
                      <a:pt x="2821048" y="1888160"/>
                      <a:pt x="2821048" y="1889174"/>
                    </a:cubicBezTo>
                    <a:cubicBezTo>
                      <a:pt x="2821048" y="1889174"/>
                      <a:pt x="2821048" y="1889174"/>
                      <a:pt x="2821048" y="1890188"/>
                    </a:cubicBezTo>
                    <a:cubicBezTo>
                      <a:pt x="2821048" y="1890188"/>
                      <a:pt x="2821048" y="1890188"/>
                      <a:pt x="2821048" y="1890188"/>
                    </a:cubicBezTo>
                    <a:cubicBezTo>
                      <a:pt x="2821048" y="1890188"/>
                      <a:pt x="2821048" y="1890188"/>
                      <a:pt x="2821048" y="1890188"/>
                    </a:cubicBezTo>
                    <a:cubicBezTo>
                      <a:pt x="2821048" y="1890188"/>
                      <a:pt x="2821048" y="1890188"/>
                      <a:pt x="2821048" y="1891202"/>
                    </a:cubicBezTo>
                    <a:cubicBezTo>
                      <a:pt x="2821048" y="1891202"/>
                      <a:pt x="2821048" y="1891202"/>
                      <a:pt x="2821048" y="1892216"/>
                    </a:cubicBezTo>
                    <a:cubicBezTo>
                      <a:pt x="2821048" y="1892216"/>
                      <a:pt x="2821048" y="1892216"/>
                      <a:pt x="2821048" y="1893230"/>
                    </a:cubicBezTo>
                    <a:cubicBezTo>
                      <a:pt x="2821048" y="1893230"/>
                      <a:pt x="2821048" y="1893230"/>
                      <a:pt x="2822065" y="1894245"/>
                    </a:cubicBezTo>
                    <a:cubicBezTo>
                      <a:pt x="2822065" y="1894245"/>
                      <a:pt x="2822065" y="1894245"/>
                      <a:pt x="2822065" y="1894245"/>
                    </a:cubicBezTo>
                    <a:cubicBezTo>
                      <a:pt x="2822065" y="1894245"/>
                      <a:pt x="2822065" y="1894245"/>
                      <a:pt x="2822065" y="1894245"/>
                    </a:cubicBezTo>
                    <a:cubicBezTo>
                      <a:pt x="2823082" y="1894245"/>
                      <a:pt x="2823082" y="1894245"/>
                      <a:pt x="2824099" y="1894245"/>
                    </a:cubicBezTo>
                    <a:cubicBezTo>
                      <a:pt x="3020372" y="1894245"/>
                      <a:pt x="3173933" y="1927708"/>
                      <a:pt x="3296986" y="1984495"/>
                    </a:cubicBezTo>
                    <a:cubicBezTo>
                      <a:pt x="3188171" y="2166010"/>
                      <a:pt x="3098678" y="2359693"/>
                      <a:pt x="3118000" y="2597995"/>
                    </a:cubicBezTo>
                    <a:cubicBezTo>
                      <a:pt x="3071220" y="2596981"/>
                      <a:pt x="3024440" y="2595967"/>
                      <a:pt x="2977660" y="2593939"/>
                    </a:cubicBezTo>
                    <a:cubicBezTo>
                      <a:pt x="2816980" y="2587854"/>
                      <a:pt x="2664436" y="2582784"/>
                      <a:pt x="2519011" y="2616248"/>
                    </a:cubicBezTo>
                    <a:cubicBezTo>
                      <a:pt x="2468163" y="2441831"/>
                      <a:pt x="2476299" y="2251190"/>
                      <a:pt x="2612571" y="2014916"/>
                    </a:cubicBezTo>
                    <a:cubicBezTo>
                      <a:pt x="2612571" y="2014916"/>
                      <a:pt x="2612571" y="2014916"/>
                      <a:pt x="2612571" y="2014916"/>
                    </a:cubicBezTo>
                    <a:cubicBezTo>
                      <a:pt x="2612571" y="2014916"/>
                      <a:pt x="2612571" y="2014916"/>
                      <a:pt x="2612571" y="2013902"/>
                    </a:cubicBezTo>
                    <a:cubicBezTo>
                      <a:pt x="2612571" y="2013902"/>
                      <a:pt x="2612571" y="2013902"/>
                      <a:pt x="2612571" y="2012888"/>
                    </a:cubicBezTo>
                    <a:cubicBezTo>
                      <a:pt x="2612571" y="2012888"/>
                      <a:pt x="2612571" y="2012888"/>
                      <a:pt x="2612571" y="2012888"/>
                    </a:cubicBezTo>
                    <a:cubicBezTo>
                      <a:pt x="2612571" y="2012888"/>
                      <a:pt x="2612571" y="2012888"/>
                      <a:pt x="2612571" y="2012888"/>
                    </a:cubicBezTo>
                    <a:cubicBezTo>
                      <a:pt x="2612571" y="2012888"/>
                      <a:pt x="2612571" y="2011874"/>
                      <a:pt x="2612571" y="2011874"/>
                    </a:cubicBezTo>
                    <a:cubicBezTo>
                      <a:pt x="2612571" y="2011874"/>
                      <a:pt x="2612571" y="2011874"/>
                      <a:pt x="2612571" y="2010860"/>
                    </a:cubicBezTo>
                    <a:cubicBezTo>
                      <a:pt x="2612571" y="2010860"/>
                      <a:pt x="2612571" y="2010860"/>
                      <a:pt x="2612571" y="2009846"/>
                    </a:cubicBezTo>
                    <a:cubicBezTo>
                      <a:pt x="2612571" y="2009846"/>
                      <a:pt x="2612571" y="2009846"/>
                      <a:pt x="2611554" y="2008832"/>
                    </a:cubicBezTo>
                    <a:cubicBezTo>
                      <a:pt x="2611554" y="2008832"/>
                      <a:pt x="2611554" y="2008832"/>
                      <a:pt x="2611554" y="2008832"/>
                    </a:cubicBezTo>
                    <a:cubicBezTo>
                      <a:pt x="2611554" y="2008832"/>
                      <a:pt x="2611554" y="2008832"/>
                      <a:pt x="2611554" y="2008832"/>
                    </a:cubicBezTo>
                    <a:cubicBezTo>
                      <a:pt x="2611554" y="2008832"/>
                      <a:pt x="2611554" y="2008832"/>
                      <a:pt x="2610537" y="2008832"/>
                    </a:cubicBezTo>
                    <a:cubicBezTo>
                      <a:pt x="2610537" y="2008832"/>
                      <a:pt x="2610537" y="2008832"/>
                      <a:pt x="2609520" y="2008832"/>
                    </a:cubicBezTo>
                    <a:cubicBezTo>
                      <a:pt x="2609520" y="2008832"/>
                      <a:pt x="2609520" y="2008832"/>
                      <a:pt x="2609520" y="2008832"/>
                    </a:cubicBezTo>
                    <a:cubicBezTo>
                      <a:pt x="2336975" y="2008832"/>
                      <a:pt x="2166126" y="1920610"/>
                      <a:pt x="2041039" y="1789797"/>
                    </a:cubicBezTo>
                    <a:cubicBezTo>
                      <a:pt x="2143753" y="1681294"/>
                      <a:pt x="2214940" y="1546426"/>
                      <a:pt x="2290195" y="1404459"/>
                    </a:cubicBezTo>
                    <a:cubicBezTo>
                      <a:pt x="2311551" y="1362883"/>
                      <a:pt x="2333924" y="1322321"/>
                      <a:pt x="2356297" y="1281759"/>
                    </a:cubicBezTo>
                    <a:cubicBezTo>
                      <a:pt x="2554604" y="1417641"/>
                      <a:pt x="2767149" y="1436908"/>
                      <a:pt x="2978677" y="1434880"/>
                    </a:cubicBezTo>
                    <a:close/>
                    <a:moveTo>
                      <a:pt x="2283076" y="1401416"/>
                    </a:moveTo>
                    <a:cubicBezTo>
                      <a:pt x="2208838" y="1540341"/>
                      <a:pt x="2136634" y="1677238"/>
                      <a:pt x="2035955" y="1784727"/>
                    </a:cubicBezTo>
                    <a:cubicBezTo>
                      <a:pt x="1934259" y="1677238"/>
                      <a:pt x="1862054" y="1541355"/>
                      <a:pt x="1788833" y="1401416"/>
                    </a:cubicBezTo>
                    <a:cubicBezTo>
                      <a:pt x="1766460" y="1359840"/>
                      <a:pt x="1745104" y="1318264"/>
                      <a:pt x="1721714" y="1277702"/>
                    </a:cubicBezTo>
                    <a:cubicBezTo>
                      <a:pt x="1832563" y="1200635"/>
                      <a:pt x="1938326" y="1086047"/>
                      <a:pt x="2035955" y="917715"/>
                    </a:cubicBezTo>
                    <a:cubicBezTo>
                      <a:pt x="2134600" y="1086047"/>
                      <a:pt x="2240364" y="1200635"/>
                      <a:pt x="2350195" y="1277702"/>
                    </a:cubicBezTo>
                    <a:cubicBezTo>
                      <a:pt x="2327822" y="1319278"/>
                      <a:pt x="2305449" y="1359840"/>
                      <a:pt x="2283076" y="1401416"/>
                    </a:cubicBezTo>
                    <a:close/>
                    <a:moveTo>
                      <a:pt x="1094249" y="2601037"/>
                    </a:moveTo>
                    <a:cubicBezTo>
                      <a:pt x="1251878" y="2594953"/>
                      <a:pt x="1406456" y="2589883"/>
                      <a:pt x="1550865" y="2623346"/>
                    </a:cubicBezTo>
                    <a:cubicBezTo>
                      <a:pt x="1508152" y="2765313"/>
                      <a:pt x="1425778" y="2895111"/>
                      <a:pt x="1341371" y="3028966"/>
                    </a:cubicBezTo>
                    <a:cubicBezTo>
                      <a:pt x="1315947" y="3068514"/>
                      <a:pt x="1291540" y="3108062"/>
                      <a:pt x="1267133" y="3148624"/>
                    </a:cubicBezTo>
                    <a:cubicBezTo>
                      <a:pt x="1144080" y="3091837"/>
                      <a:pt x="992553" y="3058373"/>
                      <a:pt x="797297" y="3057359"/>
                    </a:cubicBezTo>
                    <a:cubicBezTo>
                      <a:pt x="893908" y="2888013"/>
                      <a:pt x="940688" y="2739962"/>
                      <a:pt x="952892" y="2606107"/>
                    </a:cubicBezTo>
                    <a:cubicBezTo>
                      <a:pt x="999672" y="2605093"/>
                      <a:pt x="1047469" y="2603065"/>
                      <a:pt x="1094249" y="2601037"/>
                    </a:cubicBezTo>
                    <a:close/>
                    <a:moveTo>
                      <a:pt x="1270183" y="3158764"/>
                    </a:moveTo>
                    <a:cubicBezTo>
                      <a:pt x="1485779" y="3261183"/>
                      <a:pt x="1607814" y="3433572"/>
                      <a:pt x="1711544" y="3617115"/>
                    </a:cubicBezTo>
                    <a:cubicBezTo>
                      <a:pt x="1515271" y="3751983"/>
                      <a:pt x="1303743" y="3771250"/>
                      <a:pt x="1093232" y="3769222"/>
                    </a:cubicBezTo>
                    <a:cubicBezTo>
                      <a:pt x="1072893" y="3531935"/>
                      <a:pt x="1162386" y="3339265"/>
                      <a:pt x="1270183" y="3158764"/>
                    </a:cubicBezTo>
                    <a:close/>
                    <a:moveTo>
                      <a:pt x="1571204" y="4915098"/>
                    </a:moveTo>
                    <a:cubicBezTo>
                      <a:pt x="1612899" y="4731555"/>
                      <a:pt x="1580356" y="4554096"/>
                      <a:pt x="1468491" y="4358385"/>
                    </a:cubicBezTo>
                    <a:cubicBezTo>
                      <a:pt x="1694256" y="4357371"/>
                      <a:pt x="1865105" y="4296528"/>
                      <a:pt x="2003412" y="4168758"/>
                    </a:cubicBezTo>
                    <a:cubicBezTo>
                      <a:pt x="2014598" y="4158617"/>
                      <a:pt x="2025785" y="4147462"/>
                      <a:pt x="2035955" y="4136308"/>
                    </a:cubicBezTo>
                    <a:cubicBezTo>
                      <a:pt x="2046124" y="4147462"/>
                      <a:pt x="2057311" y="4158617"/>
                      <a:pt x="2068497" y="4168758"/>
                    </a:cubicBezTo>
                    <a:cubicBezTo>
                      <a:pt x="2206804" y="4296528"/>
                      <a:pt x="2376636" y="4357371"/>
                      <a:pt x="2603419" y="4358385"/>
                    </a:cubicBezTo>
                    <a:cubicBezTo>
                      <a:pt x="2491553" y="4554096"/>
                      <a:pt x="2459010" y="4731555"/>
                      <a:pt x="2500706" y="4915098"/>
                    </a:cubicBezTo>
                    <a:cubicBezTo>
                      <a:pt x="2503756" y="4930309"/>
                      <a:pt x="2507824" y="4944506"/>
                      <a:pt x="2511892" y="4959716"/>
                    </a:cubicBezTo>
                    <a:cubicBezTo>
                      <a:pt x="2496638" y="4963772"/>
                      <a:pt x="2482400" y="4967829"/>
                      <a:pt x="2467146" y="4971885"/>
                    </a:cubicBezTo>
                    <a:cubicBezTo>
                      <a:pt x="2287144" y="5027658"/>
                      <a:pt x="2148837" y="5144273"/>
                      <a:pt x="2034938" y="5338971"/>
                    </a:cubicBezTo>
                    <a:cubicBezTo>
                      <a:pt x="1921038" y="5144273"/>
                      <a:pt x="1783748" y="5027658"/>
                      <a:pt x="1602729" y="4971885"/>
                    </a:cubicBezTo>
                    <a:cubicBezTo>
                      <a:pt x="1588492" y="4967829"/>
                      <a:pt x="1573238" y="4963772"/>
                      <a:pt x="1557983" y="4959716"/>
                    </a:cubicBezTo>
                    <a:cubicBezTo>
                      <a:pt x="1564085" y="4945520"/>
                      <a:pt x="1568153" y="4930309"/>
                      <a:pt x="1571204" y="4915098"/>
                    </a:cubicBezTo>
                    <a:close/>
                    <a:moveTo>
                      <a:pt x="2613588" y="4357371"/>
                    </a:moveTo>
                    <a:cubicBezTo>
                      <a:pt x="2613588" y="4357371"/>
                      <a:pt x="2613588" y="4357371"/>
                      <a:pt x="2613588" y="4357371"/>
                    </a:cubicBezTo>
                    <a:cubicBezTo>
                      <a:pt x="2613588" y="4356357"/>
                      <a:pt x="2613588" y="4356357"/>
                      <a:pt x="2613588" y="4357371"/>
                    </a:cubicBezTo>
                    <a:cubicBezTo>
                      <a:pt x="2613588" y="4356357"/>
                      <a:pt x="2613588" y="4356357"/>
                      <a:pt x="2613588" y="4355343"/>
                    </a:cubicBezTo>
                    <a:cubicBezTo>
                      <a:pt x="2613588" y="4355343"/>
                      <a:pt x="2613588" y="4355343"/>
                      <a:pt x="2613588" y="4355343"/>
                    </a:cubicBezTo>
                    <a:cubicBezTo>
                      <a:pt x="2613588" y="4355343"/>
                      <a:pt x="2613588" y="4355343"/>
                      <a:pt x="2613588" y="4355343"/>
                    </a:cubicBezTo>
                    <a:cubicBezTo>
                      <a:pt x="2613588" y="4355343"/>
                      <a:pt x="2613588" y="4354329"/>
                      <a:pt x="2613588" y="4354329"/>
                    </a:cubicBezTo>
                    <a:cubicBezTo>
                      <a:pt x="2613588" y="4354329"/>
                      <a:pt x="2613588" y="4354329"/>
                      <a:pt x="2613588" y="4353315"/>
                    </a:cubicBezTo>
                    <a:cubicBezTo>
                      <a:pt x="2613588" y="4353315"/>
                      <a:pt x="2613588" y="4353315"/>
                      <a:pt x="2613588" y="4352301"/>
                    </a:cubicBezTo>
                    <a:cubicBezTo>
                      <a:pt x="2613588" y="4352301"/>
                      <a:pt x="2613588" y="4352301"/>
                      <a:pt x="2612571" y="4351287"/>
                    </a:cubicBezTo>
                    <a:cubicBezTo>
                      <a:pt x="2612571" y="4351287"/>
                      <a:pt x="2612571" y="4351287"/>
                      <a:pt x="2612571" y="4351287"/>
                    </a:cubicBezTo>
                    <a:cubicBezTo>
                      <a:pt x="2612571" y="4351287"/>
                      <a:pt x="2612571" y="4351287"/>
                      <a:pt x="2612571" y="4351287"/>
                    </a:cubicBezTo>
                    <a:cubicBezTo>
                      <a:pt x="2612571" y="4351287"/>
                      <a:pt x="2612571" y="4351287"/>
                      <a:pt x="2611554" y="4351287"/>
                    </a:cubicBezTo>
                    <a:cubicBezTo>
                      <a:pt x="2611554" y="4351287"/>
                      <a:pt x="2611554" y="4351287"/>
                      <a:pt x="2610537" y="4351287"/>
                    </a:cubicBezTo>
                    <a:cubicBezTo>
                      <a:pt x="2610537" y="4351287"/>
                      <a:pt x="2610537" y="4351287"/>
                      <a:pt x="2610537" y="4351287"/>
                    </a:cubicBezTo>
                    <a:cubicBezTo>
                      <a:pt x="2337992" y="4351287"/>
                      <a:pt x="2167143" y="4263064"/>
                      <a:pt x="2042056" y="4132252"/>
                    </a:cubicBezTo>
                    <a:cubicBezTo>
                      <a:pt x="2144769" y="4023749"/>
                      <a:pt x="2215957" y="3888880"/>
                      <a:pt x="2291212" y="3746913"/>
                    </a:cubicBezTo>
                    <a:cubicBezTo>
                      <a:pt x="2312568" y="3705337"/>
                      <a:pt x="2334941" y="3664775"/>
                      <a:pt x="2357314" y="3624213"/>
                    </a:cubicBezTo>
                    <a:cubicBezTo>
                      <a:pt x="2554604" y="3760096"/>
                      <a:pt x="2767149" y="3779363"/>
                      <a:pt x="2979694" y="3776321"/>
                    </a:cubicBezTo>
                    <a:cubicBezTo>
                      <a:pt x="2967490" y="3911189"/>
                      <a:pt x="2920710" y="4060254"/>
                      <a:pt x="2822065" y="4229601"/>
                    </a:cubicBezTo>
                    <a:cubicBezTo>
                      <a:pt x="2822065" y="4229601"/>
                      <a:pt x="2822065" y="4229601"/>
                      <a:pt x="2822065" y="4229601"/>
                    </a:cubicBezTo>
                    <a:cubicBezTo>
                      <a:pt x="2822065" y="4229601"/>
                      <a:pt x="2822065" y="4229601"/>
                      <a:pt x="2822065" y="4230615"/>
                    </a:cubicBezTo>
                    <a:cubicBezTo>
                      <a:pt x="2822065" y="4230615"/>
                      <a:pt x="2822065" y="4230615"/>
                      <a:pt x="2822065" y="4231629"/>
                    </a:cubicBezTo>
                    <a:cubicBezTo>
                      <a:pt x="2822065" y="4231629"/>
                      <a:pt x="2822065" y="4231629"/>
                      <a:pt x="2822065" y="4231629"/>
                    </a:cubicBezTo>
                    <a:cubicBezTo>
                      <a:pt x="2822065" y="4231629"/>
                      <a:pt x="2822065" y="4231629"/>
                      <a:pt x="2822065" y="4231629"/>
                    </a:cubicBezTo>
                    <a:cubicBezTo>
                      <a:pt x="2822065" y="4231629"/>
                      <a:pt x="2822065" y="4231629"/>
                      <a:pt x="2822065" y="4232643"/>
                    </a:cubicBezTo>
                    <a:cubicBezTo>
                      <a:pt x="2822065" y="4232643"/>
                      <a:pt x="2822065" y="4232643"/>
                      <a:pt x="2822065" y="4233657"/>
                    </a:cubicBezTo>
                    <a:cubicBezTo>
                      <a:pt x="2822065" y="4233657"/>
                      <a:pt x="2822065" y="4233657"/>
                      <a:pt x="2822065" y="4234671"/>
                    </a:cubicBezTo>
                    <a:cubicBezTo>
                      <a:pt x="2822065" y="4234671"/>
                      <a:pt x="2822065" y="4234671"/>
                      <a:pt x="2823082" y="4235685"/>
                    </a:cubicBezTo>
                    <a:cubicBezTo>
                      <a:pt x="2823082" y="4235685"/>
                      <a:pt x="2823082" y="4235685"/>
                      <a:pt x="2823082" y="4235685"/>
                    </a:cubicBezTo>
                    <a:cubicBezTo>
                      <a:pt x="2823082" y="4235685"/>
                      <a:pt x="2823082" y="4235685"/>
                      <a:pt x="2823082" y="4235685"/>
                    </a:cubicBezTo>
                    <a:cubicBezTo>
                      <a:pt x="2824099" y="4235685"/>
                      <a:pt x="2824099" y="4235685"/>
                      <a:pt x="2825116" y="4235685"/>
                    </a:cubicBezTo>
                    <a:cubicBezTo>
                      <a:pt x="3021389" y="4235685"/>
                      <a:pt x="3174950" y="4269148"/>
                      <a:pt x="3298003" y="4325935"/>
                    </a:cubicBezTo>
                    <a:cubicBezTo>
                      <a:pt x="3189188" y="4507450"/>
                      <a:pt x="3099695" y="4701134"/>
                      <a:pt x="3119017" y="4939435"/>
                    </a:cubicBezTo>
                    <a:cubicBezTo>
                      <a:pt x="3072237" y="4938421"/>
                      <a:pt x="3025457" y="4937407"/>
                      <a:pt x="2978677" y="4935379"/>
                    </a:cubicBezTo>
                    <a:cubicBezTo>
                      <a:pt x="2817997" y="4929295"/>
                      <a:pt x="2665453" y="4924225"/>
                      <a:pt x="2520028" y="4957688"/>
                    </a:cubicBezTo>
                    <a:cubicBezTo>
                      <a:pt x="2468163" y="4784286"/>
                      <a:pt x="2476299" y="4592631"/>
                      <a:pt x="2613588" y="4357371"/>
                    </a:cubicBezTo>
                    <a:close/>
                    <a:moveTo>
                      <a:pt x="2977660" y="4943491"/>
                    </a:moveTo>
                    <a:cubicBezTo>
                      <a:pt x="3024440" y="4945520"/>
                      <a:pt x="3071220" y="4946534"/>
                      <a:pt x="3119017" y="4947548"/>
                    </a:cubicBezTo>
                    <a:cubicBezTo>
                      <a:pt x="3131221" y="5081402"/>
                      <a:pt x="3178001" y="5230467"/>
                      <a:pt x="3274612" y="5398800"/>
                    </a:cubicBezTo>
                    <a:cubicBezTo>
                      <a:pt x="3079356" y="5399814"/>
                      <a:pt x="2926812" y="5433277"/>
                      <a:pt x="2804777" y="5490064"/>
                    </a:cubicBezTo>
                    <a:cubicBezTo>
                      <a:pt x="2780370" y="5449502"/>
                      <a:pt x="2755963" y="5409954"/>
                      <a:pt x="2730538" y="5370407"/>
                    </a:cubicBezTo>
                    <a:cubicBezTo>
                      <a:pt x="2646131" y="5236552"/>
                      <a:pt x="2564774" y="5106753"/>
                      <a:pt x="2521045" y="4964787"/>
                    </a:cubicBezTo>
                    <a:cubicBezTo>
                      <a:pt x="2665453" y="4931323"/>
                      <a:pt x="2820031" y="4937407"/>
                      <a:pt x="2977660" y="4943491"/>
                    </a:cubicBezTo>
                    <a:close/>
                    <a:moveTo>
                      <a:pt x="3304104" y="4328978"/>
                    </a:moveTo>
                    <a:cubicBezTo>
                      <a:pt x="3519700" y="4431396"/>
                      <a:pt x="3641735" y="4603785"/>
                      <a:pt x="3745465" y="4787328"/>
                    </a:cubicBezTo>
                    <a:cubicBezTo>
                      <a:pt x="3549192" y="4922197"/>
                      <a:pt x="3337664" y="4941464"/>
                      <a:pt x="3127153" y="4939435"/>
                    </a:cubicBezTo>
                    <a:cubicBezTo>
                      <a:pt x="3106814" y="4702148"/>
                      <a:pt x="3196307" y="4510492"/>
                      <a:pt x="3304104" y="4328978"/>
                    </a:cubicBezTo>
                    <a:close/>
                    <a:moveTo>
                      <a:pt x="4835647" y="4328978"/>
                    </a:moveTo>
                    <a:cubicBezTo>
                      <a:pt x="4943444" y="4509478"/>
                      <a:pt x="5032937" y="4702148"/>
                      <a:pt x="5013615" y="4939435"/>
                    </a:cubicBezTo>
                    <a:cubicBezTo>
                      <a:pt x="4802087" y="4942478"/>
                      <a:pt x="4591576" y="4923210"/>
                      <a:pt x="4395303" y="4787328"/>
                    </a:cubicBezTo>
                    <a:cubicBezTo>
                      <a:pt x="4498016" y="4604799"/>
                      <a:pt x="4620051" y="4431396"/>
                      <a:pt x="4835647" y="4328978"/>
                    </a:cubicBezTo>
                    <a:close/>
                    <a:moveTo>
                      <a:pt x="5020733" y="4947548"/>
                    </a:moveTo>
                    <a:cubicBezTo>
                      <a:pt x="5067514" y="4946534"/>
                      <a:pt x="5115311" y="4945520"/>
                      <a:pt x="5162091" y="4943491"/>
                    </a:cubicBezTo>
                    <a:cubicBezTo>
                      <a:pt x="5319720" y="4937407"/>
                      <a:pt x="5474297" y="4932337"/>
                      <a:pt x="5618706" y="4965801"/>
                    </a:cubicBezTo>
                    <a:cubicBezTo>
                      <a:pt x="5575994" y="5107768"/>
                      <a:pt x="5493620" y="5237566"/>
                      <a:pt x="5409212" y="5371420"/>
                    </a:cubicBezTo>
                    <a:cubicBezTo>
                      <a:pt x="5383788" y="5410969"/>
                      <a:pt x="5359381" y="5450516"/>
                      <a:pt x="5334974" y="5491078"/>
                    </a:cubicBezTo>
                    <a:cubicBezTo>
                      <a:pt x="5211922" y="5434292"/>
                      <a:pt x="5060395" y="5400828"/>
                      <a:pt x="4865139" y="5399814"/>
                    </a:cubicBezTo>
                    <a:cubicBezTo>
                      <a:pt x="4961750" y="5230467"/>
                      <a:pt x="5008530" y="5081402"/>
                      <a:pt x="5020733" y="4947548"/>
                    </a:cubicBezTo>
                    <a:close/>
                    <a:moveTo>
                      <a:pt x="5161074" y="4935379"/>
                    </a:moveTo>
                    <a:cubicBezTo>
                      <a:pt x="5114294" y="4937407"/>
                      <a:pt x="5067514" y="4938421"/>
                      <a:pt x="5020733" y="4939435"/>
                    </a:cubicBezTo>
                    <a:cubicBezTo>
                      <a:pt x="5040056" y="4701134"/>
                      <a:pt x="4950563" y="4507450"/>
                      <a:pt x="4841748" y="4325935"/>
                    </a:cubicBezTo>
                    <a:cubicBezTo>
                      <a:pt x="4964801" y="4269148"/>
                      <a:pt x="5117345" y="4235685"/>
                      <a:pt x="5314635" y="4235685"/>
                    </a:cubicBezTo>
                    <a:cubicBezTo>
                      <a:pt x="5314635" y="4235685"/>
                      <a:pt x="5314635" y="4235685"/>
                      <a:pt x="5314635" y="4235685"/>
                    </a:cubicBezTo>
                    <a:cubicBezTo>
                      <a:pt x="5314635" y="4235685"/>
                      <a:pt x="5314635" y="4235685"/>
                      <a:pt x="5314635" y="4235685"/>
                    </a:cubicBezTo>
                    <a:cubicBezTo>
                      <a:pt x="5315652" y="4235685"/>
                      <a:pt x="5315652" y="4235685"/>
                      <a:pt x="5316669" y="4235685"/>
                    </a:cubicBezTo>
                    <a:cubicBezTo>
                      <a:pt x="5316669" y="4235685"/>
                      <a:pt x="5316669" y="4235685"/>
                      <a:pt x="5316669" y="4235685"/>
                    </a:cubicBezTo>
                    <a:cubicBezTo>
                      <a:pt x="5316669" y="4235685"/>
                      <a:pt x="5316669" y="4235685"/>
                      <a:pt x="5316669" y="4235685"/>
                    </a:cubicBezTo>
                    <a:cubicBezTo>
                      <a:pt x="5316669" y="4235685"/>
                      <a:pt x="5316669" y="4235685"/>
                      <a:pt x="5317686" y="4234671"/>
                    </a:cubicBezTo>
                    <a:cubicBezTo>
                      <a:pt x="5317686" y="4234671"/>
                      <a:pt x="5317686" y="4234671"/>
                      <a:pt x="5317686" y="4233657"/>
                    </a:cubicBezTo>
                    <a:cubicBezTo>
                      <a:pt x="5317686" y="4232643"/>
                      <a:pt x="5317686" y="4233657"/>
                      <a:pt x="5317686" y="4232643"/>
                    </a:cubicBezTo>
                    <a:cubicBezTo>
                      <a:pt x="5317686" y="4232643"/>
                      <a:pt x="5317686" y="4232643"/>
                      <a:pt x="5317686" y="4231629"/>
                    </a:cubicBezTo>
                    <a:cubicBezTo>
                      <a:pt x="5317686" y="4231629"/>
                      <a:pt x="5317686" y="4231629"/>
                      <a:pt x="5317686" y="4231629"/>
                    </a:cubicBezTo>
                    <a:cubicBezTo>
                      <a:pt x="5317686" y="4231629"/>
                      <a:pt x="5317686" y="4231629"/>
                      <a:pt x="5317686" y="4231629"/>
                    </a:cubicBezTo>
                    <a:cubicBezTo>
                      <a:pt x="5317686" y="4231629"/>
                      <a:pt x="5317686" y="4231629"/>
                      <a:pt x="5317686" y="4230615"/>
                    </a:cubicBezTo>
                    <a:cubicBezTo>
                      <a:pt x="5317686" y="4230615"/>
                      <a:pt x="5317686" y="4230615"/>
                      <a:pt x="5317686" y="4229601"/>
                    </a:cubicBezTo>
                    <a:cubicBezTo>
                      <a:pt x="5317686" y="4229601"/>
                      <a:pt x="5317686" y="4229601"/>
                      <a:pt x="5317686" y="4229601"/>
                    </a:cubicBezTo>
                    <a:cubicBezTo>
                      <a:pt x="5219041" y="4060254"/>
                      <a:pt x="5172260" y="3911189"/>
                      <a:pt x="5160057" y="3776321"/>
                    </a:cubicBezTo>
                    <a:cubicBezTo>
                      <a:pt x="5372601" y="3779363"/>
                      <a:pt x="5585146" y="3760096"/>
                      <a:pt x="5782437" y="3624213"/>
                    </a:cubicBezTo>
                    <a:cubicBezTo>
                      <a:pt x="5804810" y="3664775"/>
                      <a:pt x="5827183" y="3706351"/>
                      <a:pt x="5848539" y="3746913"/>
                    </a:cubicBezTo>
                    <a:cubicBezTo>
                      <a:pt x="5923794" y="3888880"/>
                      <a:pt x="5994981" y="4023749"/>
                      <a:pt x="6097695" y="4132252"/>
                    </a:cubicBezTo>
                    <a:cubicBezTo>
                      <a:pt x="5971591" y="4263064"/>
                      <a:pt x="5801759" y="4351287"/>
                      <a:pt x="5529214" y="4351287"/>
                    </a:cubicBezTo>
                    <a:cubicBezTo>
                      <a:pt x="5529214" y="4351287"/>
                      <a:pt x="5529214" y="4351287"/>
                      <a:pt x="5529214" y="4351287"/>
                    </a:cubicBezTo>
                    <a:cubicBezTo>
                      <a:pt x="5529214" y="4351287"/>
                      <a:pt x="5529214" y="4351287"/>
                      <a:pt x="5528197" y="4351287"/>
                    </a:cubicBezTo>
                    <a:cubicBezTo>
                      <a:pt x="5528197" y="4351287"/>
                      <a:pt x="5528197" y="4351287"/>
                      <a:pt x="5527180" y="4351287"/>
                    </a:cubicBezTo>
                    <a:cubicBezTo>
                      <a:pt x="5527180" y="4351287"/>
                      <a:pt x="5527180" y="4351287"/>
                      <a:pt x="5527180" y="4351287"/>
                    </a:cubicBezTo>
                    <a:cubicBezTo>
                      <a:pt x="5527180" y="4351287"/>
                      <a:pt x="5527180" y="4351287"/>
                      <a:pt x="5527180" y="4351287"/>
                    </a:cubicBezTo>
                    <a:cubicBezTo>
                      <a:pt x="5527180" y="4351287"/>
                      <a:pt x="5527180" y="4351287"/>
                      <a:pt x="5526163" y="4352301"/>
                    </a:cubicBezTo>
                    <a:cubicBezTo>
                      <a:pt x="5526163" y="4352301"/>
                      <a:pt x="5526163" y="4352301"/>
                      <a:pt x="5526163" y="4353315"/>
                    </a:cubicBezTo>
                    <a:cubicBezTo>
                      <a:pt x="5526163" y="4353315"/>
                      <a:pt x="5526163" y="4353315"/>
                      <a:pt x="5526163" y="4354329"/>
                    </a:cubicBezTo>
                    <a:cubicBezTo>
                      <a:pt x="5526163" y="4354329"/>
                      <a:pt x="5526163" y="4354329"/>
                      <a:pt x="5526163" y="4355343"/>
                    </a:cubicBezTo>
                    <a:cubicBezTo>
                      <a:pt x="5526163" y="4355343"/>
                      <a:pt x="5526163" y="4355343"/>
                      <a:pt x="5526163" y="4355343"/>
                    </a:cubicBezTo>
                    <a:cubicBezTo>
                      <a:pt x="5526163" y="4355343"/>
                      <a:pt x="5526163" y="4355343"/>
                      <a:pt x="5526163" y="4355343"/>
                    </a:cubicBezTo>
                    <a:cubicBezTo>
                      <a:pt x="5526163" y="4355343"/>
                      <a:pt x="5526163" y="4355343"/>
                      <a:pt x="5526163" y="4356357"/>
                    </a:cubicBezTo>
                    <a:cubicBezTo>
                      <a:pt x="5526163" y="4356357"/>
                      <a:pt x="5526163" y="4356357"/>
                      <a:pt x="5526163" y="4357371"/>
                    </a:cubicBezTo>
                    <a:cubicBezTo>
                      <a:pt x="5526163" y="4357371"/>
                      <a:pt x="5526163" y="4357371"/>
                      <a:pt x="5526163" y="4357371"/>
                    </a:cubicBezTo>
                    <a:cubicBezTo>
                      <a:pt x="5662435" y="4592631"/>
                      <a:pt x="5671588" y="4784286"/>
                      <a:pt x="5619723" y="4958702"/>
                    </a:cubicBezTo>
                    <a:cubicBezTo>
                      <a:pt x="5475315" y="4924225"/>
                      <a:pt x="5321753" y="4929295"/>
                      <a:pt x="5161074" y="4935379"/>
                    </a:cubicBezTo>
                    <a:close/>
                    <a:moveTo>
                      <a:pt x="5639045" y="4915098"/>
                    </a:moveTo>
                    <a:cubicBezTo>
                      <a:pt x="5680741" y="4731555"/>
                      <a:pt x="5648198" y="4554096"/>
                      <a:pt x="5536332" y="4358385"/>
                    </a:cubicBezTo>
                    <a:cubicBezTo>
                      <a:pt x="5762098" y="4357371"/>
                      <a:pt x="5932947" y="4296528"/>
                      <a:pt x="6071253" y="4168758"/>
                    </a:cubicBezTo>
                    <a:cubicBezTo>
                      <a:pt x="6082440" y="4158617"/>
                      <a:pt x="6093627" y="4147462"/>
                      <a:pt x="6103796" y="4136308"/>
                    </a:cubicBezTo>
                    <a:cubicBezTo>
                      <a:pt x="6113966" y="4147462"/>
                      <a:pt x="6125152" y="4158617"/>
                      <a:pt x="6136339" y="4168758"/>
                    </a:cubicBezTo>
                    <a:cubicBezTo>
                      <a:pt x="6274645" y="4296528"/>
                      <a:pt x="6444478" y="4357371"/>
                      <a:pt x="6671260" y="4358385"/>
                    </a:cubicBezTo>
                    <a:cubicBezTo>
                      <a:pt x="6559394" y="4554096"/>
                      <a:pt x="6526851" y="4731555"/>
                      <a:pt x="6568547" y="4915098"/>
                    </a:cubicBezTo>
                    <a:cubicBezTo>
                      <a:pt x="6571598" y="4930309"/>
                      <a:pt x="6575666" y="4944506"/>
                      <a:pt x="6579733" y="4959716"/>
                    </a:cubicBezTo>
                    <a:cubicBezTo>
                      <a:pt x="6564479" y="4963772"/>
                      <a:pt x="6550242" y="4967829"/>
                      <a:pt x="6534988" y="4971885"/>
                    </a:cubicBezTo>
                    <a:cubicBezTo>
                      <a:pt x="6354985" y="5027658"/>
                      <a:pt x="6216679" y="5144273"/>
                      <a:pt x="6102779" y="5338971"/>
                    </a:cubicBezTo>
                    <a:cubicBezTo>
                      <a:pt x="5988880" y="5144273"/>
                      <a:pt x="5851590" y="5027658"/>
                      <a:pt x="5670571" y="4971885"/>
                    </a:cubicBezTo>
                    <a:cubicBezTo>
                      <a:pt x="5656334" y="4967829"/>
                      <a:pt x="5641079" y="4963772"/>
                      <a:pt x="5625825" y="4959716"/>
                    </a:cubicBezTo>
                    <a:cubicBezTo>
                      <a:pt x="5631926" y="4945520"/>
                      <a:pt x="5635994" y="4930309"/>
                      <a:pt x="5639045" y="4915098"/>
                    </a:cubicBezTo>
                    <a:close/>
                    <a:moveTo>
                      <a:pt x="6681430" y="4357371"/>
                    </a:moveTo>
                    <a:cubicBezTo>
                      <a:pt x="6681430" y="4357371"/>
                      <a:pt x="6681430" y="4357371"/>
                      <a:pt x="6681430" y="4357371"/>
                    </a:cubicBezTo>
                    <a:cubicBezTo>
                      <a:pt x="6681430" y="4356357"/>
                      <a:pt x="6681430" y="4356357"/>
                      <a:pt x="6681430" y="4357371"/>
                    </a:cubicBezTo>
                    <a:cubicBezTo>
                      <a:pt x="6681430" y="4356357"/>
                      <a:pt x="6681430" y="4356357"/>
                      <a:pt x="6681430" y="4355343"/>
                    </a:cubicBezTo>
                    <a:cubicBezTo>
                      <a:pt x="6681430" y="4355343"/>
                      <a:pt x="6681430" y="4355343"/>
                      <a:pt x="6681430" y="4355343"/>
                    </a:cubicBezTo>
                    <a:cubicBezTo>
                      <a:pt x="6681430" y="4355343"/>
                      <a:pt x="6681430" y="4355343"/>
                      <a:pt x="6681430" y="4355343"/>
                    </a:cubicBezTo>
                    <a:cubicBezTo>
                      <a:pt x="6681430" y="4355343"/>
                      <a:pt x="6681430" y="4355343"/>
                      <a:pt x="6681430" y="4354329"/>
                    </a:cubicBezTo>
                    <a:cubicBezTo>
                      <a:pt x="6681430" y="4354329"/>
                      <a:pt x="6681430" y="4354329"/>
                      <a:pt x="6681430" y="4353315"/>
                    </a:cubicBezTo>
                    <a:cubicBezTo>
                      <a:pt x="6681430" y="4353315"/>
                      <a:pt x="6681430" y="4353315"/>
                      <a:pt x="6681430" y="4352301"/>
                    </a:cubicBezTo>
                    <a:cubicBezTo>
                      <a:pt x="6681430" y="4352301"/>
                      <a:pt x="6681430" y="4352301"/>
                      <a:pt x="6680413" y="4351287"/>
                    </a:cubicBezTo>
                    <a:cubicBezTo>
                      <a:pt x="6680413" y="4351287"/>
                      <a:pt x="6680413" y="4351287"/>
                      <a:pt x="6680413" y="4351287"/>
                    </a:cubicBezTo>
                    <a:cubicBezTo>
                      <a:pt x="6680413" y="4351287"/>
                      <a:pt x="6680413" y="4351287"/>
                      <a:pt x="6680413" y="4351287"/>
                    </a:cubicBezTo>
                    <a:cubicBezTo>
                      <a:pt x="6680413" y="4351287"/>
                      <a:pt x="6680413" y="4351287"/>
                      <a:pt x="6679395" y="4351287"/>
                    </a:cubicBezTo>
                    <a:cubicBezTo>
                      <a:pt x="6679395" y="4351287"/>
                      <a:pt x="6679395" y="4351287"/>
                      <a:pt x="6678379" y="4351287"/>
                    </a:cubicBezTo>
                    <a:cubicBezTo>
                      <a:pt x="6678379" y="4351287"/>
                      <a:pt x="6678379" y="4351287"/>
                      <a:pt x="6678379" y="4351287"/>
                    </a:cubicBezTo>
                    <a:cubicBezTo>
                      <a:pt x="6405834" y="4351287"/>
                      <a:pt x="6234984" y="4263064"/>
                      <a:pt x="6109898" y="4132252"/>
                    </a:cubicBezTo>
                    <a:cubicBezTo>
                      <a:pt x="6212611" y="4023749"/>
                      <a:pt x="6283798" y="3888880"/>
                      <a:pt x="6359053" y="3746913"/>
                    </a:cubicBezTo>
                    <a:cubicBezTo>
                      <a:pt x="6380410" y="3705337"/>
                      <a:pt x="6402783" y="3664775"/>
                      <a:pt x="6425155" y="3624213"/>
                    </a:cubicBezTo>
                    <a:cubicBezTo>
                      <a:pt x="6622446" y="3760096"/>
                      <a:pt x="6834991" y="3779363"/>
                      <a:pt x="7047535" y="3776321"/>
                    </a:cubicBezTo>
                    <a:cubicBezTo>
                      <a:pt x="7035332" y="3911189"/>
                      <a:pt x="6988552" y="4060254"/>
                      <a:pt x="6889906" y="4229601"/>
                    </a:cubicBezTo>
                    <a:cubicBezTo>
                      <a:pt x="6889906" y="4229601"/>
                      <a:pt x="6889906" y="4229601"/>
                      <a:pt x="6889906" y="4229601"/>
                    </a:cubicBezTo>
                    <a:cubicBezTo>
                      <a:pt x="6889906" y="4229601"/>
                      <a:pt x="6889906" y="4229601"/>
                      <a:pt x="6889906" y="4230615"/>
                    </a:cubicBezTo>
                    <a:cubicBezTo>
                      <a:pt x="6889906" y="4230615"/>
                      <a:pt x="6889906" y="4230615"/>
                      <a:pt x="6889906" y="4231629"/>
                    </a:cubicBezTo>
                    <a:cubicBezTo>
                      <a:pt x="6889906" y="4231629"/>
                      <a:pt x="6889906" y="4231629"/>
                      <a:pt x="6889906" y="4231629"/>
                    </a:cubicBezTo>
                    <a:cubicBezTo>
                      <a:pt x="6889906" y="4231629"/>
                      <a:pt x="6889906" y="4231629"/>
                      <a:pt x="6889906" y="4231629"/>
                    </a:cubicBezTo>
                    <a:cubicBezTo>
                      <a:pt x="6889906" y="4231629"/>
                      <a:pt x="6889906" y="4231629"/>
                      <a:pt x="6889906" y="4232643"/>
                    </a:cubicBezTo>
                    <a:cubicBezTo>
                      <a:pt x="6889906" y="4232643"/>
                      <a:pt x="6889906" y="4232643"/>
                      <a:pt x="6889906" y="4233657"/>
                    </a:cubicBezTo>
                    <a:cubicBezTo>
                      <a:pt x="6889906" y="4233657"/>
                      <a:pt x="6889906" y="4233657"/>
                      <a:pt x="6889906" y="4234671"/>
                    </a:cubicBezTo>
                    <a:cubicBezTo>
                      <a:pt x="6889906" y="4234671"/>
                      <a:pt x="6889906" y="4234671"/>
                      <a:pt x="6890924" y="4235685"/>
                    </a:cubicBezTo>
                    <a:cubicBezTo>
                      <a:pt x="6890924" y="4235685"/>
                      <a:pt x="6890924" y="4235685"/>
                      <a:pt x="6890924" y="4235685"/>
                    </a:cubicBezTo>
                    <a:cubicBezTo>
                      <a:pt x="6890924" y="4235685"/>
                      <a:pt x="6890924" y="4235685"/>
                      <a:pt x="6890924" y="4235685"/>
                    </a:cubicBezTo>
                    <a:cubicBezTo>
                      <a:pt x="6891940" y="4235685"/>
                      <a:pt x="6891940" y="4235685"/>
                      <a:pt x="6892957" y="4235685"/>
                    </a:cubicBezTo>
                    <a:cubicBezTo>
                      <a:pt x="6892957" y="4235685"/>
                      <a:pt x="6892957" y="4235685"/>
                      <a:pt x="6892957" y="4235685"/>
                    </a:cubicBezTo>
                    <a:cubicBezTo>
                      <a:pt x="6892957" y="4235685"/>
                      <a:pt x="6892957" y="4235685"/>
                      <a:pt x="6892957" y="4235685"/>
                    </a:cubicBezTo>
                    <a:cubicBezTo>
                      <a:pt x="7089231" y="4235685"/>
                      <a:pt x="7242792" y="4269148"/>
                      <a:pt x="7365844" y="4325935"/>
                    </a:cubicBezTo>
                    <a:cubicBezTo>
                      <a:pt x="7257029" y="4507450"/>
                      <a:pt x="7167536" y="4701134"/>
                      <a:pt x="7186859" y="4939435"/>
                    </a:cubicBezTo>
                    <a:cubicBezTo>
                      <a:pt x="7140079" y="4938421"/>
                      <a:pt x="7093298" y="4937407"/>
                      <a:pt x="7046519" y="4935379"/>
                    </a:cubicBezTo>
                    <a:cubicBezTo>
                      <a:pt x="6885839" y="4929295"/>
                      <a:pt x="6733295" y="4924225"/>
                      <a:pt x="6587869" y="4957688"/>
                    </a:cubicBezTo>
                    <a:cubicBezTo>
                      <a:pt x="6536004" y="4784286"/>
                      <a:pt x="6544140" y="4592631"/>
                      <a:pt x="6681430" y="4357371"/>
                    </a:cubicBezTo>
                    <a:close/>
                    <a:moveTo>
                      <a:pt x="7045501" y="4943491"/>
                    </a:moveTo>
                    <a:cubicBezTo>
                      <a:pt x="7092282" y="4945520"/>
                      <a:pt x="7139062" y="4946534"/>
                      <a:pt x="7186859" y="4947548"/>
                    </a:cubicBezTo>
                    <a:cubicBezTo>
                      <a:pt x="7199063" y="5081402"/>
                      <a:pt x="7245843" y="5230467"/>
                      <a:pt x="7342454" y="5398800"/>
                    </a:cubicBezTo>
                    <a:cubicBezTo>
                      <a:pt x="7147197" y="5399814"/>
                      <a:pt x="6994653" y="5433277"/>
                      <a:pt x="6872618" y="5490064"/>
                    </a:cubicBezTo>
                    <a:cubicBezTo>
                      <a:pt x="6848211" y="5449502"/>
                      <a:pt x="6823804" y="5409954"/>
                      <a:pt x="6798380" y="5370407"/>
                    </a:cubicBezTo>
                    <a:cubicBezTo>
                      <a:pt x="6713972" y="5236552"/>
                      <a:pt x="6632616" y="5106753"/>
                      <a:pt x="6588886" y="4964787"/>
                    </a:cubicBezTo>
                    <a:cubicBezTo>
                      <a:pt x="6733295" y="4931323"/>
                      <a:pt x="6887872" y="4937407"/>
                      <a:pt x="7045501" y="4943491"/>
                    </a:cubicBezTo>
                    <a:close/>
                    <a:moveTo>
                      <a:pt x="7371946" y="4328978"/>
                    </a:moveTo>
                    <a:cubicBezTo>
                      <a:pt x="7587542" y="4431396"/>
                      <a:pt x="7709577" y="4603785"/>
                      <a:pt x="7813306" y="4787328"/>
                    </a:cubicBezTo>
                    <a:cubicBezTo>
                      <a:pt x="7617033" y="4922197"/>
                      <a:pt x="7405505" y="4941464"/>
                      <a:pt x="7194994" y="4939435"/>
                    </a:cubicBezTo>
                    <a:cubicBezTo>
                      <a:pt x="7174655" y="4702148"/>
                      <a:pt x="7264148" y="4510492"/>
                      <a:pt x="7371946" y="4328978"/>
                    </a:cubicBezTo>
                    <a:close/>
                    <a:moveTo>
                      <a:pt x="8903488" y="4328978"/>
                    </a:moveTo>
                    <a:cubicBezTo>
                      <a:pt x="9011286" y="4509478"/>
                      <a:pt x="9100778" y="4702148"/>
                      <a:pt x="9081456" y="4939435"/>
                    </a:cubicBezTo>
                    <a:cubicBezTo>
                      <a:pt x="8869928" y="4942478"/>
                      <a:pt x="8659417" y="4923210"/>
                      <a:pt x="8463144" y="4787328"/>
                    </a:cubicBezTo>
                    <a:cubicBezTo>
                      <a:pt x="8565857" y="4604799"/>
                      <a:pt x="8687892" y="4431396"/>
                      <a:pt x="8903488" y="4328978"/>
                    </a:cubicBezTo>
                    <a:close/>
                    <a:moveTo>
                      <a:pt x="9088574" y="4947548"/>
                    </a:moveTo>
                    <a:cubicBezTo>
                      <a:pt x="9135354" y="4946534"/>
                      <a:pt x="9183152" y="4945520"/>
                      <a:pt x="9229932" y="4943491"/>
                    </a:cubicBezTo>
                    <a:cubicBezTo>
                      <a:pt x="9387561" y="4937407"/>
                      <a:pt x="9542139" y="4932337"/>
                      <a:pt x="9686547" y="4965801"/>
                    </a:cubicBezTo>
                    <a:cubicBezTo>
                      <a:pt x="9643835" y="5107768"/>
                      <a:pt x="9561461" y="5237566"/>
                      <a:pt x="9477053" y="5371420"/>
                    </a:cubicBezTo>
                    <a:cubicBezTo>
                      <a:pt x="9451629" y="5410969"/>
                      <a:pt x="9427222" y="5450516"/>
                      <a:pt x="9402815" y="5491078"/>
                    </a:cubicBezTo>
                    <a:cubicBezTo>
                      <a:pt x="9279763" y="5434292"/>
                      <a:pt x="9128236" y="5400828"/>
                      <a:pt x="8932980" y="5399814"/>
                    </a:cubicBezTo>
                    <a:cubicBezTo>
                      <a:pt x="9029591" y="5230467"/>
                      <a:pt x="9076371" y="5081402"/>
                      <a:pt x="9088574" y="4947548"/>
                    </a:cubicBezTo>
                    <a:close/>
                    <a:moveTo>
                      <a:pt x="9228915" y="4935379"/>
                    </a:moveTo>
                    <a:cubicBezTo>
                      <a:pt x="9182135" y="4937407"/>
                      <a:pt x="9135354" y="4938421"/>
                      <a:pt x="9088574" y="4939435"/>
                    </a:cubicBezTo>
                    <a:cubicBezTo>
                      <a:pt x="9107897" y="4701134"/>
                      <a:pt x="9018404" y="4507450"/>
                      <a:pt x="8909590" y="4325935"/>
                    </a:cubicBezTo>
                    <a:cubicBezTo>
                      <a:pt x="9032642" y="4269148"/>
                      <a:pt x="9185186" y="4235685"/>
                      <a:pt x="9382476" y="4235685"/>
                    </a:cubicBezTo>
                    <a:cubicBezTo>
                      <a:pt x="9382476" y="4235685"/>
                      <a:pt x="9382476" y="4235685"/>
                      <a:pt x="9382476" y="4235685"/>
                    </a:cubicBezTo>
                    <a:cubicBezTo>
                      <a:pt x="9382476" y="4235685"/>
                      <a:pt x="9382476" y="4235685"/>
                      <a:pt x="9382476" y="4235685"/>
                    </a:cubicBezTo>
                    <a:cubicBezTo>
                      <a:pt x="9383493" y="4235685"/>
                      <a:pt x="9383493" y="4235685"/>
                      <a:pt x="9384510" y="4235685"/>
                    </a:cubicBezTo>
                    <a:cubicBezTo>
                      <a:pt x="9384510" y="4235685"/>
                      <a:pt x="9384510" y="4235685"/>
                      <a:pt x="9384510" y="4235685"/>
                    </a:cubicBezTo>
                    <a:cubicBezTo>
                      <a:pt x="9384510" y="4235685"/>
                      <a:pt x="9384510" y="4235685"/>
                      <a:pt x="9384510" y="4235685"/>
                    </a:cubicBezTo>
                    <a:cubicBezTo>
                      <a:pt x="9384510" y="4235685"/>
                      <a:pt x="9384510" y="4235685"/>
                      <a:pt x="9385527" y="4234671"/>
                    </a:cubicBezTo>
                    <a:cubicBezTo>
                      <a:pt x="9385527" y="4234671"/>
                      <a:pt x="9385527" y="4234671"/>
                      <a:pt x="9385527" y="4233657"/>
                    </a:cubicBezTo>
                    <a:cubicBezTo>
                      <a:pt x="9385527" y="4233657"/>
                      <a:pt x="9385527" y="4233657"/>
                      <a:pt x="9385527" y="4232643"/>
                    </a:cubicBezTo>
                    <a:cubicBezTo>
                      <a:pt x="9385527" y="4232643"/>
                      <a:pt x="9385527" y="4232643"/>
                      <a:pt x="9385527" y="4231629"/>
                    </a:cubicBezTo>
                    <a:cubicBezTo>
                      <a:pt x="9385527" y="4231629"/>
                      <a:pt x="9385527" y="4231629"/>
                      <a:pt x="9385527" y="4231629"/>
                    </a:cubicBezTo>
                    <a:cubicBezTo>
                      <a:pt x="9385527" y="4231629"/>
                      <a:pt x="9385527" y="4231629"/>
                      <a:pt x="9385527" y="4231629"/>
                    </a:cubicBezTo>
                    <a:cubicBezTo>
                      <a:pt x="9385527" y="4231629"/>
                      <a:pt x="9385527" y="4231629"/>
                      <a:pt x="9385527" y="4230615"/>
                    </a:cubicBezTo>
                    <a:cubicBezTo>
                      <a:pt x="9385527" y="4230615"/>
                      <a:pt x="9385527" y="4230615"/>
                      <a:pt x="9385527" y="4229601"/>
                    </a:cubicBezTo>
                    <a:cubicBezTo>
                      <a:pt x="9385527" y="4229601"/>
                      <a:pt x="9385527" y="4229601"/>
                      <a:pt x="9385527" y="4229601"/>
                    </a:cubicBezTo>
                    <a:cubicBezTo>
                      <a:pt x="9286882" y="4060254"/>
                      <a:pt x="9240102" y="3911189"/>
                      <a:pt x="9227898" y="3776321"/>
                    </a:cubicBezTo>
                    <a:cubicBezTo>
                      <a:pt x="9440443" y="3779363"/>
                      <a:pt x="9652987" y="3760096"/>
                      <a:pt x="9850278" y="3624213"/>
                    </a:cubicBezTo>
                    <a:cubicBezTo>
                      <a:pt x="9872651" y="3664775"/>
                      <a:pt x="9895024" y="3706351"/>
                      <a:pt x="9916380" y="3746913"/>
                    </a:cubicBezTo>
                    <a:cubicBezTo>
                      <a:pt x="9991635" y="3888880"/>
                      <a:pt x="10062822" y="4023749"/>
                      <a:pt x="10165536" y="4132252"/>
                    </a:cubicBezTo>
                    <a:cubicBezTo>
                      <a:pt x="10039432" y="4263064"/>
                      <a:pt x="9869600" y="4351287"/>
                      <a:pt x="9597055" y="4351287"/>
                    </a:cubicBezTo>
                    <a:cubicBezTo>
                      <a:pt x="9597055" y="4351287"/>
                      <a:pt x="9597055" y="4351287"/>
                      <a:pt x="9597055" y="4351287"/>
                    </a:cubicBezTo>
                    <a:cubicBezTo>
                      <a:pt x="9597055" y="4351287"/>
                      <a:pt x="9597055" y="4351287"/>
                      <a:pt x="9596038" y="4351287"/>
                    </a:cubicBezTo>
                    <a:cubicBezTo>
                      <a:pt x="9596038" y="4351287"/>
                      <a:pt x="9596038" y="4351287"/>
                      <a:pt x="9595021" y="4351287"/>
                    </a:cubicBezTo>
                    <a:cubicBezTo>
                      <a:pt x="9595021" y="4351287"/>
                      <a:pt x="9595021" y="4351287"/>
                      <a:pt x="9595021" y="4351287"/>
                    </a:cubicBezTo>
                    <a:cubicBezTo>
                      <a:pt x="9595021" y="4351287"/>
                      <a:pt x="9595021" y="4351287"/>
                      <a:pt x="9595021" y="4351287"/>
                    </a:cubicBezTo>
                    <a:cubicBezTo>
                      <a:pt x="9595021" y="4351287"/>
                      <a:pt x="9595021" y="4351287"/>
                      <a:pt x="9594004" y="4352301"/>
                    </a:cubicBezTo>
                    <a:cubicBezTo>
                      <a:pt x="9594004" y="4352301"/>
                      <a:pt x="9594004" y="4352301"/>
                      <a:pt x="9594004" y="4353315"/>
                    </a:cubicBezTo>
                    <a:cubicBezTo>
                      <a:pt x="9594004" y="4353315"/>
                      <a:pt x="9594004" y="4353315"/>
                      <a:pt x="9594004" y="4354329"/>
                    </a:cubicBezTo>
                    <a:cubicBezTo>
                      <a:pt x="9594004" y="4354329"/>
                      <a:pt x="9594004" y="4354329"/>
                      <a:pt x="9594004" y="4355343"/>
                    </a:cubicBezTo>
                    <a:cubicBezTo>
                      <a:pt x="9594004" y="4355343"/>
                      <a:pt x="9594004" y="4355343"/>
                      <a:pt x="9594004" y="4355343"/>
                    </a:cubicBezTo>
                    <a:cubicBezTo>
                      <a:pt x="9594004" y="4355343"/>
                      <a:pt x="9594004" y="4355343"/>
                      <a:pt x="9594004" y="4355343"/>
                    </a:cubicBezTo>
                    <a:cubicBezTo>
                      <a:pt x="9594004" y="4355343"/>
                      <a:pt x="9594004" y="4355343"/>
                      <a:pt x="9594004" y="4356357"/>
                    </a:cubicBezTo>
                    <a:cubicBezTo>
                      <a:pt x="9594004" y="4356357"/>
                      <a:pt x="9594004" y="4356357"/>
                      <a:pt x="9594004" y="4357371"/>
                    </a:cubicBezTo>
                    <a:cubicBezTo>
                      <a:pt x="9594004" y="4357371"/>
                      <a:pt x="9594004" y="4357371"/>
                      <a:pt x="9594004" y="4357371"/>
                    </a:cubicBezTo>
                    <a:cubicBezTo>
                      <a:pt x="9730276" y="4592631"/>
                      <a:pt x="9739429" y="4784286"/>
                      <a:pt x="9687564" y="4958702"/>
                    </a:cubicBezTo>
                    <a:cubicBezTo>
                      <a:pt x="9543156" y="4924225"/>
                      <a:pt x="9389595" y="4929295"/>
                      <a:pt x="9228915" y="4935379"/>
                    </a:cubicBezTo>
                    <a:close/>
                    <a:moveTo>
                      <a:pt x="9706886" y="4915098"/>
                    </a:moveTo>
                    <a:cubicBezTo>
                      <a:pt x="9748582" y="4731555"/>
                      <a:pt x="9716039" y="4554096"/>
                      <a:pt x="9604174" y="4358385"/>
                    </a:cubicBezTo>
                    <a:cubicBezTo>
                      <a:pt x="9829939" y="4357371"/>
                      <a:pt x="10000788" y="4296528"/>
                      <a:pt x="10139094" y="4168758"/>
                    </a:cubicBezTo>
                    <a:cubicBezTo>
                      <a:pt x="10150281" y="4158617"/>
                      <a:pt x="10161468" y="4147462"/>
                      <a:pt x="10171637" y="4136308"/>
                    </a:cubicBezTo>
                    <a:cubicBezTo>
                      <a:pt x="10181807" y="4147462"/>
                      <a:pt x="10192993" y="4158617"/>
                      <a:pt x="10204180" y="4168758"/>
                    </a:cubicBezTo>
                    <a:cubicBezTo>
                      <a:pt x="10342486" y="4296528"/>
                      <a:pt x="10512319" y="4357371"/>
                      <a:pt x="10739102" y="4358385"/>
                    </a:cubicBezTo>
                    <a:cubicBezTo>
                      <a:pt x="10627236" y="4554096"/>
                      <a:pt x="10594693" y="4731555"/>
                      <a:pt x="10636388" y="4915098"/>
                    </a:cubicBezTo>
                    <a:cubicBezTo>
                      <a:pt x="10639439" y="4930309"/>
                      <a:pt x="10643507" y="4944506"/>
                      <a:pt x="10647575" y="4959716"/>
                    </a:cubicBezTo>
                    <a:cubicBezTo>
                      <a:pt x="10632321" y="4963772"/>
                      <a:pt x="10618083" y="4967829"/>
                      <a:pt x="10602829" y="4971885"/>
                    </a:cubicBezTo>
                    <a:cubicBezTo>
                      <a:pt x="10422826" y="5027658"/>
                      <a:pt x="10284520" y="5144273"/>
                      <a:pt x="10170621" y="5338971"/>
                    </a:cubicBezTo>
                    <a:cubicBezTo>
                      <a:pt x="10056721" y="5144273"/>
                      <a:pt x="9919431" y="5027658"/>
                      <a:pt x="9738412" y="4971885"/>
                    </a:cubicBezTo>
                    <a:cubicBezTo>
                      <a:pt x="9724175" y="4967829"/>
                      <a:pt x="9708920" y="4963772"/>
                      <a:pt x="9693666" y="4959716"/>
                    </a:cubicBezTo>
                    <a:cubicBezTo>
                      <a:pt x="9699767" y="4945520"/>
                      <a:pt x="9703836" y="4930309"/>
                      <a:pt x="9706886" y="4915098"/>
                    </a:cubicBezTo>
                    <a:close/>
                    <a:moveTo>
                      <a:pt x="10749271" y="4357371"/>
                    </a:moveTo>
                    <a:cubicBezTo>
                      <a:pt x="10749271" y="4357371"/>
                      <a:pt x="10749271" y="4357371"/>
                      <a:pt x="10749271" y="4357371"/>
                    </a:cubicBezTo>
                    <a:cubicBezTo>
                      <a:pt x="10749271" y="4356357"/>
                      <a:pt x="10749271" y="4356357"/>
                      <a:pt x="10749271" y="4357371"/>
                    </a:cubicBezTo>
                    <a:cubicBezTo>
                      <a:pt x="10749271" y="4356357"/>
                      <a:pt x="10749271" y="4356357"/>
                      <a:pt x="10749271" y="4355343"/>
                    </a:cubicBezTo>
                    <a:cubicBezTo>
                      <a:pt x="10749271" y="4355343"/>
                      <a:pt x="10749271" y="4355343"/>
                      <a:pt x="10749271" y="4355343"/>
                    </a:cubicBezTo>
                    <a:cubicBezTo>
                      <a:pt x="10749271" y="4355343"/>
                      <a:pt x="10749271" y="4355343"/>
                      <a:pt x="10749271" y="4355343"/>
                    </a:cubicBezTo>
                    <a:cubicBezTo>
                      <a:pt x="10749271" y="4355343"/>
                      <a:pt x="10749271" y="4355343"/>
                      <a:pt x="10749271" y="4354329"/>
                    </a:cubicBezTo>
                    <a:cubicBezTo>
                      <a:pt x="10749271" y="4354329"/>
                      <a:pt x="10749271" y="4354329"/>
                      <a:pt x="10749271" y="4353315"/>
                    </a:cubicBezTo>
                    <a:cubicBezTo>
                      <a:pt x="10749271" y="4353315"/>
                      <a:pt x="10749271" y="4353315"/>
                      <a:pt x="10749271" y="4352301"/>
                    </a:cubicBezTo>
                    <a:cubicBezTo>
                      <a:pt x="10749271" y="4352301"/>
                      <a:pt x="10749271" y="4352301"/>
                      <a:pt x="10748253" y="4351287"/>
                    </a:cubicBezTo>
                    <a:cubicBezTo>
                      <a:pt x="10748253" y="4351287"/>
                      <a:pt x="10748253" y="4351287"/>
                      <a:pt x="10748253" y="4351287"/>
                    </a:cubicBezTo>
                    <a:cubicBezTo>
                      <a:pt x="10748253" y="4351287"/>
                      <a:pt x="10748253" y="4351287"/>
                      <a:pt x="10748253" y="4351287"/>
                    </a:cubicBezTo>
                    <a:cubicBezTo>
                      <a:pt x="10748253" y="4351287"/>
                      <a:pt x="10748253" y="4351287"/>
                      <a:pt x="10747237" y="4351287"/>
                    </a:cubicBezTo>
                    <a:cubicBezTo>
                      <a:pt x="10747237" y="4351287"/>
                      <a:pt x="10747237" y="4351287"/>
                      <a:pt x="10746220" y="4351287"/>
                    </a:cubicBezTo>
                    <a:cubicBezTo>
                      <a:pt x="10746220" y="4351287"/>
                      <a:pt x="10746220" y="4351287"/>
                      <a:pt x="10746220" y="4351287"/>
                    </a:cubicBezTo>
                    <a:cubicBezTo>
                      <a:pt x="10473674" y="4351287"/>
                      <a:pt x="10302825" y="4263064"/>
                      <a:pt x="10177739" y="4132252"/>
                    </a:cubicBezTo>
                    <a:cubicBezTo>
                      <a:pt x="10280452" y="4023749"/>
                      <a:pt x="10351639" y="3888880"/>
                      <a:pt x="10426894" y="3746913"/>
                    </a:cubicBezTo>
                    <a:cubicBezTo>
                      <a:pt x="10448250" y="3705337"/>
                      <a:pt x="10470624" y="3664775"/>
                      <a:pt x="10492996" y="3624213"/>
                    </a:cubicBezTo>
                    <a:cubicBezTo>
                      <a:pt x="10690287" y="3760096"/>
                      <a:pt x="10902832" y="3779363"/>
                      <a:pt x="11115377" y="3776321"/>
                    </a:cubicBezTo>
                    <a:cubicBezTo>
                      <a:pt x="11103173" y="3911189"/>
                      <a:pt x="11056393" y="4060254"/>
                      <a:pt x="10957748" y="4229601"/>
                    </a:cubicBezTo>
                    <a:cubicBezTo>
                      <a:pt x="10957748" y="4229601"/>
                      <a:pt x="10957748" y="4229601"/>
                      <a:pt x="10957748" y="4229601"/>
                    </a:cubicBezTo>
                    <a:cubicBezTo>
                      <a:pt x="10957748" y="4229601"/>
                      <a:pt x="10957748" y="4229601"/>
                      <a:pt x="10957748" y="4230615"/>
                    </a:cubicBezTo>
                    <a:cubicBezTo>
                      <a:pt x="10957748" y="4230615"/>
                      <a:pt x="10957748" y="4230615"/>
                      <a:pt x="10957748" y="4231629"/>
                    </a:cubicBezTo>
                    <a:cubicBezTo>
                      <a:pt x="10957748" y="4231629"/>
                      <a:pt x="10957748" y="4231629"/>
                      <a:pt x="10957748" y="4231629"/>
                    </a:cubicBezTo>
                    <a:cubicBezTo>
                      <a:pt x="10957748" y="4231629"/>
                      <a:pt x="10957748" y="4231629"/>
                      <a:pt x="10957748" y="4231629"/>
                    </a:cubicBezTo>
                    <a:cubicBezTo>
                      <a:pt x="10957748" y="4231629"/>
                      <a:pt x="10957748" y="4231629"/>
                      <a:pt x="10957748" y="4232643"/>
                    </a:cubicBezTo>
                    <a:cubicBezTo>
                      <a:pt x="10957748" y="4232643"/>
                      <a:pt x="10957748" y="4232643"/>
                      <a:pt x="10957748" y="4233657"/>
                    </a:cubicBezTo>
                    <a:cubicBezTo>
                      <a:pt x="10957748" y="4234671"/>
                      <a:pt x="10957748" y="4233657"/>
                      <a:pt x="10957748" y="4234671"/>
                    </a:cubicBezTo>
                    <a:cubicBezTo>
                      <a:pt x="10957748" y="4234671"/>
                      <a:pt x="10957748" y="4234671"/>
                      <a:pt x="10958765" y="4235685"/>
                    </a:cubicBezTo>
                    <a:cubicBezTo>
                      <a:pt x="10958765" y="4235685"/>
                      <a:pt x="10958765" y="4235685"/>
                      <a:pt x="10958765" y="4235685"/>
                    </a:cubicBezTo>
                    <a:cubicBezTo>
                      <a:pt x="10958765" y="4235685"/>
                      <a:pt x="10958765" y="4235685"/>
                      <a:pt x="10958765" y="4235685"/>
                    </a:cubicBezTo>
                    <a:cubicBezTo>
                      <a:pt x="10959782" y="4235685"/>
                      <a:pt x="10959782" y="4235685"/>
                      <a:pt x="10960798" y="4235685"/>
                    </a:cubicBezTo>
                    <a:cubicBezTo>
                      <a:pt x="10960798" y="4235685"/>
                      <a:pt x="10960798" y="4235685"/>
                      <a:pt x="10960798" y="4235685"/>
                    </a:cubicBezTo>
                    <a:cubicBezTo>
                      <a:pt x="10960798" y="4235685"/>
                      <a:pt x="10960798" y="4235685"/>
                      <a:pt x="10960798" y="4235685"/>
                    </a:cubicBezTo>
                    <a:cubicBezTo>
                      <a:pt x="11157072" y="4235685"/>
                      <a:pt x="11310633" y="4269148"/>
                      <a:pt x="11433685" y="4325935"/>
                    </a:cubicBezTo>
                    <a:cubicBezTo>
                      <a:pt x="11324871" y="4507450"/>
                      <a:pt x="11235378" y="4701134"/>
                      <a:pt x="11254700" y="4939435"/>
                    </a:cubicBezTo>
                    <a:cubicBezTo>
                      <a:pt x="11207920" y="4938421"/>
                      <a:pt x="11161140" y="4937407"/>
                      <a:pt x="11114359" y="4935379"/>
                    </a:cubicBezTo>
                    <a:cubicBezTo>
                      <a:pt x="10953680" y="4929295"/>
                      <a:pt x="10801136" y="4924225"/>
                      <a:pt x="10655710" y="4957688"/>
                    </a:cubicBezTo>
                    <a:cubicBezTo>
                      <a:pt x="10603845" y="4784286"/>
                      <a:pt x="10611982" y="4592631"/>
                      <a:pt x="10749271" y="4357371"/>
                    </a:cubicBezTo>
                    <a:close/>
                    <a:moveTo>
                      <a:pt x="11113342" y="4943491"/>
                    </a:moveTo>
                    <a:cubicBezTo>
                      <a:pt x="11160122" y="4945520"/>
                      <a:pt x="11206903" y="4946534"/>
                      <a:pt x="11254700" y="4947548"/>
                    </a:cubicBezTo>
                    <a:cubicBezTo>
                      <a:pt x="11266903" y="5081402"/>
                      <a:pt x="11313684" y="5230467"/>
                      <a:pt x="11410295" y="5398800"/>
                    </a:cubicBezTo>
                    <a:cubicBezTo>
                      <a:pt x="11215038" y="5399814"/>
                      <a:pt x="11062494" y="5433277"/>
                      <a:pt x="10940459" y="5490064"/>
                    </a:cubicBezTo>
                    <a:cubicBezTo>
                      <a:pt x="10916052" y="5449502"/>
                      <a:pt x="10891646" y="5409954"/>
                      <a:pt x="10866222" y="5370407"/>
                    </a:cubicBezTo>
                    <a:cubicBezTo>
                      <a:pt x="10781813" y="5236552"/>
                      <a:pt x="10700457" y="5106753"/>
                      <a:pt x="10656727" y="4964787"/>
                    </a:cubicBezTo>
                    <a:cubicBezTo>
                      <a:pt x="10801136" y="4931323"/>
                      <a:pt x="10955713" y="4937407"/>
                      <a:pt x="11113342" y="4943491"/>
                    </a:cubicBezTo>
                    <a:close/>
                    <a:moveTo>
                      <a:pt x="11881147" y="4788342"/>
                    </a:moveTo>
                    <a:cubicBezTo>
                      <a:pt x="11684875" y="4923210"/>
                      <a:pt x="11473346" y="4942478"/>
                      <a:pt x="11262836" y="4940449"/>
                    </a:cubicBezTo>
                    <a:cubicBezTo>
                      <a:pt x="11243514" y="4703162"/>
                      <a:pt x="11333005" y="4511507"/>
                      <a:pt x="11440804" y="4329991"/>
                    </a:cubicBezTo>
                    <a:cubicBezTo>
                      <a:pt x="11655383" y="4431396"/>
                      <a:pt x="11777418" y="4604799"/>
                      <a:pt x="11881147" y="4788342"/>
                    </a:cubicBezTo>
                    <a:close/>
                    <a:moveTo>
                      <a:pt x="11510974" y="4200193"/>
                    </a:moveTo>
                    <a:cubicBezTo>
                      <a:pt x="11485550" y="4239741"/>
                      <a:pt x="11461143" y="4279289"/>
                      <a:pt x="11436736" y="4319851"/>
                    </a:cubicBezTo>
                    <a:cubicBezTo>
                      <a:pt x="11313684" y="4263064"/>
                      <a:pt x="11162157" y="4229601"/>
                      <a:pt x="10966900" y="4228587"/>
                    </a:cubicBezTo>
                    <a:cubicBezTo>
                      <a:pt x="11063511" y="4059240"/>
                      <a:pt x="11110292" y="3911189"/>
                      <a:pt x="11122495" y="3777334"/>
                    </a:cubicBezTo>
                    <a:cubicBezTo>
                      <a:pt x="11169275" y="3776321"/>
                      <a:pt x="11217073" y="3775306"/>
                      <a:pt x="11263853" y="3773278"/>
                    </a:cubicBezTo>
                    <a:cubicBezTo>
                      <a:pt x="11421482" y="3767194"/>
                      <a:pt x="11576059" y="3762124"/>
                      <a:pt x="11720468" y="3795587"/>
                    </a:cubicBezTo>
                    <a:cubicBezTo>
                      <a:pt x="11676739" y="3935526"/>
                      <a:pt x="11595382" y="4066338"/>
                      <a:pt x="11510974" y="4200193"/>
                    </a:cubicBezTo>
                    <a:close/>
                    <a:moveTo>
                      <a:pt x="11951318" y="2575686"/>
                    </a:moveTo>
                    <a:cubicBezTo>
                      <a:pt x="12026573" y="2717653"/>
                      <a:pt x="12097760" y="2852521"/>
                      <a:pt x="12200473" y="2961025"/>
                    </a:cubicBezTo>
                    <a:cubicBezTo>
                      <a:pt x="12074370" y="3091837"/>
                      <a:pt x="11904538" y="3180059"/>
                      <a:pt x="11631992" y="3180059"/>
                    </a:cubicBezTo>
                    <a:cubicBezTo>
                      <a:pt x="11631992" y="3180059"/>
                      <a:pt x="11631992" y="3180059"/>
                      <a:pt x="11631992" y="3180059"/>
                    </a:cubicBezTo>
                    <a:cubicBezTo>
                      <a:pt x="11631992" y="3180059"/>
                      <a:pt x="11631992" y="3180059"/>
                      <a:pt x="11630975" y="3180059"/>
                    </a:cubicBezTo>
                    <a:cubicBezTo>
                      <a:pt x="11630975" y="3180059"/>
                      <a:pt x="11630975" y="3180059"/>
                      <a:pt x="11629959" y="3180059"/>
                    </a:cubicBezTo>
                    <a:cubicBezTo>
                      <a:pt x="11629959" y="3180059"/>
                      <a:pt x="11629959" y="3180059"/>
                      <a:pt x="11629959" y="3180059"/>
                    </a:cubicBezTo>
                    <a:cubicBezTo>
                      <a:pt x="11629959" y="3180059"/>
                      <a:pt x="11629959" y="3180059"/>
                      <a:pt x="11629959" y="3180059"/>
                    </a:cubicBezTo>
                    <a:cubicBezTo>
                      <a:pt x="11629959" y="3180059"/>
                      <a:pt x="11629959" y="3180059"/>
                      <a:pt x="11628942" y="3181073"/>
                    </a:cubicBezTo>
                    <a:cubicBezTo>
                      <a:pt x="11628942" y="3181073"/>
                      <a:pt x="11628942" y="3181073"/>
                      <a:pt x="11628942" y="3182088"/>
                    </a:cubicBezTo>
                    <a:cubicBezTo>
                      <a:pt x="11628942" y="3182088"/>
                      <a:pt x="11628942" y="3182088"/>
                      <a:pt x="11628942" y="3183102"/>
                    </a:cubicBezTo>
                    <a:cubicBezTo>
                      <a:pt x="11628942" y="3183102"/>
                      <a:pt x="11628942" y="3183102"/>
                      <a:pt x="11628942" y="3184115"/>
                    </a:cubicBezTo>
                    <a:cubicBezTo>
                      <a:pt x="11628942" y="3184115"/>
                      <a:pt x="11628942" y="3184115"/>
                      <a:pt x="11628942" y="3184115"/>
                    </a:cubicBezTo>
                    <a:cubicBezTo>
                      <a:pt x="11628942" y="3184115"/>
                      <a:pt x="11628942" y="3184115"/>
                      <a:pt x="11628942" y="3184115"/>
                    </a:cubicBezTo>
                    <a:cubicBezTo>
                      <a:pt x="11628942" y="3184115"/>
                      <a:pt x="11628942" y="3184115"/>
                      <a:pt x="11628942" y="3185130"/>
                    </a:cubicBezTo>
                    <a:cubicBezTo>
                      <a:pt x="11628942" y="3185130"/>
                      <a:pt x="11628942" y="3185130"/>
                      <a:pt x="11628942" y="3186144"/>
                    </a:cubicBezTo>
                    <a:cubicBezTo>
                      <a:pt x="11628942" y="3186144"/>
                      <a:pt x="11628942" y="3186144"/>
                      <a:pt x="11628942" y="3186144"/>
                    </a:cubicBezTo>
                    <a:cubicBezTo>
                      <a:pt x="11765214" y="3421403"/>
                      <a:pt x="11774366" y="3613059"/>
                      <a:pt x="11722502" y="3787475"/>
                    </a:cubicBezTo>
                    <a:cubicBezTo>
                      <a:pt x="11577076" y="3752997"/>
                      <a:pt x="11424532" y="3759082"/>
                      <a:pt x="11263853" y="3765166"/>
                    </a:cubicBezTo>
                    <a:cubicBezTo>
                      <a:pt x="11217073" y="3767194"/>
                      <a:pt x="11170292" y="3768208"/>
                      <a:pt x="11123512" y="3769222"/>
                    </a:cubicBezTo>
                    <a:cubicBezTo>
                      <a:pt x="11142834" y="3530920"/>
                      <a:pt x="11053341" y="3337237"/>
                      <a:pt x="10944527" y="3155722"/>
                    </a:cubicBezTo>
                    <a:cubicBezTo>
                      <a:pt x="11067579" y="3098935"/>
                      <a:pt x="11220123" y="3065472"/>
                      <a:pt x="11417414" y="3065472"/>
                    </a:cubicBezTo>
                    <a:cubicBezTo>
                      <a:pt x="11417414" y="3065472"/>
                      <a:pt x="11417414" y="3065472"/>
                      <a:pt x="11417414" y="3065472"/>
                    </a:cubicBezTo>
                    <a:cubicBezTo>
                      <a:pt x="11417414" y="3065472"/>
                      <a:pt x="11417414" y="3065472"/>
                      <a:pt x="11417414" y="3065472"/>
                    </a:cubicBezTo>
                    <a:cubicBezTo>
                      <a:pt x="11418430" y="3065472"/>
                      <a:pt x="11418430" y="3065472"/>
                      <a:pt x="11419447" y="3065472"/>
                    </a:cubicBezTo>
                    <a:cubicBezTo>
                      <a:pt x="11419447" y="3065472"/>
                      <a:pt x="11419447" y="3065472"/>
                      <a:pt x="11419447" y="3065472"/>
                    </a:cubicBezTo>
                    <a:cubicBezTo>
                      <a:pt x="11419447" y="3065472"/>
                      <a:pt x="11419447" y="3065472"/>
                      <a:pt x="11419447" y="3065472"/>
                    </a:cubicBezTo>
                    <a:cubicBezTo>
                      <a:pt x="11419447" y="3065472"/>
                      <a:pt x="11419447" y="3065472"/>
                      <a:pt x="11420465" y="3065472"/>
                    </a:cubicBezTo>
                    <a:cubicBezTo>
                      <a:pt x="11420465" y="3065472"/>
                      <a:pt x="11420465" y="3065472"/>
                      <a:pt x="11420465" y="3064458"/>
                    </a:cubicBezTo>
                    <a:cubicBezTo>
                      <a:pt x="11420465" y="3064458"/>
                      <a:pt x="11420465" y="3064458"/>
                      <a:pt x="11420465" y="3063444"/>
                    </a:cubicBezTo>
                    <a:cubicBezTo>
                      <a:pt x="11420465" y="3063444"/>
                      <a:pt x="11420465" y="3063444"/>
                      <a:pt x="11420465" y="3062429"/>
                    </a:cubicBezTo>
                    <a:cubicBezTo>
                      <a:pt x="11420465" y="3062429"/>
                      <a:pt x="11420465" y="3062429"/>
                      <a:pt x="11420465" y="3062429"/>
                    </a:cubicBezTo>
                    <a:cubicBezTo>
                      <a:pt x="11420465" y="3062429"/>
                      <a:pt x="11420465" y="3062429"/>
                      <a:pt x="11420465" y="3062429"/>
                    </a:cubicBezTo>
                    <a:cubicBezTo>
                      <a:pt x="11420465" y="3062429"/>
                      <a:pt x="11420465" y="3062429"/>
                      <a:pt x="11420465" y="3061416"/>
                    </a:cubicBezTo>
                    <a:cubicBezTo>
                      <a:pt x="11420465" y="3061416"/>
                      <a:pt x="11420465" y="3061416"/>
                      <a:pt x="11420465" y="3060402"/>
                    </a:cubicBezTo>
                    <a:cubicBezTo>
                      <a:pt x="11420465" y="3060402"/>
                      <a:pt x="11420465" y="3060402"/>
                      <a:pt x="11420465" y="3060402"/>
                    </a:cubicBezTo>
                    <a:cubicBezTo>
                      <a:pt x="11321819" y="2891055"/>
                      <a:pt x="11275039" y="2741990"/>
                      <a:pt x="11262836" y="2607121"/>
                    </a:cubicBezTo>
                    <a:cubicBezTo>
                      <a:pt x="11475380" y="2610164"/>
                      <a:pt x="11687925" y="2590897"/>
                      <a:pt x="11885215" y="2455014"/>
                    </a:cubicBezTo>
                    <a:cubicBezTo>
                      <a:pt x="11907588" y="2493548"/>
                      <a:pt x="11928945" y="2535124"/>
                      <a:pt x="11951318" y="2575686"/>
                    </a:cubicBezTo>
                    <a:close/>
                    <a:moveTo>
                      <a:pt x="11881147" y="2445888"/>
                    </a:moveTo>
                    <a:cubicBezTo>
                      <a:pt x="11684875" y="2580756"/>
                      <a:pt x="11473346" y="2600023"/>
                      <a:pt x="11262836" y="2597995"/>
                    </a:cubicBezTo>
                    <a:cubicBezTo>
                      <a:pt x="11243514" y="2360707"/>
                      <a:pt x="11333005" y="2169052"/>
                      <a:pt x="11440804" y="1987537"/>
                    </a:cubicBezTo>
                    <a:cubicBezTo>
                      <a:pt x="11655383" y="2089956"/>
                      <a:pt x="11777418" y="2262344"/>
                      <a:pt x="11881147" y="2445888"/>
                    </a:cubicBezTo>
                    <a:close/>
                    <a:moveTo>
                      <a:pt x="11510974" y="1857739"/>
                    </a:moveTo>
                    <a:cubicBezTo>
                      <a:pt x="11485550" y="1897287"/>
                      <a:pt x="11461143" y="1936835"/>
                      <a:pt x="11436736" y="1977397"/>
                    </a:cubicBezTo>
                    <a:cubicBezTo>
                      <a:pt x="11313684" y="1920610"/>
                      <a:pt x="11162157" y="1887146"/>
                      <a:pt x="10966900" y="1886132"/>
                    </a:cubicBezTo>
                    <a:cubicBezTo>
                      <a:pt x="11063511" y="1716786"/>
                      <a:pt x="11110292" y="1568735"/>
                      <a:pt x="11122495" y="1434880"/>
                    </a:cubicBezTo>
                    <a:cubicBezTo>
                      <a:pt x="11169275" y="1433866"/>
                      <a:pt x="11217073" y="1432852"/>
                      <a:pt x="11263853" y="1430824"/>
                    </a:cubicBezTo>
                    <a:cubicBezTo>
                      <a:pt x="11421482" y="1424740"/>
                      <a:pt x="11576059" y="1419669"/>
                      <a:pt x="11720468" y="1453133"/>
                    </a:cubicBezTo>
                    <a:cubicBezTo>
                      <a:pt x="11676739" y="1594086"/>
                      <a:pt x="11595382" y="1723884"/>
                      <a:pt x="11510974" y="1857739"/>
                    </a:cubicBezTo>
                    <a:close/>
                    <a:moveTo>
                      <a:pt x="11885215" y="111545"/>
                    </a:moveTo>
                    <a:cubicBezTo>
                      <a:pt x="11907588" y="152107"/>
                      <a:pt x="11929962" y="193683"/>
                      <a:pt x="11951318" y="234245"/>
                    </a:cubicBezTo>
                    <a:cubicBezTo>
                      <a:pt x="12026573" y="376212"/>
                      <a:pt x="12097760" y="511081"/>
                      <a:pt x="12200473" y="619584"/>
                    </a:cubicBezTo>
                    <a:cubicBezTo>
                      <a:pt x="12074370" y="750397"/>
                      <a:pt x="11904538" y="838619"/>
                      <a:pt x="11631992" y="838619"/>
                    </a:cubicBezTo>
                    <a:cubicBezTo>
                      <a:pt x="11631992" y="838619"/>
                      <a:pt x="11631992" y="838619"/>
                      <a:pt x="11631992" y="838619"/>
                    </a:cubicBezTo>
                    <a:cubicBezTo>
                      <a:pt x="11631992" y="838619"/>
                      <a:pt x="11631992" y="838619"/>
                      <a:pt x="11630975" y="838619"/>
                    </a:cubicBezTo>
                    <a:cubicBezTo>
                      <a:pt x="11630975" y="838619"/>
                      <a:pt x="11630975" y="838619"/>
                      <a:pt x="11629959" y="838619"/>
                    </a:cubicBezTo>
                    <a:cubicBezTo>
                      <a:pt x="11629959" y="838619"/>
                      <a:pt x="11629959" y="838619"/>
                      <a:pt x="11629959" y="838619"/>
                    </a:cubicBezTo>
                    <a:cubicBezTo>
                      <a:pt x="11629959" y="838619"/>
                      <a:pt x="11629959" y="838619"/>
                      <a:pt x="11629959" y="838619"/>
                    </a:cubicBezTo>
                    <a:cubicBezTo>
                      <a:pt x="11629959" y="838619"/>
                      <a:pt x="11629959" y="838619"/>
                      <a:pt x="11628942" y="839633"/>
                    </a:cubicBezTo>
                    <a:cubicBezTo>
                      <a:pt x="11628942" y="839633"/>
                      <a:pt x="11628942" y="839633"/>
                      <a:pt x="11628942" y="840647"/>
                    </a:cubicBezTo>
                    <a:cubicBezTo>
                      <a:pt x="11628942" y="840647"/>
                      <a:pt x="11628942" y="840647"/>
                      <a:pt x="11628942" y="841661"/>
                    </a:cubicBezTo>
                    <a:cubicBezTo>
                      <a:pt x="11628942" y="841661"/>
                      <a:pt x="11628942" y="841661"/>
                      <a:pt x="11628942" y="842675"/>
                    </a:cubicBezTo>
                    <a:cubicBezTo>
                      <a:pt x="11628942" y="842675"/>
                      <a:pt x="11628942" y="842675"/>
                      <a:pt x="11628942" y="842675"/>
                    </a:cubicBezTo>
                    <a:cubicBezTo>
                      <a:pt x="11628942" y="842675"/>
                      <a:pt x="11628942" y="842675"/>
                      <a:pt x="11628942" y="842675"/>
                    </a:cubicBezTo>
                    <a:cubicBezTo>
                      <a:pt x="11628942" y="842675"/>
                      <a:pt x="11628942" y="842675"/>
                      <a:pt x="11628942" y="843689"/>
                    </a:cubicBezTo>
                    <a:cubicBezTo>
                      <a:pt x="11628942" y="844703"/>
                      <a:pt x="11628942" y="843689"/>
                      <a:pt x="11628942" y="844703"/>
                    </a:cubicBezTo>
                    <a:cubicBezTo>
                      <a:pt x="11628942" y="844703"/>
                      <a:pt x="11628942" y="844703"/>
                      <a:pt x="11628942" y="844703"/>
                    </a:cubicBezTo>
                    <a:cubicBezTo>
                      <a:pt x="11765214" y="1079963"/>
                      <a:pt x="11774366" y="1271618"/>
                      <a:pt x="11722502" y="1446035"/>
                    </a:cubicBezTo>
                    <a:cubicBezTo>
                      <a:pt x="11577076" y="1411557"/>
                      <a:pt x="11424532" y="1417641"/>
                      <a:pt x="11263853" y="1423726"/>
                    </a:cubicBezTo>
                    <a:cubicBezTo>
                      <a:pt x="11217073" y="1425754"/>
                      <a:pt x="11170292" y="1426768"/>
                      <a:pt x="11123512" y="1427782"/>
                    </a:cubicBezTo>
                    <a:cubicBezTo>
                      <a:pt x="11142834" y="1189480"/>
                      <a:pt x="11053341" y="995797"/>
                      <a:pt x="10944527" y="814282"/>
                    </a:cubicBezTo>
                    <a:cubicBezTo>
                      <a:pt x="11067579" y="757495"/>
                      <a:pt x="11220123" y="724031"/>
                      <a:pt x="11417414" y="724031"/>
                    </a:cubicBezTo>
                    <a:cubicBezTo>
                      <a:pt x="11417414" y="724031"/>
                      <a:pt x="11417414" y="724031"/>
                      <a:pt x="11417414" y="724031"/>
                    </a:cubicBezTo>
                    <a:cubicBezTo>
                      <a:pt x="11417414" y="724031"/>
                      <a:pt x="11417414" y="724031"/>
                      <a:pt x="11417414" y="724031"/>
                    </a:cubicBezTo>
                    <a:cubicBezTo>
                      <a:pt x="11418430" y="724031"/>
                      <a:pt x="11418430" y="724031"/>
                      <a:pt x="11419447" y="724031"/>
                    </a:cubicBezTo>
                    <a:cubicBezTo>
                      <a:pt x="11419447" y="724031"/>
                      <a:pt x="11419447" y="724031"/>
                      <a:pt x="11419447" y="724031"/>
                    </a:cubicBezTo>
                    <a:cubicBezTo>
                      <a:pt x="11419447" y="724031"/>
                      <a:pt x="11419447" y="724031"/>
                      <a:pt x="11419447" y="724031"/>
                    </a:cubicBezTo>
                    <a:cubicBezTo>
                      <a:pt x="11419447" y="724031"/>
                      <a:pt x="11419447" y="724031"/>
                      <a:pt x="11420465" y="723017"/>
                    </a:cubicBezTo>
                    <a:cubicBezTo>
                      <a:pt x="11420465" y="723017"/>
                      <a:pt x="11420465" y="723017"/>
                      <a:pt x="11420465" y="722003"/>
                    </a:cubicBezTo>
                    <a:cubicBezTo>
                      <a:pt x="11420465" y="722003"/>
                      <a:pt x="11420465" y="722003"/>
                      <a:pt x="11420465" y="720989"/>
                    </a:cubicBezTo>
                    <a:cubicBezTo>
                      <a:pt x="11420465" y="720989"/>
                      <a:pt x="11420465" y="720989"/>
                      <a:pt x="11420465" y="719975"/>
                    </a:cubicBezTo>
                    <a:cubicBezTo>
                      <a:pt x="11420465" y="719975"/>
                      <a:pt x="11420465" y="719975"/>
                      <a:pt x="11420465" y="719975"/>
                    </a:cubicBezTo>
                    <a:cubicBezTo>
                      <a:pt x="11420465" y="719975"/>
                      <a:pt x="11420465" y="719975"/>
                      <a:pt x="11420465" y="719975"/>
                    </a:cubicBezTo>
                    <a:cubicBezTo>
                      <a:pt x="11420465" y="719975"/>
                      <a:pt x="11420465" y="719975"/>
                      <a:pt x="11420465" y="718961"/>
                    </a:cubicBezTo>
                    <a:cubicBezTo>
                      <a:pt x="11420465" y="718961"/>
                      <a:pt x="11420465" y="718961"/>
                      <a:pt x="11420465" y="717947"/>
                    </a:cubicBezTo>
                    <a:cubicBezTo>
                      <a:pt x="11420465" y="717947"/>
                      <a:pt x="11420465" y="717947"/>
                      <a:pt x="11420465" y="717947"/>
                    </a:cubicBezTo>
                    <a:cubicBezTo>
                      <a:pt x="11321819" y="548601"/>
                      <a:pt x="11275039" y="399536"/>
                      <a:pt x="11262836" y="264667"/>
                    </a:cubicBezTo>
                    <a:cubicBezTo>
                      <a:pt x="11474363" y="266695"/>
                      <a:pt x="11686908" y="246414"/>
                      <a:pt x="11885215" y="111545"/>
                    </a:cubicBezTo>
                    <a:close/>
                    <a:moveTo>
                      <a:pt x="11113342" y="259597"/>
                    </a:moveTo>
                    <a:cubicBezTo>
                      <a:pt x="11160122" y="261625"/>
                      <a:pt x="11206903" y="262639"/>
                      <a:pt x="11254700" y="263653"/>
                    </a:cubicBezTo>
                    <a:cubicBezTo>
                      <a:pt x="11266903" y="397507"/>
                      <a:pt x="11313684" y="546573"/>
                      <a:pt x="11410295" y="714905"/>
                    </a:cubicBezTo>
                    <a:cubicBezTo>
                      <a:pt x="11215038" y="715919"/>
                      <a:pt x="11062494" y="749383"/>
                      <a:pt x="10940459" y="806169"/>
                    </a:cubicBezTo>
                    <a:cubicBezTo>
                      <a:pt x="10916052" y="765607"/>
                      <a:pt x="10891646" y="726059"/>
                      <a:pt x="10866222" y="686512"/>
                    </a:cubicBezTo>
                    <a:cubicBezTo>
                      <a:pt x="10781813" y="552657"/>
                      <a:pt x="10700457" y="422859"/>
                      <a:pt x="10656727" y="280892"/>
                    </a:cubicBezTo>
                    <a:cubicBezTo>
                      <a:pt x="10801136" y="247428"/>
                      <a:pt x="10955713" y="253512"/>
                      <a:pt x="11113342" y="259597"/>
                    </a:cubicBezTo>
                    <a:close/>
                    <a:moveTo>
                      <a:pt x="9693666" y="282920"/>
                    </a:moveTo>
                    <a:cubicBezTo>
                      <a:pt x="9870617" y="325510"/>
                      <a:pt x="10032314" y="428943"/>
                      <a:pt x="10168586" y="664202"/>
                    </a:cubicBezTo>
                    <a:cubicBezTo>
                      <a:pt x="10168586" y="664202"/>
                      <a:pt x="10168586" y="664202"/>
                      <a:pt x="10168586" y="664202"/>
                    </a:cubicBezTo>
                    <a:cubicBezTo>
                      <a:pt x="10168586" y="664202"/>
                      <a:pt x="10169603" y="665217"/>
                      <a:pt x="10169603" y="665217"/>
                    </a:cubicBezTo>
                    <a:cubicBezTo>
                      <a:pt x="10169603" y="665217"/>
                      <a:pt x="10169603" y="665217"/>
                      <a:pt x="10169603" y="665217"/>
                    </a:cubicBezTo>
                    <a:cubicBezTo>
                      <a:pt x="10169603" y="665217"/>
                      <a:pt x="10170621" y="665217"/>
                      <a:pt x="10170621" y="665217"/>
                    </a:cubicBezTo>
                    <a:cubicBezTo>
                      <a:pt x="10170621" y="665217"/>
                      <a:pt x="10170621" y="665217"/>
                      <a:pt x="10170621" y="665217"/>
                    </a:cubicBezTo>
                    <a:lnTo>
                      <a:pt x="10170621" y="665217"/>
                    </a:lnTo>
                    <a:lnTo>
                      <a:pt x="10170621" y="665217"/>
                    </a:lnTo>
                    <a:cubicBezTo>
                      <a:pt x="10170621" y="665217"/>
                      <a:pt x="10170621" y="665217"/>
                      <a:pt x="10170621" y="665217"/>
                    </a:cubicBezTo>
                    <a:cubicBezTo>
                      <a:pt x="10171637" y="665217"/>
                      <a:pt x="10171637" y="665217"/>
                      <a:pt x="10171637" y="665217"/>
                    </a:cubicBezTo>
                    <a:cubicBezTo>
                      <a:pt x="10171637" y="665217"/>
                      <a:pt x="10171637" y="665217"/>
                      <a:pt x="10171637" y="665217"/>
                    </a:cubicBezTo>
                    <a:cubicBezTo>
                      <a:pt x="10172654" y="665217"/>
                      <a:pt x="10172654" y="664202"/>
                      <a:pt x="10172654" y="664202"/>
                    </a:cubicBezTo>
                    <a:cubicBezTo>
                      <a:pt x="10172654" y="664202"/>
                      <a:pt x="10172654" y="664202"/>
                      <a:pt x="10172654" y="664202"/>
                    </a:cubicBezTo>
                    <a:cubicBezTo>
                      <a:pt x="10308927" y="428943"/>
                      <a:pt x="10470624" y="325510"/>
                      <a:pt x="10647575" y="282920"/>
                    </a:cubicBezTo>
                    <a:cubicBezTo>
                      <a:pt x="10690287" y="425901"/>
                      <a:pt x="10771644" y="554685"/>
                      <a:pt x="10857069" y="690568"/>
                    </a:cubicBezTo>
                    <a:cubicBezTo>
                      <a:pt x="10881476" y="730116"/>
                      <a:pt x="10906900" y="769664"/>
                      <a:pt x="10930289" y="809212"/>
                    </a:cubicBezTo>
                    <a:cubicBezTo>
                      <a:pt x="10713678" y="911630"/>
                      <a:pt x="10590624" y="1086047"/>
                      <a:pt x="10486895" y="1270604"/>
                    </a:cubicBezTo>
                    <a:cubicBezTo>
                      <a:pt x="10376046" y="1192522"/>
                      <a:pt x="10270283" y="1077935"/>
                      <a:pt x="10171637" y="907574"/>
                    </a:cubicBezTo>
                    <a:cubicBezTo>
                      <a:pt x="10171637" y="907574"/>
                      <a:pt x="10171637" y="907574"/>
                      <a:pt x="10171637" y="907574"/>
                    </a:cubicBezTo>
                    <a:cubicBezTo>
                      <a:pt x="10171637" y="907574"/>
                      <a:pt x="10171637" y="907574"/>
                      <a:pt x="10171637" y="906560"/>
                    </a:cubicBezTo>
                    <a:cubicBezTo>
                      <a:pt x="10171637" y="906560"/>
                      <a:pt x="10171637" y="906560"/>
                      <a:pt x="10170621" y="906560"/>
                    </a:cubicBezTo>
                    <a:cubicBezTo>
                      <a:pt x="10170621" y="906560"/>
                      <a:pt x="10170621" y="906560"/>
                      <a:pt x="10170621" y="906560"/>
                    </a:cubicBezTo>
                    <a:cubicBezTo>
                      <a:pt x="10170621" y="906560"/>
                      <a:pt x="10170621" y="906560"/>
                      <a:pt x="10170621" y="906560"/>
                    </a:cubicBezTo>
                    <a:cubicBezTo>
                      <a:pt x="10170621" y="906560"/>
                      <a:pt x="10170621" y="906560"/>
                      <a:pt x="10169603" y="906560"/>
                    </a:cubicBezTo>
                    <a:cubicBezTo>
                      <a:pt x="10169603" y="906560"/>
                      <a:pt x="10169603" y="906560"/>
                      <a:pt x="10168586" y="906560"/>
                    </a:cubicBezTo>
                    <a:cubicBezTo>
                      <a:pt x="10167569" y="906560"/>
                      <a:pt x="10168586" y="906560"/>
                      <a:pt x="10167569" y="906560"/>
                    </a:cubicBezTo>
                    <a:cubicBezTo>
                      <a:pt x="10167569" y="906560"/>
                      <a:pt x="10166552" y="906560"/>
                      <a:pt x="10166552" y="906560"/>
                    </a:cubicBezTo>
                    <a:cubicBezTo>
                      <a:pt x="10166552" y="906560"/>
                      <a:pt x="10166552" y="906560"/>
                      <a:pt x="10166552" y="906560"/>
                    </a:cubicBezTo>
                    <a:cubicBezTo>
                      <a:pt x="10166552" y="906560"/>
                      <a:pt x="10166552" y="906560"/>
                      <a:pt x="10166552" y="906560"/>
                    </a:cubicBezTo>
                    <a:cubicBezTo>
                      <a:pt x="10166552" y="906560"/>
                      <a:pt x="10166552" y="906560"/>
                      <a:pt x="10165536" y="907574"/>
                    </a:cubicBezTo>
                    <a:cubicBezTo>
                      <a:pt x="10165536" y="907574"/>
                      <a:pt x="10165536" y="907574"/>
                      <a:pt x="10165536" y="908588"/>
                    </a:cubicBezTo>
                    <a:cubicBezTo>
                      <a:pt x="10165536" y="908588"/>
                      <a:pt x="10165536" y="908588"/>
                      <a:pt x="10165536" y="908588"/>
                    </a:cubicBezTo>
                    <a:cubicBezTo>
                      <a:pt x="10066890" y="1077935"/>
                      <a:pt x="9961126" y="1193536"/>
                      <a:pt x="9850278" y="1271618"/>
                    </a:cubicBezTo>
                    <a:cubicBezTo>
                      <a:pt x="9746548" y="1087061"/>
                      <a:pt x="9623495" y="913659"/>
                      <a:pt x="9406883" y="810226"/>
                    </a:cubicBezTo>
                    <a:cubicBezTo>
                      <a:pt x="9431290" y="769664"/>
                      <a:pt x="9455697" y="731130"/>
                      <a:pt x="9480104" y="691582"/>
                    </a:cubicBezTo>
                    <a:cubicBezTo>
                      <a:pt x="9569597" y="554685"/>
                      <a:pt x="9649937" y="425901"/>
                      <a:pt x="9693666" y="282920"/>
                    </a:cubicBezTo>
                    <a:close/>
                    <a:moveTo>
                      <a:pt x="9088574" y="263653"/>
                    </a:moveTo>
                    <a:cubicBezTo>
                      <a:pt x="9135354" y="262639"/>
                      <a:pt x="9183152" y="261625"/>
                      <a:pt x="9229932" y="259597"/>
                    </a:cubicBezTo>
                    <a:cubicBezTo>
                      <a:pt x="9387561" y="253512"/>
                      <a:pt x="9542139" y="248442"/>
                      <a:pt x="9686547" y="281906"/>
                    </a:cubicBezTo>
                    <a:cubicBezTo>
                      <a:pt x="9643835" y="423873"/>
                      <a:pt x="9561461" y="553671"/>
                      <a:pt x="9477053" y="687526"/>
                    </a:cubicBezTo>
                    <a:cubicBezTo>
                      <a:pt x="9451629" y="727074"/>
                      <a:pt x="9427222" y="766621"/>
                      <a:pt x="9402815" y="807183"/>
                    </a:cubicBezTo>
                    <a:cubicBezTo>
                      <a:pt x="9279763" y="750397"/>
                      <a:pt x="9128236" y="716933"/>
                      <a:pt x="8932980" y="715919"/>
                    </a:cubicBezTo>
                    <a:cubicBezTo>
                      <a:pt x="9029591" y="546573"/>
                      <a:pt x="9076371" y="397507"/>
                      <a:pt x="9088574" y="263653"/>
                    </a:cubicBezTo>
                    <a:close/>
                    <a:moveTo>
                      <a:pt x="8391957" y="234245"/>
                    </a:moveTo>
                    <a:cubicBezTo>
                      <a:pt x="8413313" y="192669"/>
                      <a:pt x="8435686" y="152107"/>
                      <a:pt x="8458059" y="111545"/>
                    </a:cubicBezTo>
                    <a:cubicBezTo>
                      <a:pt x="8655350" y="247428"/>
                      <a:pt x="8867894" y="266695"/>
                      <a:pt x="9080439" y="263653"/>
                    </a:cubicBezTo>
                    <a:cubicBezTo>
                      <a:pt x="9068235" y="398521"/>
                      <a:pt x="9021455" y="547587"/>
                      <a:pt x="8922810" y="716933"/>
                    </a:cubicBezTo>
                    <a:cubicBezTo>
                      <a:pt x="8922810" y="716933"/>
                      <a:pt x="8922810" y="716933"/>
                      <a:pt x="8922810" y="716933"/>
                    </a:cubicBezTo>
                    <a:cubicBezTo>
                      <a:pt x="8922810" y="716933"/>
                      <a:pt x="8922810" y="716933"/>
                      <a:pt x="8922810" y="717947"/>
                    </a:cubicBezTo>
                    <a:cubicBezTo>
                      <a:pt x="8922810" y="717947"/>
                      <a:pt x="8922810" y="717947"/>
                      <a:pt x="8922810" y="718961"/>
                    </a:cubicBezTo>
                    <a:cubicBezTo>
                      <a:pt x="8922810" y="718961"/>
                      <a:pt x="8922810" y="718961"/>
                      <a:pt x="8922810" y="718961"/>
                    </a:cubicBezTo>
                    <a:cubicBezTo>
                      <a:pt x="8922810" y="718961"/>
                      <a:pt x="8922810" y="718961"/>
                      <a:pt x="8922810" y="718961"/>
                    </a:cubicBezTo>
                    <a:cubicBezTo>
                      <a:pt x="8922810" y="718961"/>
                      <a:pt x="8922810" y="718961"/>
                      <a:pt x="8922810" y="719975"/>
                    </a:cubicBezTo>
                    <a:cubicBezTo>
                      <a:pt x="8922810" y="719975"/>
                      <a:pt x="8922810" y="719975"/>
                      <a:pt x="8922810" y="720989"/>
                    </a:cubicBezTo>
                    <a:cubicBezTo>
                      <a:pt x="8922810" y="720989"/>
                      <a:pt x="8922810" y="720989"/>
                      <a:pt x="8922810" y="722003"/>
                    </a:cubicBezTo>
                    <a:cubicBezTo>
                      <a:pt x="8922810" y="722003"/>
                      <a:pt x="8922810" y="722003"/>
                      <a:pt x="8923827" y="723017"/>
                    </a:cubicBezTo>
                    <a:cubicBezTo>
                      <a:pt x="8923827" y="723017"/>
                      <a:pt x="8923827" y="723017"/>
                      <a:pt x="8923827" y="723017"/>
                    </a:cubicBezTo>
                    <a:cubicBezTo>
                      <a:pt x="8923827" y="723017"/>
                      <a:pt x="8923827" y="723017"/>
                      <a:pt x="8923827" y="723017"/>
                    </a:cubicBezTo>
                    <a:cubicBezTo>
                      <a:pt x="8924844" y="723017"/>
                      <a:pt x="8924844" y="723017"/>
                      <a:pt x="8925861" y="723017"/>
                    </a:cubicBezTo>
                    <a:cubicBezTo>
                      <a:pt x="8925861" y="723017"/>
                      <a:pt x="8925861" y="723017"/>
                      <a:pt x="8925861" y="723017"/>
                    </a:cubicBezTo>
                    <a:cubicBezTo>
                      <a:pt x="8925861" y="723017"/>
                      <a:pt x="8925861" y="723017"/>
                      <a:pt x="8925861" y="723017"/>
                    </a:cubicBezTo>
                    <a:cubicBezTo>
                      <a:pt x="9122134" y="723017"/>
                      <a:pt x="9275695" y="756481"/>
                      <a:pt x="9398747" y="813268"/>
                    </a:cubicBezTo>
                    <a:cubicBezTo>
                      <a:pt x="9289933" y="994783"/>
                      <a:pt x="9200440" y="1188466"/>
                      <a:pt x="9219763" y="1426768"/>
                    </a:cubicBezTo>
                    <a:cubicBezTo>
                      <a:pt x="9172982" y="1425754"/>
                      <a:pt x="9126202" y="1424740"/>
                      <a:pt x="9079422" y="1422712"/>
                    </a:cubicBezTo>
                    <a:cubicBezTo>
                      <a:pt x="8918742" y="1416627"/>
                      <a:pt x="8766198" y="1411557"/>
                      <a:pt x="8620773" y="1445021"/>
                    </a:cubicBezTo>
                    <a:cubicBezTo>
                      <a:pt x="8569925" y="1270604"/>
                      <a:pt x="8578060" y="1079963"/>
                      <a:pt x="8714333" y="843689"/>
                    </a:cubicBezTo>
                    <a:cubicBezTo>
                      <a:pt x="8714333" y="843689"/>
                      <a:pt x="8714333" y="843689"/>
                      <a:pt x="8714333" y="843689"/>
                    </a:cubicBezTo>
                    <a:cubicBezTo>
                      <a:pt x="8714333" y="843689"/>
                      <a:pt x="8714333" y="843689"/>
                      <a:pt x="8714333" y="842675"/>
                    </a:cubicBezTo>
                    <a:cubicBezTo>
                      <a:pt x="8714333" y="842675"/>
                      <a:pt x="8714333" y="842675"/>
                      <a:pt x="8714333" y="841661"/>
                    </a:cubicBezTo>
                    <a:cubicBezTo>
                      <a:pt x="8714333" y="841661"/>
                      <a:pt x="8714333" y="841661"/>
                      <a:pt x="8714333" y="841661"/>
                    </a:cubicBezTo>
                    <a:cubicBezTo>
                      <a:pt x="8714333" y="841661"/>
                      <a:pt x="8714333" y="841661"/>
                      <a:pt x="8714333" y="841661"/>
                    </a:cubicBezTo>
                    <a:cubicBezTo>
                      <a:pt x="8714333" y="841661"/>
                      <a:pt x="8714333" y="841661"/>
                      <a:pt x="8714333" y="840647"/>
                    </a:cubicBezTo>
                    <a:cubicBezTo>
                      <a:pt x="8714333" y="840647"/>
                      <a:pt x="8714333" y="840647"/>
                      <a:pt x="8714333" y="839633"/>
                    </a:cubicBezTo>
                    <a:cubicBezTo>
                      <a:pt x="8714333" y="839633"/>
                      <a:pt x="8714333" y="839633"/>
                      <a:pt x="8714333" y="838619"/>
                    </a:cubicBezTo>
                    <a:cubicBezTo>
                      <a:pt x="8714333" y="838619"/>
                      <a:pt x="8714333" y="838619"/>
                      <a:pt x="8713316" y="837605"/>
                    </a:cubicBezTo>
                    <a:cubicBezTo>
                      <a:pt x="8713316" y="837605"/>
                      <a:pt x="8713316" y="837605"/>
                      <a:pt x="8713316" y="837605"/>
                    </a:cubicBezTo>
                    <a:cubicBezTo>
                      <a:pt x="8713316" y="837605"/>
                      <a:pt x="8713316" y="837605"/>
                      <a:pt x="8713316" y="837605"/>
                    </a:cubicBezTo>
                    <a:cubicBezTo>
                      <a:pt x="8713316" y="837605"/>
                      <a:pt x="8713316" y="837605"/>
                      <a:pt x="8712299" y="837605"/>
                    </a:cubicBezTo>
                    <a:cubicBezTo>
                      <a:pt x="8712299" y="837605"/>
                      <a:pt x="8712299" y="837605"/>
                      <a:pt x="8711282" y="837605"/>
                    </a:cubicBezTo>
                    <a:cubicBezTo>
                      <a:pt x="8711282" y="837605"/>
                      <a:pt x="8711282" y="837605"/>
                      <a:pt x="8711282" y="837605"/>
                    </a:cubicBezTo>
                    <a:cubicBezTo>
                      <a:pt x="8438737" y="837605"/>
                      <a:pt x="8267888" y="749383"/>
                      <a:pt x="8142802" y="618570"/>
                    </a:cubicBezTo>
                    <a:cubicBezTo>
                      <a:pt x="8245514" y="511081"/>
                      <a:pt x="8316702" y="376212"/>
                      <a:pt x="8391957" y="234245"/>
                    </a:cubicBezTo>
                    <a:close/>
                    <a:moveTo>
                      <a:pt x="8170260" y="657104"/>
                    </a:moveTo>
                    <a:cubicBezTo>
                      <a:pt x="8308566" y="784874"/>
                      <a:pt x="8478398" y="845717"/>
                      <a:pt x="8705180" y="846731"/>
                    </a:cubicBezTo>
                    <a:cubicBezTo>
                      <a:pt x="8593315" y="1042443"/>
                      <a:pt x="8560772" y="1219902"/>
                      <a:pt x="8602468" y="1403445"/>
                    </a:cubicBezTo>
                    <a:cubicBezTo>
                      <a:pt x="8605518" y="1418655"/>
                      <a:pt x="8609586" y="1432852"/>
                      <a:pt x="8613654" y="1448063"/>
                    </a:cubicBezTo>
                    <a:cubicBezTo>
                      <a:pt x="8598399" y="1452119"/>
                      <a:pt x="8584162" y="1456175"/>
                      <a:pt x="8568908" y="1460231"/>
                    </a:cubicBezTo>
                    <a:cubicBezTo>
                      <a:pt x="8388906" y="1516004"/>
                      <a:pt x="8250599" y="1632620"/>
                      <a:pt x="8136700" y="1827317"/>
                    </a:cubicBezTo>
                    <a:cubicBezTo>
                      <a:pt x="8022800" y="1632620"/>
                      <a:pt x="7885511" y="1516004"/>
                      <a:pt x="7704492" y="1460231"/>
                    </a:cubicBezTo>
                    <a:cubicBezTo>
                      <a:pt x="7690254" y="1456175"/>
                      <a:pt x="7675000" y="1452119"/>
                      <a:pt x="7659745" y="1448063"/>
                    </a:cubicBezTo>
                    <a:cubicBezTo>
                      <a:pt x="7663814" y="1433866"/>
                      <a:pt x="7667881" y="1418655"/>
                      <a:pt x="7670932" y="1403445"/>
                    </a:cubicBezTo>
                    <a:cubicBezTo>
                      <a:pt x="7712628" y="1219902"/>
                      <a:pt x="7680085" y="1042443"/>
                      <a:pt x="7568219" y="846731"/>
                    </a:cubicBezTo>
                    <a:cubicBezTo>
                      <a:pt x="7793984" y="845717"/>
                      <a:pt x="7964834" y="784874"/>
                      <a:pt x="8103140" y="657104"/>
                    </a:cubicBezTo>
                    <a:cubicBezTo>
                      <a:pt x="8114327" y="646964"/>
                      <a:pt x="8125513" y="635809"/>
                      <a:pt x="8135683" y="624655"/>
                    </a:cubicBezTo>
                    <a:cubicBezTo>
                      <a:pt x="8147886" y="635809"/>
                      <a:pt x="8159073" y="645950"/>
                      <a:pt x="8170260" y="657104"/>
                    </a:cubicBezTo>
                    <a:close/>
                    <a:moveTo>
                      <a:pt x="7817374" y="111545"/>
                    </a:moveTo>
                    <a:cubicBezTo>
                      <a:pt x="7839748" y="152107"/>
                      <a:pt x="7862121" y="193683"/>
                      <a:pt x="7883477" y="234245"/>
                    </a:cubicBezTo>
                    <a:cubicBezTo>
                      <a:pt x="7958732" y="376212"/>
                      <a:pt x="8029919" y="511081"/>
                      <a:pt x="8132632" y="619584"/>
                    </a:cubicBezTo>
                    <a:cubicBezTo>
                      <a:pt x="8006529" y="750397"/>
                      <a:pt x="7836697" y="838619"/>
                      <a:pt x="7564151" y="838619"/>
                    </a:cubicBezTo>
                    <a:cubicBezTo>
                      <a:pt x="7564151" y="838619"/>
                      <a:pt x="7564151" y="838619"/>
                      <a:pt x="7564151" y="838619"/>
                    </a:cubicBezTo>
                    <a:cubicBezTo>
                      <a:pt x="7564151" y="838619"/>
                      <a:pt x="7564151" y="838619"/>
                      <a:pt x="7563134" y="838619"/>
                    </a:cubicBezTo>
                    <a:cubicBezTo>
                      <a:pt x="7563134" y="838619"/>
                      <a:pt x="7563134" y="838619"/>
                      <a:pt x="7562118" y="838619"/>
                    </a:cubicBezTo>
                    <a:cubicBezTo>
                      <a:pt x="7562118" y="838619"/>
                      <a:pt x="7562118" y="838619"/>
                      <a:pt x="7562118" y="838619"/>
                    </a:cubicBezTo>
                    <a:cubicBezTo>
                      <a:pt x="7562118" y="838619"/>
                      <a:pt x="7562118" y="838619"/>
                      <a:pt x="7562118" y="838619"/>
                    </a:cubicBezTo>
                    <a:cubicBezTo>
                      <a:pt x="7562118" y="838619"/>
                      <a:pt x="7562118" y="838619"/>
                      <a:pt x="7561100" y="839633"/>
                    </a:cubicBezTo>
                    <a:cubicBezTo>
                      <a:pt x="7561100" y="839633"/>
                      <a:pt x="7561100" y="839633"/>
                      <a:pt x="7561100" y="840647"/>
                    </a:cubicBezTo>
                    <a:cubicBezTo>
                      <a:pt x="7561100" y="840647"/>
                      <a:pt x="7561100" y="840647"/>
                      <a:pt x="7561100" y="841661"/>
                    </a:cubicBezTo>
                    <a:cubicBezTo>
                      <a:pt x="7561100" y="841661"/>
                      <a:pt x="7561100" y="841661"/>
                      <a:pt x="7561100" y="842675"/>
                    </a:cubicBezTo>
                    <a:cubicBezTo>
                      <a:pt x="7561100" y="842675"/>
                      <a:pt x="7561100" y="842675"/>
                      <a:pt x="7561100" y="842675"/>
                    </a:cubicBezTo>
                    <a:cubicBezTo>
                      <a:pt x="7561100" y="842675"/>
                      <a:pt x="7561100" y="842675"/>
                      <a:pt x="7561100" y="842675"/>
                    </a:cubicBezTo>
                    <a:cubicBezTo>
                      <a:pt x="7561100" y="842675"/>
                      <a:pt x="7561100" y="842675"/>
                      <a:pt x="7561100" y="843689"/>
                    </a:cubicBezTo>
                    <a:cubicBezTo>
                      <a:pt x="7561100" y="843689"/>
                      <a:pt x="7561100" y="843689"/>
                      <a:pt x="7561100" y="844703"/>
                    </a:cubicBezTo>
                    <a:cubicBezTo>
                      <a:pt x="7561100" y="844703"/>
                      <a:pt x="7561100" y="844703"/>
                      <a:pt x="7561100" y="844703"/>
                    </a:cubicBezTo>
                    <a:cubicBezTo>
                      <a:pt x="7697373" y="1079963"/>
                      <a:pt x="7706525" y="1271618"/>
                      <a:pt x="7654661" y="1446035"/>
                    </a:cubicBezTo>
                    <a:cubicBezTo>
                      <a:pt x="7509235" y="1411557"/>
                      <a:pt x="7356691" y="1417641"/>
                      <a:pt x="7196012" y="1423726"/>
                    </a:cubicBezTo>
                    <a:cubicBezTo>
                      <a:pt x="7149231" y="1425754"/>
                      <a:pt x="7102451" y="1426768"/>
                      <a:pt x="7055671" y="1427782"/>
                    </a:cubicBezTo>
                    <a:cubicBezTo>
                      <a:pt x="7074993" y="1189480"/>
                      <a:pt x="6985501" y="995797"/>
                      <a:pt x="6876686" y="814282"/>
                    </a:cubicBezTo>
                    <a:cubicBezTo>
                      <a:pt x="6999738" y="757495"/>
                      <a:pt x="7152282" y="724031"/>
                      <a:pt x="7349573" y="724031"/>
                    </a:cubicBezTo>
                    <a:cubicBezTo>
                      <a:pt x="7349573" y="724031"/>
                      <a:pt x="7349573" y="724031"/>
                      <a:pt x="7349573" y="724031"/>
                    </a:cubicBezTo>
                    <a:cubicBezTo>
                      <a:pt x="7349573" y="724031"/>
                      <a:pt x="7349573" y="724031"/>
                      <a:pt x="7349573" y="724031"/>
                    </a:cubicBezTo>
                    <a:cubicBezTo>
                      <a:pt x="7350589" y="724031"/>
                      <a:pt x="7350589" y="724031"/>
                      <a:pt x="7351607" y="724031"/>
                    </a:cubicBezTo>
                    <a:cubicBezTo>
                      <a:pt x="7351607" y="724031"/>
                      <a:pt x="7351607" y="724031"/>
                      <a:pt x="7351607" y="724031"/>
                    </a:cubicBezTo>
                    <a:cubicBezTo>
                      <a:pt x="7351607" y="724031"/>
                      <a:pt x="7351607" y="724031"/>
                      <a:pt x="7351607" y="724031"/>
                    </a:cubicBezTo>
                    <a:cubicBezTo>
                      <a:pt x="7351607" y="724031"/>
                      <a:pt x="7351607" y="724031"/>
                      <a:pt x="7352623" y="723017"/>
                    </a:cubicBezTo>
                    <a:cubicBezTo>
                      <a:pt x="7352623" y="723017"/>
                      <a:pt x="7352623" y="723017"/>
                      <a:pt x="7352623" y="722003"/>
                    </a:cubicBezTo>
                    <a:cubicBezTo>
                      <a:pt x="7352623" y="722003"/>
                      <a:pt x="7352623" y="722003"/>
                      <a:pt x="7352623" y="720989"/>
                    </a:cubicBezTo>
                    <a:cubicBezTo>
                      <a:pt x="7352623" y="720989"/>
                      <a:pt x="7352623" y="720989"/>
                      <a:pt x="7352623" y="719975"/>
                    </a:cubicBezTo>
                    <a:cubicBezTo>
                      <a:pt x="7352623" y="719975"/>
                      <a:pt x="7352623" y="719975"/>
                      <a:pt x="7352623" y="719975"/>
                    </a:cubicBezTo>
                    <a:cubicBezTo>
                      <a:pt x="7352623" y="719975"/>
                      <a:pt x="7352623" y="719975"/>
                      <a:pt x="7352623" y="719975"/>
                    </a:cubicBezTo>
                    <a:cubicBezTo>
                      <a:pt x="7352623" y="719975"/>
                      <a:pt x="7352623" y="719975"/>
                      <a:pt x="7352623" y="718961"/>
                    </a:cubicBezTo>
                    <a:cubicBezTo>
                      <a:pt x="7352623" y="718961"/>
                      <a:pt x="7352623" y="718961"/>
                      <a:pt x="7352623" y="717947"/>
                    </a:cubicBezTo>
                    <a:cubicBezTo>
                      <a:pt x="7352623" y="717947"/>
                      <a:pt x="7352623" y="717947"/>
                      <a:pt x="7352623" y="717947"/>
                    </a:cubicBezTo>
                    <a:cubicBezTo>
                      <a:pt x="7253978" y="548601"/>
                      <a:pt x="7207198" y="399536"/>
                      <a:pt x="7194994" y="264667"/>
                    </a:cubicBezTo>
                    <a:cubicBezTo>
                      <a:pt x="7406522" y="266695"/>
                      <a:pt x="7619067" y="246414"/>
                      <a:pt x="7817374" y="111545"/>
                    </a:cubicBezTo>
                    <a:close/>
                    <a:moveTo>
                      <a:pt x="7045501" y="259597"/>
                    </a:moveTo>
                    <a:cubicBezTo>
                      <a:pt x="7092282" y="261625"/>
                      <a:pt x="7139062" y="262639"/>
                      <a:pt x="7186859" y="263653"/>
                    </a:cubicBezTo>
                    <a:cubicBezTo>
                      <a:pt x="7199063" y="397507"/>
                      <a:pt x="7245843" y="546573"/>
                      <a:pt x="7342454" y="714905"/>
                    </a:cubicBezTo>
                    <a:cubicBezTo>
                      <a:pt x="7147197" y="715919"/>
                      <a:pt x="6994653" y="749383"/>
                      <a:pt x="6872618" y="806169"/>
                    </a:cubicBezTo>
                    <a:cubicBezTo>
                      <a:pt x="6848211" y="765607"/>
                      <a:pt x="6823804" y="726059"/>
                      <a:pt x="6798380" y="686512"/>
                    </a:cubicBezTo>
                    <a:cubicBezTo>
                      <a:pt x="6713972" y="552657"/>
                      <a:pt x="6632616" y="422859"/>
                      <a:pt x="6588886" y="280892"/>
                    </a:cubicBezTo>
                    <a:cubicBezTo>
                      <a:pt x="6733295" y="247428"/>
                      <a:pt x="6887872" y="253512"/>
                      <a:pt x="7045501" y="259597"/>
                    </a:cubicBezTo>
                    <a:close/>
                    <a:moveTo>
                      <a:pt x="5625825" y="282920"/>
                    </a:moveTo>
                    <a:cubicBezTo>
                      <a:pt x="5802776" y="325510"/>
                      <a:pt x="5964472" y="428943"/>
                      <a:pt x="6100745" y="664202"/>
                    </a:cubicBezTo>
                    <a:cubicBezTo>
                      <a:pt x="6100745" y="664202"/>
                      <a:pt x="6100745" y="664202"/>
                      <a:pt x="6100745" y="664202"/>
                    </a:cubicBezTo>
                    <a:cubicBezTo>
                      <a:pt x="6100745" y="664202"/>
                      <a:pt x="6101762" y="665217"/>
                      <a:pt x="6101762" y="665217"/>
                    </a:cubicBezTo>
                    <a:cubicBezTo>
                      <a:pt x="6101762" y="665217"/>
                      <a:pt x="6101762" y="665217"/>
                      <a:pt x="6101762" y="665217"/>
                    </a:cubicBezTo>
                    <a:cubicBezTo>
                      <a:pt x="6101762" y="665217"/>
                      <a:pt x="6102779" y="665217"/>
                      <a:pt x="6102779" y="665217"/>
                    </a:cubicBezTo>
                    <a:cubicBezTo>
                      <a:pt x="6102779" y="665217"/>
                      <a:pt x="6102779" y="665217"/>
                      <a:pt x="6102779" y="665217"/>
                    </a:cubicBezTo>
                    <a:lnTo>
                      <a:pt x="6102779" y="665217"/>
                    </a:lnTo>
                    <a:lnTo>
                      <a:pt x="6102779" y="665217"/>
                    </a:lnTo>
                    <a:cubicBezTo>
                      <a:pt x="6102779" y="665217"/>
                      <a:pt x="6102779" y="665217"/>
                      <a:pt x="6102779" y="665217"/>
                    </a:cubicBezTo>
                    <a:cubicBezTo>
                      <a:pt x="6103796" y="665217"/>
                      <a:pt x="6103796" y="665217"/>
                      <a:pt x="6103796" y="665217"/>
                    </a:cubicBezTo>
                    <a:cubicBezTo>
                      <a:pt x="6103796" y="665217"/>
                      <a:pt x="6103796" y="665217"/>
                      <a:pt x="6103796" y="665217"/>
                    </a:cubicBezTo>
                    <a:cubicBezTo>
                      <a:pt x="6104813" y="665217"/>
                      <a:pt x="6104813" y="664202"/>
                      <a:pt x="6104813" y="664202"/>
                    </a:cubicBezTo>
                    <a:cubicBezTo>
                      <a:pt x="6104813" y="664202"/>
                      <a:pt x="6104813" y="664202"/>
                      <a:pt x="6104813" y="664202"/>
                    </a:cubicBezTo>
                    <a:cubicBezTo>
                      <a:pt x="6243120" y="428943"/>
                      <a:pt x="6405834" y="326524"/>
                      <a:pt x="6581768" y="282920"/>
                    </a:cubicBezTo>
                    <a:cubicBezTo>
                      <a:pt x="6624480" y="425901"/>
                      <a:pt x="6705837" y="554685"/>
                      <a:pt x="6791261" y="690568"/>
                    </a:cubicBezTo>
                    <a:cubicBezTo>
                      <a:pt x="6815668" y="730116"/>
                      <a:pt x="6841092" y="769664"/>
                      <a:pt x="6864482" y="809212"/>
                    </a:cubicBezTo>
                    <a:cubicBezTo>
                      <a:pt x="6647870" y="911630"/>
                      <a:pt x="6524818" y="1086047"/>
                      <a:pt x="6421088" y="1270604"/>
                    </a:cubicBezTo>
                    <a:cubicBezTo>
                      <a:pt x="6310239" y="1192522"/>
                      <a:pt x="6204475" y="1077935"/>
                      <a:pt x="6105830" y="907574"/>
                    </a:cubicBezTo>
                    <a:cubicBezTo>
                      <a:pt x="6105830" y="907574"/>
                      <a:pt x="6105830" y="907574"/>
                      <a:pt x="6105830" y="907574"/>
                    </a:cubicBezTo>
                    <a:cubicBezTo>
                      <a:pt x="6105830" y="907574"/>
                      <a:pt x="6105830" y="907574"/>
                      <a:pt x="6105830" y="906560"/>
                    </a:cubicBezTo>
                    <a:cubicBezTo>
                      <a:pt x="6105830" y="906560"/>
                      <a:pt x="6105830" y="906560"/>
                      <a:pt x="6104813" y="905546"/>
                    </a:cubicBezTo>
                    <a:cubicBezTo>
                      <a:pt x="6104813" y="905546"/>
                      <a:pt x="6104813" y="905546"/>
                      <a:pt x="6104813" y="905546"/>
                    </a:cubicBezTo>
                    <a:cubicBezTo>
                      <a:pt x="6104813" y="905546"/>
                      <a:pt x="6104813" y="905546"/>
                      <a:pt x="6104813" y="905546"/>
                    </a:cubicBezTo>
                    <a:cubicBezTo>
                      <a:pt x="6104813" y="905546"/>
                      <a:pt x="6104813" y="905546"/>
                      <a:pt x="6103796" y="905546"/>
                    </a:cubicBezTo>
                    <a:cubicBezTo>
                      <a:pt x="6103796" y="905546"/>
                      <a:pt x="6103796" y="905546"/>
                      <a:pt x="6102779" y="905546"/>
                    </a:cubicBezTo>
                    <a:cubicBezTo>
                      <a:pt x="6102779" y="905546"/>
                      <a:pt x="6102779" y="905546"/>
                      <a:pt x="6101762" y="905546"/>
                    </a:cubicBezTo>
                    <a:cubicBezTo>
                      <a:pt x="6101762" y="905546"/>
                      <a:pt x="6100745" y="905546"/>
                      <a:pt x="6100745" y="905546"/>
                    </a:cubicBezTo>
                    <a:cubicBezTo>
                      <a:pt x="6100745" y="905546"/>
                      <a:pt x="6100745" y="905546"/>
                      <a:pt x="6100745" y="905546"/>
                    </a:cubicBezTo>
                    <a:cubicBezTo>
                      <a:pt x="6100745" y="905546"/>
                      <a:pt x="6100745" y="905546"/>
                      <a:pt x="6100745" y="905546"/>
                    </a:cubicBezTo>
                    <a:cubicBezTo>
                      <a:pt x="6100745" y="905546"/>
                      <a:pt x="6100745" y="905546"/>
                      <a:pt x="6099728" y="906560"/>
                    </a:cubicBezTo>
                    <a:cubicBezTo>
                      <a:pt x="6099728" y="906560"/>
                      <a:pt x="6099728" y="906560"/>
                      <a:pt x="6099728" y="907574"/>
                    </a:cubicBezTo>
                    <a:cubicBezTo>
                      <a:pt x="6099728" y="907574"/>
                      <a:pt x="6099728" y="907574"/>
                      <a:pt x="6099728" y="907574"/>
                    </a:cubicBezTo>
                    <a:cubicBezTo>
                      <a:pt x="6001083" y="1076921"/>
                      <a:pt x="5895319" y="1192522"/>
                      <a:pt x="5784470" y="1270604"/>
                    </a:cubicBezTo>
                    <a:cubicBezTo>
                      <a:pt x="5680741" y="1086047"/>
                      <a:pt x="5557688" y="912645"/>
                      <a:pt x="5341076" y="809212"/>
                    </a:cubicBezTo>
                    <a:cubicBezTo>
                      <a:pt x="5365483" y="768650"/>
                      <a:pt x="5389890" y="730116"/>
                      <a:pt x="5414297" y="690568"/>
                    </a:cubicBezTo>
                    <a:cubicBezTo>
                      <a:pt x="5501756" y="554685"/>
                      <a:pt x="5582096" y="425901"/>
                      <a:pt x="5625825" y="282920"/>
                    </a:cubicBezTo>
                    <a:close/>
                    <a:moveTo>
                      <a:pt x="5020733" y="263653"/>
                    </a:moveTo>
                    <a:cubicBezTo>
                      <a:pt x="5067514" y="262639"/>
                      <a:pt x="5115311" y="261625"/>
                      <a:pt x="5162091" y="259597"/>
                    </a:cubicBezTo>
                    <a:cubicBezTo>
                      <a:pt x="5319720" y="253512"/>
                      <a:pt x="5474297" y="248442"/>
                      <a:pt x="5618706" y="281906"/>
                    </a:cubicBezTo>
                    <a:cubicBezTo>
                      <a:pt x="5575994" y="423873"/>
                      <a:pt x="5493620" y="553671"/>
                      <a:pt x="5409212" y="687526"/>
                    </a:cubicBezTo>
                    <a:cubicBezTo>
                      <a:pt x="5383788" y="727074"/>
                      <a:pt x="5359381" y="766621"/>
                      <a:pt x="5334974" y="807183"/>
                    </a:cubicBezTo>
                    <a:cubicBezTo>
                      <a:pt x="5211922" y="750397"/>
                      <a:pt x="5060395" y="716933"/>
                      <a:pt x="4865139" y="715919"/>
                    </a:cubicBezTo>
                    <a:cubicBezTo>
                      <a:pt x="4961750" y="546573"/>
                      <a:pt x="5008530" y="397507"/>
                      <a:pt x="5020733" y="263653"/>
                    </a:cubicBezTo>
                    <a:close/>
                    <a:moveTo>
                      <a:pt x="4324116" y="234245"/>
                    </a:moveTo>
                    <a:cubicBezTo>
                      <a:pt x="4345472" y="192669"/>
                      <a:pt x="4367845" y="152107"/>
                      <a:pt x="4390218" y="111545"/>
                    </a:cubicBezTo>
                    <a:cubicBezTo>
                      <a:pt x="4587508" y="247428"/>
                      <a:pt x="4800053" y="266695"/>
                      <a:pt x="5012598" y="263653"/>
                    </a:cubicBezTo>
                    <a:cubicBezTo>
                      <a:pt x="5000394" y="398521"/>
                      <a:pt x="4953614" y="547587"/>
                      <a:pt x="4854969" y="716933"/>
                    </a:cubicBezTo>
                    <a:cubicBezTo>
                      <a:pt x="4854969" y="716933"/>
                      <a:pt x="4854969" y="716933"/>
                      <a:pt x="4854969" y="716933"/>
                    </a:cubicBezTo>
                    <a:cubicBezTo>
                      <a:pt x="4854969" y="716933"/>
                      <a:pt x="4854969" y="716933"/>
                      <a:pt x="4854969" y="717947"/>
                    </a:cubicBezTo>
                    <a:cubicBezTo>
                      <a:pt x="4854969" y="717947"/>
                      <a:pt x="4854969" y="717947"/>
                      <a:pt x="4854969" y="718961"/>
                    </a:cubicBezTo>
                    <a:cubicBezTo>
                      <a:pt x="4854969" y="718961"/>
                      <a:pt x="4854969" y="718961"/>
                      <a:pt x="4854969" y="718961"/>
                    </a:cubicBezTo>
                    <a:cubicBezTo>
                      <a:pt x="4854969" y="718961"/>
                      <a:pt x="4854969" y="718961"/>
                      <a:pt x="4854969" y="718961"/>
                    </a:cubicBezTo>
                    <a:cubicBezTo>
                      <a:pt x="4854969" y="718961"/>
                      <a:pt x="4854969" y="718961"/>
                      <a:pt x="4854969" y="719975"/>
                    </a:cubicBezTo>
                    <a:cubicBezTo>
                      <a:pt x="4854969" y="719975"/>
                      <a:pt x="4854969" y="719975"/>
                      <a:pt x="4854969" y="720989"/>
                    </a:cubicBezTo>
                    <a:cubicBezTo>
                      <a:pt x="4854969" y="720989"/>
                      <a:pt x="4854969" y="720989"/>
                      <a:pt x="4854969" y="722003"/>
                    </a:cubicBezTo>
                    <a:cubicBezTo>
                      <a:pt x="4854969" y="722003"/>
                      <a:pt x="4854969" y="722003"/>
                      <a:pt x="4855986" y="723017"/>
                    </a:cubicBezTo>
                    <a:cubicBezTo>
                      <a:pt x="4855986" y="723017"/>
                      <a:pt x="4855986" y="723017"/>
                      <a:pt x="4855986" y="723017"/>
                    </a:cubicBezTo>
                    <a:cubicBezTo>
                      <a:pt x="4855986" y="723017"/>
                      <a:pt x="4855986" y="723017"/>
                      <a:pt x="4855986" y="723017"/>
                    </a:cubicBezTo>
                    <a:cubicBezTo>
                      <a:pt x="4857003" y="723017"/>
                      <a:pt x="4857003" y="723017"/>
                      <a:pt x="4858020" y="723017"/>
                    </a:cubicBezTo>
                    <a:cubicBezTo>
                      <a:pt x="4858020" y="723017"/>
                      <a:pt x="4858020" y="723017"/>
                      <a:pt x="4858020" y="723017"/>
                    </a:cubicBezTo>
                    <a:cubicBezTo>
                      <a:pt x="4858020" y="723017"/>
                      <a:pt x="4858020" y="723017"/>
                      <a:pt x="4858020" y="723017"/>
                    </a:cubicBezTo>
                    <a:cubicBezTo>
                      <a:pt x="5054293" y="723017"/>
                      <a:pt x="5207854" y="756481"/>
                      <a:pt x="5330906" y="813268"/>
                    </a:cubicBezTo>
                    <a:cubicBezTo>
                      <a:pt x="5222091" y="994783"/>
                      <a:pt x="5132599" y="1188466"/>
                      <a:pt x="5151921" y="1426768"/>
                    </a:cubicBezTo>
                    <a:cubicBezTo>
                      <a:pt x="5105141" y="1425754"/>
                      <a:pt x="5058361" y="1424740"/>
                      <a:pt x="5011581" y="1422712"/>
                    </a:cubicBezTo>
                    <a:cubicBezTo>
                      <a:pt x="4850901" y="1416627"/>
                      <a:pt x="4698357" y="1411557"/>
                      <a:pt x="4552932" y="1445021"/>
                    </a:cubicBezTo>
                    <a:cubicBezTo>
                      <a:pt x="4502084" y="1270604"/>
                      <a:pt x="4510219" y="1079963"/>
                      <a:pt x="4646492" y="843689"/>
                    </a:cubicBezTo>
                    <a:cubicBezTo>
                      <a:pt x="4646492" y="843689"/>
                      <a:pt x="4646492" y="843689"/>
                      <a:pt x="4646492" y="843689"/>
                    </a:cubicBezTo>
                    <a:cubicBezTo>
                      <a:pt x="4646492" y="843689"/>
                      <a:pt x="4646492" y="843689"/>
                      <a:pt x="4646492" y="842675"/>
                    </a:cubicBezTo>
                    <a:cubicBezTo>
                      <a:pt x="4646492" y="842675"/>
                      <a:pt x="4646492" y="842675"/>
                      <a:pt x="4646492" y="841661"/>
                    </a:cubicBezTo>
                    <a:cubicBezTo>
                      <a:pt x="4646492" y="841661"/>
                      <a:pt x="4646492" y="841661"/>
                      <a:pt x="4646492" y="841661"/>
                    </a:cubicBezTo>
                    <a:cubicBezTo>
                      <a:pt x="4646492" y="841661"/>
                      <a:pt x="4646492" y="841661"/>
                      <a:pt x="4646492" y="841661"/>
                    </a:cubicBezTo>
                    <a:cubicBezTo>
                      <a:pt x="4646492" y="841661"/>
                      <a:pt x="4646492" y="841661"/>
                      <a:pt x="4646492" y="840647"/>
                    </a:cubicBezTo>
                    <a:cubicBezTo>
                      <a:pt x="4646492" y="840647"/>
                      <a:pt x="4646492" y="840647"/>
                      <a:pt x="4646492" y="839633"/>
                    </a:cubicBezTo>
                    <a:cubicBezTo>
                      <a:pt x="4646492" y="839633"/>
                      <a:pt x="4646492" y="839633"/>
                      <a:pt x="4646492" y="838619"/>
                    </a:cubicBezTo>
                    <a:cubicBezTo>
                      <a:pt x="4646492" y="838619"/>
                      <a:pt x="4646492" y="838619"/>
                      <a:pt x="4645475" y="837605"/>
                    </a:cubicBezTo>
                    <a:cubicBezTo>
                      <a:pt x="4645475" y="837605"/>
                      <a:pt x="4645475" y="837605"/>
                      <a:pt x="4645475" y="837605"/>
                    </a:cubicBezTo>
                    <a:cubicBezTo>
                      <a:pt x="4645475" y="837605"/>
                      <a:pt x="4645475" y="837605"/>
                      <a:pt x="4645475" y="837605"/>
                    </a:cubicBezTo>
                    <a:cubicBezTo>
                      <a:pt x="4645475" y="837605"/>
                      <a:pt x="4645475" y="837605"/>
                      <a:pt x="4644458" y="837605"/>
                    </a:cubicBezTo>
                    <a:cubicBezTo>
                      <a:pt x="4644458" y="837605"/>
                      <a:pt x="4644458" y="837605"/>
                      <a:pt x="4643441" y="837605"/>
                    </a:cubicBezTo>
                    <a:cubicBezTo>
                      <a:pt x="4643441" y="837605"/>
                      <a:pt x="4643441" y="837605"/>
                      <a:pt x="4643441" y="837605"/>
                    </a:cubicBezTo>
                    <a:cubicBezTo>
                      <a:pt x="4370896" y="837605"/>
                      <a:pt x="4200046" y="749383"/>
                      <a:pt x="4074960" y="618570"/>
                    </a:cubicBezTo>
                    <a:cubicBezTo>
                      <a:pt x="4177673" y="511081"/>
                      <a:pt x="4248861" y="376212"/>
                      <a:pt x="4324116" y="234245"/>
                    </a:cubicBezTo>
                    <a:close/>
                    <a:moveTo>
                      <a:pt x="4102418" y="657104"/>
                    </a:moveTo>
                    <a:cubicBezTo>
                      <a:pt x="4240725" y="784874"/>
                      <a:pt x="4410557" y="845717"/>
                      <a:pt x="4637339" y="846731"/>
                    </a:cubicBezTo>
                    <a:cubicBezTo>
                      <a:pt x="4525474" y="1042443"/>
                      <a:pt x="4492931" y="1219902"/>
                      <a:pt x="4534627" y="1403445"/>
                    </a:cubicBezTo>
                    <a:cubicBezTo>
                      <a:pt x="4537677" y="1418655"/>
                      <a:pt x="4541745" y="1432852"/>
                      <a:pt x="4545813" y="1448063"/>
                    </a:cubicBezTo>
                    <a:cubicBezTo>
                      <a:pt x="4530558" y="1452119"/>
                      <a:pt x="4516321" y="1456175"/>
                      <a:pt x="4501067" y="1460231"/>
                    </a:cubicBezTo>
                    <a:cubicBezTo>
                      <a:pt x="4321065" y="1516004"/>
                      <a:pt x="4182758" y="1632620"/>
                      <a:pt x="4068858" y="1827317"/>
                    </a:cubicBezTo>
                    <a:cubicBezTo>
                      <a:pt x="3954959" y="1632620"/>
                      <a:pt x="3817669" y="1516004"/>
                      <a:pt x="3636650" y="1460231"/>
                    </a:cubicBezTo>
                    <a:cubicBezTo>
                      <a:pt x="3622413" y="1456175"/>
                      <a:pt x="3607158" y="1452119"/>
                      <a:pt x="3591904" y="1448063"/>
                    </a:cubicBezTo>
                    <a:cubicBezTo>
                      <a:pt x="3595972" y="1433866"/>
                      <a:pt x="3600040" y="1418655"/>
                      <a:pt x="3603091" y="1403445"/>
                    </a:cubicBezTo>
                    <a:cubicBezTo>
                      <a:pt x="3644786" y="1219902"/>
                      <a:pt x="3612243" y="1042443"/>
                      <a:pt x="3500378" y="846731"/>
                    </a:cubicBezTo>
                    <a:cubicBezTo>
                      <a:pt x="3726143" y="845717"/>
                      <a:pt x="3896992" y="784874"/>
                      <a:pt x="4035299" y="657104"/>
                    </a:cubicBezTo>
                    <a:cubicBezTo>
                      <a:pt x="4046485" y="646964"/>
                      <a:pt x="4057672" y="635809"/>
                      <a:pt x="4067841" y="624655"/>
                    </a:cubicBezTo>
                    <a:cubicBezTo>
                      <a:pt x="4080045" y="635809"/>
                      <a:pt x="4091232" y="645950"/>
                      <a:pt x="4102418" y="657104"/>
                    </a:cubicBezTo>
                    <a:close/>
                    <a:moveTo>
                      <a:pt x="3749533" y="111545"/>
                    </a:moveTo>
                    <a:cubicBezTo>
                      <a:pt x="3771906" y="152107"/>
                      <a:pt x="3794279" y="193683"/>
                      <a:pt x="3815635" y="234245"/>
                    </a:cubicBezTo>
                    <a:cubicBezTo>
                      <a:pt x="3890890" y="376212"/>
                      <a:pt x="3962078" y="511081"/>
                      <a:pt x="4064791" y="619584"/>
                    </a:cubicBezTo>
                    <a:cubicBezTo>
                      <a:pt x="3938688" y="750397"/>
                      <a:pt x="3768855" y="838619"/>
                      <a:pt x="3496310" y="838619"/>
                    </a:cubicBezTo>
                    <a:cubicBezTo>
                      <a:pt x="3496310" y="838619"/>
                      <a:pt x="3496310" y="838619"/>
                      <a:pt x="3496310" y="838619"/>
                    </a:cubicBezTo>
                    <a:cubicBezTo>
                      <a:pt x="3496310" y="838619"/>
                      <a:pt x="3496310" y="838619"/>
                      <a:pt x="3495293" y="838619"/>
                    </a:cubicBezTo>
                    <a:cubicBezTo>
                      <a:pt x="3495293" y="838619"/>
                      <a:pt x="3495293" y="838619"/>
                      <a:pt x="3494276" y="838619"/>
                    </a:cubicBezTo>
                    <a:cubicBezTo>
                      <a:pt x="3494276" y="838619"/>
                      <a:pt x="3494276" y="838619"/>
                      <a:pt x="3494276" y="838619"/>
                    </a:cubicBezTo>
                    <a:cubicBezTo>
                      <a:pt x="3494276" y="838619"/>
                      <a:pt x="3494276" y="838619"/>
                      <a:pt x="3494276" y="838619"/>
                    </a:cubicBezTo>
                    <a:cubicBezTo>
                      <a:pt x="3494276" y="838619"/>
                      <a:pt x="3494276" y="838619"/>
                      <a:pt x="3493259" y="839633"/>
                    </a:cubicBezTo>
                    <a:cubicBezTo>
                      <a:pt x="3493259" y="839633"/>
                      <a:pt x="3493259" y="839633"/>
                      <a:pt x="3493259" y="840647"/>
                    </a:cubicBezTo>
                    <a:cubicBezTo>
                      <a:pt x="3493259" y="840647"/>
                      <a:pt x="3493259" y="840647"/>
                      <a:pt x="3493259" y="841661"/>
                    </a:cubicBezTo>
                    <a:cubicBezTo>
                      <a:pt x="3493259" y="841661"/>
                      <a:pt x="3493259" y="841661"/>
                      <a:pt x="3493259" y="842675"/>
                    </a:cubicBezTo>
                    <a:cubicBezTo>
                      <a:pt x="3493259" y="842675"/>
                      <a:pt x="3493259" y="842675"/>
                      <a:pt x="3493259" y="842675"/>
                    </a:cubicBezTo>
                    <a:cubicBezTo>
                      <a:pt x="3493259" y="842675"/>
                      <a:pt x="3493259" y="842675"/>
                      <a:pt x="3493259" y="842675"/>
                    </a:cubicBezTo>
                    <a:cubicBezTo>
                      <a:pt x="3493259" y="842675"/>
                      <a:pt x="3493259" y="842675"/>
                      <a:pt x="3493259" y="843689"/>
                    </a:cubicBezTo>
                    <a:cubicBezTo>
                      <a:pt x="3493259" y="843689"/>
                      <a:pt x="3493259" y="843689"/>
                      <a:pt x="3493259" y="844703"/>
                    </a:cubicBezTo>
                    <a:cubicBezTo>
                      <a:pt x="3493259" y="844703"/>
                      <a:pt x="3493259" y="844703"/>
                      <a:pt x="3493259" y="844703"/>
                    </a:cubicBezTo>
                    <a:cubicBezTo>
                      <a:pt x="3629532" y="1079963"/>
                      <a:pt x="3638684" y="1271618"/>
                      <a:pt x="3586819" y="1446035"/>
                    </a:cubicBezTo>
                    <a:cubicBezTo>
                      <a:pt x="3441394" y="1411557"/>
                      <a:pt x="3288850" y="1417641"/>
                      <a:pt x="3128170" y="1423726"/>
                    </a:cubicBezTo>
                    <a:cubicBezTo>
                      <a:pt x="3081390" y="1425754"/>
                      <a:pt x="3034610" y="1426768"/>
                      <a:pt x="2987830" y="1427782"/>
                    </a:cubicBezTo>
                    <a:cubicBezTo>
                      <a:pt x="3007152" y="1189480"/>
                      <a:pt x="2917659" y="995797"/>
                      <a:pt x="2808845" y="814282"/>
                    </a:cubicBezTo>
                    <a:cubicBezTo>
                      <a:pt x="2931897" y="757495"/>
                      <a:pt x="3084441" y="724031"/>
                      <a:pt x="3281731" y="724031"/>
                    </a:cubicBezTo>
                    <a:cubicBezTo>
                      <a:pt x="3282748" y="724031"/>
                      <a:pt x="3282748" y="724031"/>
                      <a:pt x="3283765" y="724031"/>
                    </a:cubicBezTo>
                    <a:cubicBezTo>
                      <a:pt x="3283765" y="724031"/>
                      <a:pt x="3283765" y="724031"/>
                      <a:pt x="3283765" y="724031"/>
                    </a:cubicBezTo>
                    <a:cubicBezTo>
                      <a:pt x="3283765" y="724031"/>
                      <a:pt x="3283765" y="724031"/>
                      <a:pt x="3283765" y="724031"/>
                    </a:cubicBezTo>
                    <a:cubicBezTo>
                      <a:pt x="3283765" y="724031"/>
                      <a:pt x="3283765" y="724031"/>
                      <a:pt x="3284782" y="723017"/>
                    </a:cubicBezTo>
                    <a:cubicBezTo>
                      <a:pt x="3284782" y="723017"/>
                      <a:pt x="3284782" y="723017"/>
                      <a:pt x="3284782" y="722003"/>
                    </a:cubicBezTo>
                    <a:cubicBezTo>
                      <a:pt x="3284782" y="722003"/>
                      <a:pt x="3284782" y="722003"/>
                      <a:pt x="3284782" y="720989"/>
                    </a:cubicBezTo>
                    <a:cubicBezTo>
                      <a:pt x="3284782" y="720989"/>
                      <a:pt x="3284782" y="720989"/>
                      <a:pt x="3284782" y="719975"/>
                    </a:cubicBezTo>
                    <a:cubicBezTo>
                      <a:pt x="3284782" y="719975"/>
                      <a:pt x="3284782" y="719975"/>
                      <a:pt x="3284782" y="719975"/>
                    </a:cubicBezTo>
                    <a:cubicBezTo>
                      <a:pt x="3284782" y="719975"/>
                      <a:pt x="3284782" y="719975"/>
                      <a:pt x="3284782" y="719975"/>
                    </a:cubicBezTo>
                    <a:cubicBezTo>
                      <a:pt x="3284782" y="719975"/>
                      <a:pt x="3284782" y="719975"/>
                      <a:pt x="3284782" y="718961"/>
                    </a:cubicBezTo>
                    <a:cubicBezTo>
                      <a:pt x="3284782" y="718961"/>
                      <a:pt x="3284782" y="718961"/>
                      <a:pt x="3284782" y="717947"/>
                    </a:cubicBezTo>
                    <a:cubicBezTo>
                      <a:pt x="3284782" y="717947"/>
                      <a:pt x="3284782" y="717947"/>
                      <a:pt x="3284782" y="717947"/>
                    </a:cubicBezTo>
                    <a:cubicBezTo>
                      <a:pt x="3186137" y="548601"/>
                      <a:pt x="3139357" y="399536"/>
                      <a:pt x="3127153" y="264667"/>
                    </a:cubicBezTo>
                    <a:cubicBezTo>
                      <a:pt x="3338681" y="266695"/>
                      <a:pt x="3551226" y="246414"/>
                      <a:pt x="3749533" y="111545"/>
                    </a:cubicBezTo>
                    <a:close/>
                    <a:moveTo>
                      <a:pt x="2977660" y="259597"/>
                    </a:moveTo>
                    <a:cubicBezTo>
                      <a:pt x="3024440" y="261625"/>
                      <a:pt x="3071220" y="262639"/>
                      <a:pt x="3119017" y="263653"/>
                    </a:cubicBezTo>
                    <a:cubicBezTo>
                      <a:pt x="3131221" y="397507"/>
                      <a:pt x="3178001" y="546573"/>
                      <a:pt x="3274612" y="714905"/>
                    </a:cubicBezTo>
                    <a:cubicBezTo>
                      <a:pt x="3079356" y="715919"/>
                      <a:pt x="2926812" y="749383"/>
                      <a:pt x="2804777" y="806169"/>
                    </a:cubicBezTo>
                    <a:cubicBezTo>
                      <a:pt x="2780370" y="765607"/>
                      <a:pt x="2755963" y="726059"/>
                      <a:pt x="2730538" y="686512"/>
                    </a:cubicBezTo>
                    <a:cubicBezTo>
                      <a:pt x="2646131" y="552657"/>
                      <a:pt x="2564774" y="422859"/>
                      <a:pt x="2521045" y="280892"/>
                    </a:cubicBezTo>
                    <a:cubicBezTo>
                      <a:pt x="2665453" y="247428"/>
                      <a:pt x="2820031" y="253512"/>
                      <a:pt x="2977660" y="259597"/>
                    </a:cubicBezTo>
                    <a:close/>
                    <a:moveTo>
                      <a:pt x="1557983" y="282920"/>
                    </a:moveTo>
                    <a:cubicBezTo>
                      <a:pt x="1734934" y="325510"/>
                      <a:pt x="1896631" y="428943"/>
                      <a:pt x="2032904" y="664202"/>
                    </a:cubicBezTo>
                    <a:cubicBezTo>
                      <a:pt x="2032904" y="664202"/>
                      <a:pt x="2032904" y="664202"/>
                      <a:pt x="2032904" y="664202"/>
                    </a:cubicBezTo>
                    <a:cubicBezTo>
                      <a:pt x="2032904" y="664202"/>
                      <a:pt x="2033921" y="665217"/>
                      <a:pt x="2033921" y="665217"/>
                    </a:cubicBezTo>
                    <a:cubicBezTo>
                      <a:pt x="2033921" y="665217"/>
                      <a:pt x="2033921" y="665217"/>
                      <a:pt x="2033921" y="665217"/>
                    </a:cubicBezTo>
                    <a:cubicBezTo>
                      <a:pt x="2033921" y="665217"/>
                      <a:pt x="2034938" y="665217"/>
                      <a:pt x="2035955" y="665217"/>
                    </a:cubicBezTo>
                    <a:cubicBezTo>
                      <a:pt x="2035955" y="665217"/>
                      <a:pt x="2035955" y="665217"/>
                      <a:pt x="2035955" y="665217"/>
                    </a:cubicBezTo>
                    <a:lnTo>
                      <a:pt x="2035955" y="665217"/>
                    </a:lnTo>
                    <a:lnTo>
                      <a:pt x="2035955" y="665217"/>
                    </a:lnTo>
                    <a:cubicBezTo>
                      <a:pt x="2035955" y="665217"/>
                      <a:pt x="2035955" y="665217"/>
                      <a:pt x="2035955" y="665217"/>
                    </a:cubicBezTo>
                    <a:cubicBezTo>
                      <a:pt x="2036972" y="665217"/>
                      <a:pt x="2036972" y="665217"/>
                      <a:pt x="2037989" y="665217"/>
                    </a:cubicBezTo>
                    <a:cubicBezTo>
                      <a:pt x="2037989" y="665217"/>
                      <a:pt x="2037989" y="665217"/>
                      <a:pt x="2037989" y="665217"/>
                    </a:cubicBezTo>
                    <a:cubicBezTo>
                      <a:pt x="2039006" y="665217"/>
                      <a:pt x="2039006" y="664202"/>
                      <a:pt x="2039006" y="664202"/>
                    </a:cubicBezTo>
                    <a:cubicBezTo>
                      <a:pt x="2039006" y="664202"/>
                      <a:pt x="2039006" y="664202"/>
                      <a:pt x="2039006" y="664202"/>
                    </a:cubicBezTo>
                    <a:cubicBezTo>
                      <a:pt x="2175278" y="428943"/>
                      <a:pt x="2337992" y="326524"/>
                      <a:pt x="2513926" y="282920"/>
                    </a:cubicBezTo>
                    <a:cubicBezTo>
                      <a:pt x="2556638" y="425901"/>
                      <a:pt x="2637995" y="554685"/>
                      <a:pt x="2723420" y="690568"/>
                    </a:cubicBezTo>
                    <a:cubicBezTo>
                      <a:pt x="2747827" y="730116"/>
                      <a:pt x="2773251" y="769664"/>
                      <a:pt x="2796641" y="809212"/>
                    </a:cubicBezTo>
                    <a:cubicBezTo>
                      <a:pt x="2580028" y="911630"/>
                      <a:pt x="2456976" y="1086047"/>
                      <a:pt x="2353246" y="1270604"/>
                    </a:cubicBezTo>
                    <a:cubicBezTo>
                      <a:pt x="2242398" y="1192522"/>
                      <a:pt x="2136634" y="1077935"/>
                      <a:pt x="2037989" y="907574"/>
                    </a:cubicBezTo>
                    <a:cubicBezTo>
                      <a:pt x="2037989" y="907574"/>
                      <a:pt x="2037989" y="907574"/>
                      <a:pt x="2037989" y="907574"/>
                    </a:cubicBezTo>
                    <a:cubicBezTo>
                      <a:pt x="2037989" y="907574"/>
                      <a:pt x="2037989" y="907574"/>
                      <a:pt x="2036972" y="906560"/>
                    </a:cubicBezTo>
                    <a:cubicBezTo>
                      <a:pt x="2036972" y="906560"/>
                      <a:pt x="2036972" y="906560"/>
                      <a:pt x="2035955" y="906560"/>
                    </a:cubicBezTo>
                    <a:cubicBezTo>
                      <a:pt x="2035955" y="906560"/>
                      <a:pt x="2035955" y="906560"/>
                      <a:pt x="2035955" y="906560"/>
                    </a:cubicBezTo>
                    <a:cubicBezTo>
                      <a:pt x="2035955" y="906560"/>
                      <a:pt x="2035955" y="906560"/>
                      <a:pt x="2035955" y="906560"/>
                    </a:cubicBezTo>
                    <a:cubicBezTo>
                      <a:pt x="2035955" y="906560"/>
                      <a:pt x="2035955" y="906560"/>
                      <a:pt x="2034938" y="906560"/>
                    </a:cubicBezTo>
                    <a:cubicBezTo>
                      <a:pt x="2034938" y="906560"/>
                      <a:pt x="2034938" y="906560"/>
                      <a:pt x="2033921" y="906560"/>
                    </a:cubicBezTo>
                    <a:cubicBezTo>
                      <a:pt x="2033921" y="906560"/>
                      <a:pt x="2033921" y="906560"/>
                      <a:pt x="2032904" y="906560"/>
                    </a:cubicBezTo>
                    <a:cubicBezTo>
                      <a:pt x="2032904" y="906560"/>
                      <a:pt x="2032904" y="906560"/>
                      <a:pt x="2031887" y="906560"/>
                    </a:cubicBezTo>
                    <a:cubicBezTo>
                      <a:pt x="2031887" y="906560"/>
                      <a:pt x="2031887" y="906560"/>
                      <a:pt x="2031887" y="906560"/>
                    </a:cubicBezTo>
                    <a:cubicBezTo>
                      <a:pt x="2031887" y="906560"/>
                      <a:pt x="2031887" y="906560"/>
                      <a:pt x="2031887" y="906560"/>
                    </a:cubicBezTo>
                    <a:cubicBezTo>
                      <a:pt x="2031887" y="906560"/>
                      <a:pt x="2031887" y="906560"/>
                      <a:pt x="2030870" y="906560"/>
                    </a:cubicBezTo>
                    <a:cubicBezTo>
                      <a:pt x="2030870" y="906560"/>
                      <a:pt x="2030870" y="906560"/>
                      <a:pt x="2029853" y="907574"/>
                    </a:cubicBezTo>
                    <a:cubicBezTo>
                      <a:pt x="2029853" y="907574"/>
                      <a:pt x="2029853" y="907574"/>
                      <a:pt x="2029853" y="907574"/>
                    </a:cubicBezTo>
                    <a:cubicBezTo>
                      <a:pt x="1931208" y="1076921"/>
                      <a:pt x="1825444" y="1192522"/>
                      <a:pt x="1714595" y="1270604"/>
                    </a:cubicBezTo>
                    <a:cubicBezTo>
                      <a:pt x="1610865" y="1086047"/>
                      <a:pt x="1487813" y="912645"/>
                      <a:pt x="1271201" y="809212"/>
                    </a:cubicBezTo>
                    <a:cubicBezTo>
                      <a:pt x="1295607" y="768650"/>
                      <a:pt x="1320015" y="729102"/>
                      <a:pt x="1344422" y="690568"/>
                    </a:cubicBezTo>
                    <a:cubicBezTo>
                      <a:pt x="1433914" y="554685"/>
                      <a:pt x="1514254" y="425901"/>
                      <a:pt x="1557983" y="282920"/>
                    </a:cubicBezTo>
                    <a:close/>
                    <a:moveTo>
                      <a:pt x="952892" y="263653"/>
                    </a:moveTo>
                    <a:cubicBezTo>
                      <a:pt x="999672" y="262639"/>
                      <a:pt x="1047469" y="261625"/>
                      <a:pt x="1094249" y="259597"/>
                    </a:cubicBezTo>
                    <a:cubicBezTo>
                      <a:pt x="1251878" y="253512"/>
                      <a:pt x="1406456" y="248442"/>
                      <a:pt x="1550865" y="281906"/>
                    </a:cubicBezTo>
                    <a:cubicBezTo>
                      <a:pt x="1508152" y="423873"/>
                      <a:pt x="1425778" y="553671"/>
                      <a:pt x="1341371" y="687526"/>
                    </a:cubicBezTo>
                    <a:cubicBezTo>
                      <a:pt x="1315947" y="727074"/>
                      <a:pt x="1291540" y="766621"/>
                      <a:pt x="1267133" y="807183"/>
                    </a:cubicBezTo>
                    <a:cubicBezTo>
                      <a:pt x="1144080" y="750397"/>
                      <a:pt x="992553" y="716933"/>
                      <a:pt x="797297" y="715919"/>
                    </a:cubicBezTo>
                    <a:cubicBezTo>
                      <a:pt x="893908" y="546573"/>
                      <a:pt x="940688" y="397507"/>
                      <a:pt x="952892" y="263653"/>
                    </a:cubicBezTo>
                    <a:close/>
                    <a:moveTo>
                      <a:pt x="579667" y="844703"/>
                    </a:moveTo>
                    <a:cubicBezTo>
                      <a:pt x="579667" y="844703"/>
                      <a:pt x="579667" y="844703"/>
                      <a:pt x="579667" y="844703"/>
                    </a:cubicBezTo>
                    <a:cubicBezTo>
                      <a:pt x="579667" y="843689"/>
                      <a:pt x="579667" y="843689"/>
                      <a:pt x="579667" y="844703"/>
                    </a:cubicBezTo>
                    <a:cubicBezTo>
                      <a:pt x="579667" y="843689"/>
                      <a:pt x="579667" y="843689"/>
                      <a:pt x="579667" y="842675"/>
                    </a:cubicBezTo>
                    <a:cubicBezTo>
                      <a:pt x="579667" y="842675"/>
                      <a:pt x="579667" y="842675"/>
                      <a:pt x="579667" y="842675"/>
                    </a:cubicBezTo>
                    <a:cubicBezTo>
                      <a:pt x="579667" y="842675"/>
                      <a:pt x="579667" y="842675"/>
                      <a:pt x="579667" y="842675"/>
                    </a:cubicBezTo>
                    <a:cubicBezTo>
                      <a:pt x="579667" y="842675"/>
                      <a:pt x="579667" y="841661"/>
                      <a:pt x="579667" y="841661"/>
                    </a:cubicBezTo>
                    <a:cubicBezTo>
                      <a:pt x="579667" y="841661"/>
                      <a:pt x="579667" y="841661"/>
                      <a:pt x="579667" y="840647"/>
                    </a:cubicBezTo>
                    <a:cubicBezTo>
                      <a:pt x="579667" y="840647"/>
                      <a:pt x="579667" y="840647"/>
                      <a:pt x="579667" y="839633"/>
                    </a:cubicBezTo>
                    <a:cubicBezTo>
                      <a:pt x="579667" y="839633"/>
                      <a:pt x="579667" y="839633"/>
                      <a:pt x="578650" y="838619"/>
                    </a:cubicBezTo>
                    <a:cubicBezTo>
                      <a:pt x="578650" y="838619"/>
                      <a:pt x="578650" y="838619"/>
                      <a:pt x="578650" y="838619"/>
                    </a:cubicBezTo>
                    <a:cubicBezTo>
                      <a:pt x="578650" y="838619"/>
                      <a:pt x="578650" y="838619"/>
                      <a:pt x="578650" y="838619"/>
                    </a:cubicBezTo>
                    <a:cubicBezTo>
                      <a:pt x="578650" y="838619"/>
                      <a:pt x="578650" y="838619"/>
                      <a:pt x="577633" y="838619"/>
                    </a:cubicBezTo>
                    <a:cubicBezTo>
                      <a:pt x="577633" y="838619"/>
                      <a:pt x="577633" y="838619"/>
                      <a:pt x="576617" y="838619"/>
                    </a:cubicBezTo>
                    <a:cubicBezTo>
                      <a:pt x="576617" y="838619"/>
                      <a:pt x="576617" y="838619"/>
                      <a:pt x="576617" y="838619"/>
                    </a:cubicBezTo>
                    <a:cubicBezTo>
                      <a:pt x="304071" y="838619"/>
                      <a:pt x="133222" y="750397"/>
                      <a:pt x="8136" y="619584"/>
                    </a:cubicBezTo>
                    <a:cubicBezTo>
                      <a:pt x="110849" y="511081"/>
                      <a:pt x="182036" y="376212"/>
                      <a:pt x="257291" y="234245"/>
                    </a:cubicBezTo>
                    <a:cubicBezTo>
                      <a:pt x="278647" y="192669"/>
                      <a:pt x="301020" y="152107"/>
                      <a:pt x="323393" y="111545"/>
                    </a:cubicBezTo>
                    <a:cubicBezTo>
                      <a:pt x="520684" y="247428"/>
                      <a:pt x="733228" y="266695"/>
                      <a:pt x="945773" y="263653"/>
                    </a:cubicBezTo>
                    <a:cubicBezTo>
                      <a:pt x="933570" y="398521"/>
                      <a:pt x="886789" y="547587"/>
                      <a:pt x="788144" y="716933"/>
                    </a:cubicBezTo>
                    <a:cubicBezTo>
                      <a:pt x="788144" y="716933"/>
                      <a:pt x="788144" y="716933"/>
                      <a:pt x="788144" y="716933"/>
                    </a:cubicBezTo>
                    <a:cubicBezTo>
                      <a:pt x="788144" y="716933"/>
                      <a:pt x="788144" y="716933"/>
                      <a:pt x="788144" y="717947"/>
                    </a:cubicBezTo>
                    <a:cubicBezTo>
                      <a:pt x="788144" y="717947"/>
                      <a:pt x="788144" y="717947"/>
                      <a:pt x="788144" y="718961"/>
                    </a:cubicBezTo>
                    <a:cubicBezTo>
                      <a:pt x="788144" y="718961"/>
                      <a:pt x="788144" y="718961"/>
                      <a:pt x="788144" y="718961"/>
                    </a:cubicBezTo>
                    <a:cubicBezTo>
                      <a:pt x="788144" y="718961"/>
                      <a:pt x="788144" y="718961"/>
                      <a:pt x="788144" y="718961"/>
                    </a:cubicBezTo>
                    <a:cubicBezTo>
                      <a:pt x="788144" y="718961"/>
                      <a:pt x="788144" y="718961"/>
                      <a:pt x="788144" y="719975"/>
                    </a:cubicBezTo>
                    <a:cubicBezTo>
                      <a:pt x="788144" y="719975"/>
                      <a:pt x="788144" y="719975"/>
                      <a:pt x="788144" y="720989"/>
                    </a:cubicBezTo>
                    <a:cubicBezTo>
                      <a:pt x="788144" y="720989"/>
                      <a:pt x="788144" y="720989"/>
                      <a:pt x="788144" y="722003"/>
                    </a:cubicBezTo>
                    <a:cubicBezTo>
                      <a:pt x="788144" y="722003"/>
                      <a:pt x="788144" y="722003"/>
                      <a:pt x="789161" y="723017"/>
                    </a:cubicBezTo>
                    <a:cubicBezTo>
                      <a:pt x="789161" y="723017"/>
                      <a:pt x="789161" y="723017"/>
                      <a:pt x="789161" y="723017"/>
                    </a:cubicBezTo>
                    <a:cubicBezTo>
                      <a:pt x="789161" y="723017"/>
                      <a:pt x="789161" y="723017"/>
                      <a:pt x="789161" y="723017"/>
                    </a:cubicBezTo>
                    <a:cubicBezTo>
                      <a:pt x="790178" y="723017"/>
                      <a:pt x="790178" y="723017"/>
                      <a:pt x="791195" y="723017"/>
                    </a:cubicBezTo>
                    <a:cubicBezTo>
                      <a:pt x="987469" y="723017"/>
                      <a:pt x="1141030" y="756481"/>
                      <a:pt x="1264082" y="813268"/>
                    </a:cubicBezTo>
                    <a:cubicBezTo>
                      <a:pt x="1155267" y="994783"/>
                      <a:pt x="1065774" y="1188466"/>
                      <a:pt x="1085097" y="1426768"/>
                    </a:cubicBezTo>
                    <a:cubicBezTo>
                      <a:pt x="1038317" y="1425754"/>
                      <a:pt x="991536" y="1424740"/>
                      <a:pt x="944756" y="1422712"/>
                    </a:cubicBezTo>
                    <a:cubicBezTo>
                      <a:pt x="784076" y="1416627"/>
                      <a:pt x="631532" y="1411557"/>
                      <a:pt x="486107" y="1445021"/>
                    </a:cubicBezTo>
                    <a:cubicBezTo>
                      <a:pt x="434242" y="1271618"/>
                      <a:pt x="442378" y="1079963"/>
                      <a:pt x="579667" y="844703"/>
                    </a:cubicBezTo>
                    <a:close/>
                    <a:moveTo>
                      <a:pt x="696618" y="1857739"/>
                    </a:moveTo>
                    <a:cubicBezTo>
                      <a:pt x="612210" y="1723884"/>
                      <a:pt x="530853" y="1594086"/>
                      <a:pt x="487124" y="1452119"/>
                    </a:cubicBezTo>
                    <a:cubicBezTo>
                      <a:pt x="631532" y="1418655"/>
                      <a:pt x="786110" y="1423726"/>
                      <a:pt x="943739" y="1429810"/>
                    </a:cubicBezTo>
                    <a:cubicBezTo>
                      <a:pt x="990519" y="1431838"/>
                      <a:pt x="1037300" y="1432852"/>
                      <a:pt x="1085097" y="1433866"/>
                    </a:cubicBezTo>
                    <a:cubicBezTo>
                      <a:pt x="1097300" y="1567721"/>
                      <a:pt x="1144080" y="1716786"/>
                      <a:pt x="1240692" y="1885118"/>
                    </a:cubicBezTo>
                    <a:cubicBezTo>
                      <a:pt x="1045435" y="1886132"/>
                      <a:pt x="892891" y="1919596"/>
                      <a:pt x="770856" y="1976382"/>
                    </a:cubicBezTo>
                    <a:cubicBezTo>
                      <a:pt x="746449" y="1936835"/>
                      <a:pt x="721025" y="1897287"/>
                      <a:pt x="696618" y="1857739"/>
                    </a:cubicBezTo>
                    <a:close/>
                    <a:moveTo>
                      <a:pt x="767805" y="1987537"/>
                    </a:moveTo>
                    <a:cubicBezTo>
                      <a:pt x="875603" y="2168038"/>
                      <a:pt x="965095" y="2360707"/>
                      <a:pt x="945773" y="2597995"/>
                    </a:cubicBezTo>
                    <a:cubicBezTo>
                      <a:pt x="734245" y="2601037"/>
                      <a:pt x="523735" y="2581770"/>
                      <a:pt x="327461" y="2445888"/>
                    </a:cubicBezTo>
                    <a:cubicBezTo>
                      <a:pt x="430174" y="2262344"/>
                      <a:pt x="552209" y="2089956"/>
                      <a:pt x="767805" y="1987537"/>
                    </a:cubicBezTo>
                    <a:close/>
                    <a:moveTo>
                      <a:pt x="579667" y="3186144"/>
                    </a:moveTo>
                    <a:cubicBezTo>
                      <a:pt x="579667" y="3186144"/>
                      <a:pt x="579667" y="3186144"/>
                      <a:pt x="579667" y="3186144"/>
                    </a:cubicBezTo>
                    <a:cubicBezTo>
                      <a:pt x="579667" y="3186144"/>
                      <a:pt x="579667" y="3185130"/>
                      <a:pt x="579667" y="3186144"/>
                    </a:cubicBezTo>
                    <a:cubicBezTo>
                      <a:pt x="579667" y="3185130"/>
                      <a:pt x="579667" y="3185130"/>
                      <a:pt x="579667" y="3184115"/>
                    </a:cubicBezTo>
                    <a:cubicBezTo>
                      <a:pt x="579667" y="3184115"/>
                      <a:pt x="579667" y="3184115"/>
                      <a:pt x="579667" y="3184115"/>
                    </a:cubicBezTo>
                    <a:cubicBezTo>
                      <a:pt x="579667" y="3184115"/>
                      <a:pt x="579667" y="3184115"/>
                      <a:pt x="579667" y="3184115"/>
                    </a:cubicBezTo>
                    <a:cubicBezTo>
                      <a:pt x="579667" y="3184115"/>
                      <a:pt x="579667" y="3183102"/>
                      <a:pt x="579667" y="3183102"/>
                    </a:cubicBezTo>
                    <a:cubicBezTo>
                      <a:pt x="579667" y="3183102"/>
                      <a:pt x="579667" y="3183102"/>
                      <a:pt x="579667" y="3182088"/>
                    </a:cubicBezTo>
                    <a:cubicBezTo>
                      <a:pt x="579667" y="3182088"/>
                      <a:pt x="579667" y="3182088"/>
                      <a:pt x="579667" y="3181073"/>
                    </a:cubicBezTo>
                    <a:cubicBezTo>
                      <a:pt x="579667" y="3181073"/>
                      <a:pt x="579667" y="3181073"/>
                      <a:pt x="578650" y="3180059"/>
                    </a:cubicBezTo>
                    <a:cubicBezTo>
                      <a:pt x="578650" y="3180059"/>
                      <a:pt x="578650" y="3180059"/>
                      <a:pt x="578650" y="3180059"/>
                    </a:cubicBezTo>
                    <a:cubicBezTo>
                      <a:pt x="578650" y="3180059"/>
                      <a:pt x="578650" y="3180059"/>
                      <a:pt x="578650" y="3180059"/>
                    </a:cubicBezTo>
                    <a:cubicBezTo>
                      <a:pt x="578650" y="3180059"/>
                      <a:pt x="578650" y="3180059"/>
                      <a:pt x="577633" y="3180059"/>
                    </a:cubicBezTo>
                    <a:cubicBezTo>
                      <a:pt x="577633" y="3180059"/>
                      <a:pt x="577633" y="3180059"/>
                      <a:pt x="576617" y="3180059"/>
                    </a:cubicBezTo>
                    <a:cubicBezTo>
                      <a:pt x="576617" y="3180059"/>
                      <a:pt x="576617" y="3180059"/>
                      <a:pt x="576617" y="3180059"/>
                    </a:cubicBezTo>
                    <a:cubicBezTo>
                      <a:pt x="304071" y="3180059"/>
                      <a:pt x="133222" y="3091837"/>
                      <a:pt x="8136" y="2961025"/>
                    </a:cubicBezTo>
                    <a:cubicBezTo>
                      <a:pt x="110849" y="2852521"/>
                      <a:pt x="182036" y="2717653"/>
                      <a:pt x="257291" y="2575686"/>
                    </a:cubicBezTo>
                    <a:cubicBezTo>
                      <a:pt x="278647" y="2534110"/>
                      <a:pt x="301020" y="2493548"/>
                      <a:pt x="323393" y="2452986"/>
                    </a:cubicBezTo>
                    <a:cubicBezTo>
                      <a:pt x="520684" y="2588869"/>
                      <a:pt x="733228" y="2608135"/>
                      <a:pt x="945773" y="2605093"/>
                    </a:cubicBezTo>
                    <a:cubicBezTo>
                      <a:pt x="933570" y="2739962"/>
                      <a:pt x="886789" y="2889027"/>
                      <a:pt x="788144" y="3058373"/>
                    </a:cubicBezTo>
                    <a:cubicBezTo>
                      <a:pt x="788144" y="3058373"/>
                      <a:pt x="788144" y="3058373"/>
                      <a:pt x="788144" y="3058373"/>
                    </a:cubicBezTo>
                    <a:cubicBezTo>
                      <a:pt x="788144" y="3058373"/>
                      <a:pt x="788144" y="3058373"/>
                      <a:pt x="788144" y="3059387"/>
                    </a:cubicBezTo>
                    <a:cubicBezTo>
                      <a:pt x="788144" y="3059387"/>
                      <a:pt x="788144" y="3059387"/>
                      <a:pt x="788144" y="3060402"/>
                    </a:cubicBezTo>
                    <a:cubicBezTo>
                      <a:pt x="788144" y="3060402"/>
                      <a:pt x="788144" y="3060402"/>
                      <a:pt x="788144" y="3060402"/>
                    </a:cubicBezTo>
                    <a:cubicBezTo>
                      <a:pt x="788144" y="3060402"/>
                      <a:pt x="788144" y="3060402"/>
                      <a:pt x="788144" y="3060402"/>
                    </a:cubicBezTo>
                    <a:cubicBezTo>
                      <a:pt x="788144" y="3060402"/>
                      <a:pt x="788144" y="3060402"/>
                      <a:pt x="788144" y="3061416"/>
                    </a:cubicBezTo>
                    <a:cubicBezTo>
                      <a:pt x="788144" y="3061416"/>
                      <a:pt x="788144" y="3061416"/>
                      <a:pt x="788144" y="3062429"/>
                    </a:cubicBezTo>
                    <a:cubicBezTo>
                      <a:pt x="788144" y="3062429"/>
                      <a:pt x="788144" y="3062429"/>
                      <a:pt x="788144" y="3063444"/>
                    </a:cubicBezTo>
                    <a:cubicBezTo>
                      <a:pt x="788144" y="3063444"/>
                      <a:pt x="788144" y="3063444"/>
                      <a:pt x="789161" y="3063444"/>
                    </a:cubicBezTo>
                    <a:cubicBezTo>
                      <a:pt x="789161" y="3063444"/>
                      <a:pt x="789161" y="3063444"/>
                      <a:pt x="789161" y="3063444"/>
                    </a:cubicBezTo>
                    <a:cubicBezTo>
                      <a:pt x="789161" y="3063444"/>
                      <a:pt x="789161" y="3063444"/>
                      <a:pt x="789161" y="3063444"/>
                    </a:cubicBezTo>
                    <a:cubicBezTo>
                      <a:pt x="790178" y="3063444"/>
                      <a:pt x="790178" y="3063444"/>
                      <a:pt x="791195" y="3063444"/>
                    </a:cubicBezTo>
                    <a:cubicBezTo>
                      <a:pt x="791195" y="3063444"/>
                      <a:pt x="791195" y="3063444"/>
                      <a:pt x="791195" y="3063444"/>
                    </a:cubicBezTo>
                    <a:cubicBezTo>
                      <a:pt x="791195" y="3063444"/>
                      <a:pt x="791195" y="3063444"/>
                      <a:pt x="791195" y="3063444"/>
                    </a:cubicBezTo>
                    <a:cubicBezTo>
                      <a:pt x="987469" y="3063444"/>
                      <a:pt x="1141030" y="3096907"/>
                      <a:pt x="1264082" y="3153694"/>
                    </a:cubicBezTo>
                    <a:cubicBezTo>
                      <a:pt x="1155267" y="3335209"/>
                      <a:pt x="1065774" y="3528892"/>
                      <a:pt x="1085097" y="3767194"/>
                    </a:cubicBezTo>
                    <a:cubicBezTo>
                      <a:pt x="1038317" y="3766180"/>
                      <a:pt x="991536" y="3765166"/>
                      <a:pt x="944756" y="3763138"/>
                    </a:cubicBezTo>
                    <a:cubicBezTo>
                      <a:pt x="784076" y="3757053"/>
                      <a:pt x="631532" y="3751983"/>
                      <a:pt x="486107" y="3785447"/>
                    </a:cubicBezTo>
                    <a:cubicBezTo>
                      <a:pt x="434242" y="3613059"/>
                      <a:pt x="442378" y="3421403"/>
                      <a:pt x="579667" y="3186144"/>
                    </a:cubicBezTo>
                    <a:close/>
                    <a:moveTo>
                      <a:pt x="696618" y="4200193"/>
                    </a:moveTo>
                    <a:cubicBezTo>
                      <a:pt x="612210" y="4066338"/>
                      <a:pt x="530853" y="3936540"/>
                      <a:pt x="487124" y="3794573"/>
                    </a:cubicBezTo>
                    <a:cubicBezTo>
                      <a:pt x="631532" y="3761110"/>
                      <a:pt x="786110" y="3766180"/>
                      <a:pt x="943739" y="3772264"/>
                    </a:cubicBezTo>
                    <a:cubicBezTo>
                      <a:pt x="990519" y="3774292"/>
                      <a:pt x="1037300" y="3775306"/>
                      <a:pt x="1085097" y="3776321"/>
                    </a:cubicBezTo>
                    <a:cubicBezTo>
                      <a:pt x="1097300" y="3910175"/>
                      <a:pt x="1144080" y="4059240"/>
                      <a:pt x="1240692" y="4227573"/>
                    </a:cubicBezTo>
                    <a:cubicBezTo>
                      <a:pt x="1045435" y="4228587"/>
                      <a:pt x="892891" y="4262050"/>
                      <a:pt x="770856" y="4318837"/>
                    </a:cubicBezTo>
                    <a:cubicBezTo>
                      <a:pt x="746449" y="4279289"/>
                      <a:pt x="721025" y="4239741"/>
                      <a:pt x="696618" y="4200193"/>
                    </a:cubicBezTo>
                    <a:close/>
                    <a:moveTo>
                      <a:pt x="767805" y="4328978"/>
                    </a:moveTo>
                    <a:cubicBezTo>
                      <a:pt x="875603" y="4509478"/>
                      <a:pt x="965095" y="4702148"/>
                      <a:pt x="945773" y="4939435"/>
                    </a:cubicBezTo>
                    <a:cubicBezTo>
                      <a:pt x="734245" y="4942478"/>
                      <a:pt x="523735" y="4923210"/>
                      <a:pt x="327461" y="4787328"/>
                    </a:cubicBezTo>
                    <a:cubicBezTo>
                      <a:pt x="430174" y="4604799"/>
                      <a:pt x="552209" y="4431396"/>
                      <a:pt x="767805" y="4328978"/>
                    </a:cubicBezTo>
                    <a:close/>
                    <a:moveTo>
                      <a:pt x="579667" y="5528598"/>
                    </a:moveTo>
                    <a:cubicBezTo>
                      <a:pt x="579667" y="5527584"/>
                      <a:pt x="579667" y="5527584"/>
                      <a:pt x="579667" y="5528598"/>
                    </a:cubicBezTo>
                    <a:cubicBezTo>
                      <a:pt x="579667" y="5527584"/>
                      <a:pt x="579667" y="5527584"/>
                      <a:pt x="579667" y="5528598"/>
                    </a:cubicBezTo>
                    <a:cubicBezTo>
                      <a:pt x="579667" y="5527584"/>
                      <a:pt x="579667" y="5527584"/>
                      <a:pt x="579667" y="5526570"/>
                    </a:cubicBezTo>
                    <a:cubicBezTo>
                      <a:pt x="579667" y="5526570"/>
                      <a:pt x="579667" y="5526570"/>
                      <a:pt x="579667" y="5526570"/>
                    </a:cubicBezTo>
                    <a:cubicBezTo>
                      <a:pt x="579667" y="5526570"/>
                      <a:pt x="579667" y="5526570"/>
                      <a:pt x="579667" y="5526570"/>
                    </a:cubicBezTo>
                    <a:cubicBezTo>
                      <a:pt x="579667" y="5526570"/>
                      <a:pt x="579667" y="5526570"/>
                      <a:pt x="579667" y="5525556"/>
                    </a:cubicBezTo>
                    <a:cubicBezTo>
                      <a:pt x="579667" y="5525556"/>
                      <a:pt x="579667" y="5525556"/>
                      <a:pt x="579667" y="5524542"/>
                    </a:cubicBezTo>
                    <a:cubicBezTo>
                      <a:pt x="579667" y="5524542"/>
                      <a:pt x="579667" y="5524542"/>
                      <a:pt x="579667" y="5523528"/>
                    </a:cubicBezTo>
                    <a:cubicBezTo>
                      <a:pt x="579667" y="5523528"/>
                      <a:pt x="579667" y="5523528"/>
                      <a:pt x="578650" y="5522514"/>
                    </a:cubicBezTo>
                    <a:cubicBezTo>
                      <a:pt x="578650" y="5522514"/>
                      <a:pt x="578650" y="5522514"/>
                      <a:pt x="578650" y="5522514"/>
                    </a:cubicBezTo>
                    <a:cubicBezTo>
                      <a:pt x="578650" y="5522514"/>
                      <a:pt x="578650" y="5522514"/>
                      <a:pt x="578650" y="5522514"/>
                    </a:cubicBezTo>
                    <a:cubicBezTo>
                      <a:pt x="578650" y="5522514"/>
                      <a:pt x="578650" y="5522514"/>
                      <a:pt x="577633" y="5522514"/>
                    </a:cubicBezTo>
                    <a:cubicBezTo>
                      <a:pt x="577633" y="5522514"/>
                      <a:pt x="577633" y="5522514"/>
                      <a:pt x="576617" y="5522514"/>
                    </a:cubicBezTo>
                    <a:cubicBezTo>
                      <a:pt x="576617" y="5522514"/>
                      <a:pt x="576617" y="5522514"/>
                      <a:pt x="576617" y="5522514"/>
                    </a:cubicBezTo>
                    <a:cubicBezTo>
                      <a:pt x="304071" y="5522514"/>
                      <a:pt x="133222" y="5434292"/>
                      <a:pt x="8136" y="5303479"/>
                    </a:cubicBezTo>
                    <a:cubicBezTo>
                      <a:pt x="110849" y="5194976"/>
                      <a:pt x="182036" y="5060107"/>
                      <a:pt x="257291" y="4918140"/>
                    </a:cubicBezTo>
                    <a:cubicBezTo>
                      <a:pt x="278647" y="4876564"/>
                      <a:pt x="301020" y="4836002"/>
                      <a:pt x="323393" y="4795440"/>
                    </a:cubicBezTo>
                    <a:cubicBezTo>
                      <a:pt x="520684" y="4931323"/>
                      <a:pt x="733228" y="4950590"/>
                      <a:pt x="945773" y="4947548"/>
                    </a:cubicBezTo>
                    <a:cubicBezTo>
                      <a:pt x="933570" y="5082416"/>
                      <a:pt x="886789" y="5231482"/>
                      <a:pt x="788144" y="5400828"/>
                    </a:cubicBezTo>
                    <a:cubicBezTo>
                      <a:pt x="788144" y="5400828"/>
                      <a:pt x="788144" y="5400828"/>
                      <a:pt x="788144" y="5400828"/>
                    </a:cubicBezTo>
                    <a:cubicBezTo>
                      <a:pt x="788144" y="5400828"/>
                      <a:pt x="788144" y="5400828"/>
                      <a:pt x="788144" y="5401842"/>
                    </a:cubicBezTo>
                    <a:cubicBezTo>
                      <a:pt x="788144" y="5401842"/>
                      <a:pt x="788144" y="5401842"/>
                      <a:pt x="788144" y="5402856"/>
                    </a:cubicBezTo>
                    <a:cubicBezTo>
                      <a:pt x="788144" y="5402856"/>
                      <a:pt x="788144" y="5402856"/>
                      <a:pt x="788144" y="5402856"/>
                    </a:cubicBezTo>
                    <a:cubicBezTo>
                      <a:pt x="788144" y="5402856"/>
                      <a:pt x="788144" y="5402856"/>
                      <a:pt x="788144" y="5402856"/>
                    </a:cubicBezTo>
                    <a:cubicBezTo>
                      <a:pt x="788144" y="5402856"/>
                      <a:pt x="788144" y="5402856"/>
                      <a:pt x="788144" y="5403870"/>
                    </a:cubicBezTo>
                    <a:cubicBezTo>
                      <a:pt x="788144" y="5403870"/>
                      <a:pt x="788144" y="5403870"/>
                      <a:pt x="788144" y="5404884"/>
                    </a:cubicBezTo>
                    <a:cubicBezTo>
                      <a:pt x="788144" y="5404884"/>
                      <a:pt x="788144" y="5404884"/>
                      <a:pt x="788144" y="5405898"/>
                    </a:cubicBezTo>
                    <a:cubicBezTo>
                      <a:pt x="788144" y="5405898"/>
                      <a:pt x="788144" y="5405898"/>
                      <a:pt x="789161" y="5406912"/>
                    </a:cubicBezTo>
                    <a:cubicBezTo>
                      <a:pt x="789161" y="5406912"/>
                      <a:pt x="789161" y="5406912"/>
                      <a:pt x="789161" y="5406912"/>
                    </a:cubicBezTo>
                    <a:cubicBezTo>
                      <a:pt x="789161" y="5406912"/>
                      <a:pt x="789161" y="5406912"/>
                      <a:pt x="789161" y="5406912"/>
                    </a:cubicBezTo>
                    <a:cubicBezTo>
                      <a:pt x="790178" y="5406912"/>
                      <a:pt x="790178" y="5406912"/>
                      <a:pt x="791195" y="5406912"/>
                    </a:cubicBezTo>
                    <a:cubicBezTo>
                      <a:pt x="987469" y="5406912"/>
                      <a:pt x="1141030" y="5440376"/>
                      <a:pt x="1264082" y="5497163"/>
                    </a:cubicBezTo>
                    <a:cubicBezTo>
                      <a:pt x="1155267" y="5678677"/>
                      <a:pt x="1065774" y="5872361"/>
                      <a:pt x="1085097" y="6110663"/>
                    </a:cubicBezTo>
                    <a:cubicBezTo>
                      <a:pt x="1038317" y="6109648"/>
                      <a:pt x="991536" y="6108635"/>
                      <a:pt x="944756" y="6106606"/>
                    </a:cubicBezTo>
                    <a:cubicBezTo>
                      <a:pt x="784076" y="6100522"/>
                      <a:pt x="631532" y="6095452"/>
                      <a:pt x="486107" y="6128916"/>
                    </a:cubicBezTo>
                    <a:cubicBezTo>
                      <a:pt x="434242" y="5955513"/>
                      <a:pt x="442378" y="5763858"/>
                      <a:pt x="579667" y="5528598"/>
                    </a:cubicBezTo>
                    <a:close/>
                    <a:moveTo>
                      <a:pt x="1240692" y="6570027"/>
                    </a:moveTo>
                    <a:cubicBezTo>
                      <a:pt x="1045435" y="6571041"/>
                      <a:pt x="892891" y="6604504"/>
                      <a:pt x="770856" y="6661292"/>
                    </a:cubicBezTo>
                    <a:cubicBezTo>
                      <a:pt x="746449" y="6620730"/>
                      <a:pt x="722042" y="6581181"/>
                      <a:pt x="696618" y="6541634"/>
                    </a:cubicBezTo>
                    <a:cubicBezTo>
                      <a:pt x="612210" y="6407779"/>
                      <a:pt x="530853" y="6277981"/>
                      <a:pt x="487124" y="6136014"/>
                    </a:cubicBezTo>
                    <a:cubicBezTo>
                      <a:pt x="631532" y="6102550"/>
                      <a:pt x="786110" y="6107620"/>
                      <a:pt x="943739" y="6113705"/>
                    </a:cubicBezTo>
                    <a:cubicBezTo>
                      <a:pt x="990519" y="6115733"/>
                      <a:pt x="1037300" y="6116747"/>
                      <a:pt x="1085097" y="6117761"/>
                    </a:cubicBezTo>
                    <a:cubicBezTo>
                      <a:pt x="1097300" y="6252630"/>
                      <a:pt x="1144080" y="6400681"/>
                      <a:pt x="1240692" y="6570027"/>
                    </a:cubicBezTo>
                    <a:close/>
                    <a:moveTo>
                      <a:pt x="1092215" y="6110663"/>
                    </a:moveTo>
                    <a:cubicBezTo>
                      <a:pt x="1072893" y="5873375"/>
                      <a:pt x="1162386" y="5681719"/>
                      <a:pt x="1270183" y="5500205"/>
                    </a:cubicBezTo>
                    <a:cubicBezTo>
                      <a:pt x="1485779" y="5602624"/>
                      <a:pt x="1607814" y="5775012"/>
                      <a:pt x="1711544" y="5958555"/>
                    </a:cubicBezTo>
                    <a:cubicBezTo>
                      <a:pt x="1515271" y="6094438"/>
                      <a:pt x="1303743" y="6113705"/>
                      <a:pt x="1092215" y="6110663"/>
                    </a:cubicBezTo>
                    <a:close/>
                    <a:moveTo>
                      <a:pt x="2283076" y="6085312"/>
                    </a:moveTo>
                    <a:cubicBezTo>
                      <a:pt x="2208838" y="6224236"/>
                      <a:pt x="2136634" y="6361132"/>
                      <a:pt x="2035955" y="6468622"/>
                    </a:cubicBezTo>
                    <a:cubicBezTo>
                      <a:pt x="1934259" y="6361132"/>
                      <a:pt x="1862054" y="6225250"/>
                      <a:pt x="1788833" y="6085312"/>
                    </a:cubicBezTo>
                    <a:cubicBezTo>
                      <a:pt x="1766460" y="6043735"/>
                      <a:pt x="1745104" y="6002159"/>
                      <a:pt x="1721714" y="5961597"/>
                    </a:cubicBezTo>
                    <a:cubicBezTo>
                      <a:pt x="1832563" y="5884529"/>
                      <a:pt x="1938326" y="5769942"/>
                      <a:pt x="2035955" y="5601610"/>
                    </a:cubicBezTo>
                    <a:cubicBezTo>
                      <a:pt x="2134600" y="5769942"/>
                      <a:pt x="2240364" y="5884529"/>
                      <a:pt x="2350195" y="5961597"/>
                    </a:cubicBezTo>
                    <a:cubicBezTo>
                      <a:pt x="2327822" y="6002159"/>
                      <a:pt x="2305449" y="6043735"/>
                      <a:pt x="2283076" y="6085312"/>
                    </a:cubicBezTo>
                    <a:close/>
                    <a:moveTo>
                      <a:pt x="2354263" y="5954499"/>
                    </a:moveTo>
                    <a:cubicBezTo>
                      <a:pt x="2243415" y="5876417"/>
                      <a:pt x="2137651" y="5761829"/>
                      <a:pt x="2039006" y="5591469"/>
                    </a:cubicBezTo>
                    <a:cubicBezTo>
                      <a:pt x="2039006" y="5591469"/>
                      <a:pt x="2039006" y="5591469"/>
                      <a:pt x="2039006" y="5591469"/>
                    </a:cubicBezTo>
                    <a:cubicBezTo>
                      <a:pt x="2039006" y="5591469"/>
                      <a:pt x="2039006" y="5591469"/>
                      <a:pt x="2037989" y="5590455"/>
                    </a:cubicBezTo>
                    <a:cubicBezTo>
                      <a:pt x="2037989" y="5590455"/>
                      <a:pt x="2037989" y="5590455"/>
                      <a:pt x="2036972" y="5590455"/>
                    </a:cubicBezTo>
                    <a:cubicBezTo>
                      <a:pt x="2036972" y="5590455"/>
                      <a:pt x="2036972" y="5590455"/>
                      <a:pt x="2036972" y="5590455"/>
                    </a:cubicBezTo>
                    <a:cubicBezTo>
                      <a:pt x="2036972" y="5590455"/>
                      <a:pt x="2036972" y="5590455"/>
                      <a:pt x="2036972" y="5590455"/>
                    </a:cubicBezTo>
                    <a:cubicBezTo>
                      <a:pt x="2036972" y="5590455"/>
                      <a:pt x="2036972" y="5590455"/>
                      <a:pt x="2035955" y="5590455"/>
                    </a:cubicBezTo>
                    <a:cubicBezTo>
                      <a:pt x="2035955" y="5590455"/>
                      <a:pt x="2035955" y="5590455"/>
                      <a:pt x="2034938" y="5590455"/>
                    </a:cubicBezTo>
                    <a:cubicBezTo>
                      <a:pt x="2034938" y="5590455"/>
                      <a:pt x="2034938" y="5590455"/>
                      <a:pt x="2033921" y="5590455"/>
                    </a:cubicBezTo>
                    <a:cubicBezTo>
                      <a:pt x="2033921" y="5590455"/>
                      <a:pt x="2033921" y="5590455"/>
                      <a:pt x="2032904" y="5590455"/>
                    </a:cubicBezTo>
                    <a:cubicBezTo>
                      <a:pt x="2032904" y="5590455"/>
                      <a:pt x="2032904" y="5590455"/>
                      <a:pt x="2032904" y="5590455"/>
                    </a:cubicBezTo>
                    <a:cubicBezTo>
                      <a:pt x="2032904" y="5590455"/>
                      <a:pt x="2032904" y="5590455"/>
                      <a:pt x="2032904" y="5590455"/>
                    </a:cubicBezTo>
                    <a:cubicBezTo>
                      <a:pt x="2032904" y="5590455"/>
                      <a:pt x="2032904" y="5590455"/>
                      <a:pt x="2031887" y="5590455"/>
                    </a:cubicBezTo>
                    <a:cubicBezTo>
                      <a:pt x="2031887" y="5590455"/>
                      <a:pt x="2031887" y="5590455"/>
                      <a:pt x="2030870" y="5591469"/>
                    </a:cubicBezTo>
                    <a:cubicBezTo>
                      <a:pt x="2030870" y="5591469"/>
                      <a:pt x="2030870" y="5591469"/>
                      <a:pt x="2030870" y="5591469"/>
                    </a:cubicBezTo>
                    <a:cubicBezTo>
                      <a:pt x="1932225" y="5760816"/>
                      <a:pt x="1826461" y="5876417"/>
                      <a:pt x="1715612" y="5954499"/>
                    </a:cubicBezTo>
                    <a:cubicBezTo>
                      <a:pt x="1611882" y="5769942"/>
                      <a:pt x="1488830" y="5596540"/>
                      <a:pt x="1272217" y="5493106"/>
                    </a:cubicBezTo>
                    <a:cubicBezTo>
                      <a:pt x="1296625" y="5452544"/>
                      <a:pt x="1321032" y="5414011"/>
                      <a:pt x="1345439" y="5374462"/>
                    </a:cubicBezTo>
                    <a:cubicBezTo>
                      <a:pt x="1430863" y="5238580"/>
                      <a:pt x="1512220" y="5109796"/>
                      <a:pt x="1554932" y="4966815"/>
                    </a:cubicBezTo>
                    <a:cubicBezTo>
                      <a:pt x="1731884" y="5009405"/>
                      <a:pt x="1893580" y="5112838"/>
                      <a:pt x="2029853" y="5348097"/>
                    </a:cubicBezTo>
                    <a:cubicBezTo>
                      <a:pt x="2029853" y="5348097"/>
                      <a:pt x="2029853" y="5348097"/>
                      <a:pt x="2029853" y="5348097"/>
                    </a:cubicBezTo>
                    <a:cubicBezTo>
                      <a:pt x="2029853" y="5348097"/>
                      <a:pt x="2030870" y="5349111"/>
                      <a:pt x="2030870" y="5349111"/>
                    </a:cubicBezTo>
                    <a:cubicBezTo>
                      <a:pt x="2030870" y="5349111"/>
                      <a:pt x="2030870" y="5349111"/>
                      <a:pt x="2030870" y="5349111"/>
                    </a:cubicBezTo>
                    <a:cubicBezTo>
                      <a:pt x="2030870" y="5349111"/>
                      <a:pt x="2031887" y="5349111"/>
                      <a:pt x="2032904" y="5349111"/>
                    </a:cubicBezTo>
                    <a:cubicBezTo>
                      <a:pt x="2032904" y="5349111"/>
                      <a:pt x="2032904" y="5349111"/>
                      <a:pt x="2032904" y="5349111"/>
                    </a:cubicBezTo>
                    <a:lnTo>
                      <a:pt x="2032904" y="5349111"/>
                    </a:lnTo>
                    <a:lnTo>
                      <a:pt x="2032904" y="5349111"/>
                    </a:lnTo>
                    <a:cubicBezTo>
                      <a:pt x="2032904" y="5349111"/>
                      <a:pt x="2032904" y="5349111"/>
                      <a:pt x="2032904" y="5349111"/>
                    </a:cubicBezTo>
                    <a:cubicBezTo>
                      <a:pt x="2033921" y="5349111"/>
                      <a:pt x="2033921" y="5349111"/>
                      <a:pt x="2034938" y="5349111"/>
                    </a:cubicBezTo>
                    <a:cubicBezTo>
                      <a:pt x="2034938" y="5349111"/>
                      <a:pt x="2034938" y="5349111"/>
                      <a:pt x="2034938" y="5349111"/>
                    </a:cubicBezTo>
                    <a:cubicBezTo>
                      <a:pt x="2035955" y="5349111"/>
                      <a:pt x="2035955" y="5348097"/>
                      <a:pt x="2035955" y="5348097"/>
                    </a:cubicBezTo>
                    <a:cubicBezTo>
                      <a:pt x="2035955" y="5348097"/>
                      <a:pt x="2035955" y="5348097"/>
                      <a:pt x="2035955" y="5348097"/>
                    </a:cubicBezTo>
                    <a:cubicBezTo>
                      <a:pt x="2172227" y="5112838"/>
                      <a:pt x="2333924" y="5009405"/>
                      <a:pt x="2510875" y="4966815"/>
                    </a:cubicBezTo>
                    <a:cubicBezTo>
                      <a:pt x="2553587" y="5109796"/>
                      <a:pt x="2634944" y="5238580"/>
                      <a:pt x="2720369" y="5374462"/>
                    </a:cubicBezTo>
                    <a:cubicBezTo>
                      <a:pt x="2744776" y="5414011"/>
                      <a:pt x="2770200" y="5453558"/>
                      <a:pt x="2793590" y="5493106"/>
                    </a:cubicBezTo>
                    <a:cubicBezTo>
                      <a:pt x="2581046" y="5596540"/>
                      <a:pt x="2457993" y="5769942"/>
                      <a:pt x="2354263" y="5954499"/>
                    </a:cubicBezTo>
                    <a:close/>
                    <a:moveTo>
                      <a:pt x="2360365" y="5958555"/>
                    </a:moveTo>
                    <a:cubicBezTo>
                      <a:pt x="2464095" y="5775012"/>
                      <a:pt x="2586130" y="5601610"/>
                      <a:pt x="2801726" y="5500205"/>
                    </a:cubicBezTo>
                    <a:cubicBezTo>
                      <a:pt x="2909524" y="5680706"/>
                      <a:pt x="2999016" y="5873375"/>
                      <a:pt x="2979694" y="6110663"/>
                    </a:cubicBezTo>
                    <a:cubicBezTo>
                      <a:pt x="2768166" y="6113705"/>
                      <a:pt x="2556638" y="6094438"/>
                      <a:pt x="2360365" y="5958555"/>
                    </a:cubicBezTo>
                    <a:close/>
                    <a:moveTo>
                      <a:pt x="3375292" y="6541634"/>
                    </a:moveTo>
                    <a:cubicBezTo>
                      <a:pt x="3349868" y="6581181"/>
                      <a:pt x="3325460" y="6620730"/>
                      <a:pt x="3301053" y="6661292"/>
                    </a:cubicBezTo>
                    <a:cubicBezTo>
                      <a:pt x="3178001" y="6604504"/>
                      <a:pt x="3026474" y="6571041"/>
                      <a:pt x="2831218" y="6570027"/>
                    </a:cubicBezTo>
                    <a:cubicBezTo>
                      <a:pt x="2927829" y="6400681"/>
                      <a:pt x="2974609" y="6252630"/>
                      <a:pt x="2986813" y="6118775"/>
                    </a:cubicBezTo>
                    <a:cubicBezTo>
                      <a:pt x="3033593" y="6117761"/>
                      <a:pt x="3081390" y="6116747"/>
                      <a:pt x="3128170" y="6114719"/>
                    </a:cubicBezTo>
                    <a:cubicBezTo>
                      <a:pt x="3285799" y="6108635"/>
                      <a:pt x="3440377" y="6103564"/>
                      <a:pt x="3584785" y="6137028"/>
                    </a:cubicBezTo>
                    <a:cubicBezTo>
                      <a:pt x="3541056" y="6277981"/>
                      <a:pt x="3459699" y="6407779"/>
                      <a:pt x="3375292" y="6541634"/>
                    </a:cubicBezTo>
                    <a:close/>
                    <a:moveTo>
                      <a:pt x="3586819" y="6128916"/>
                    </a:moveTo>
                    <a:cubicBezTo>
                      <a:pt x="3441394" y="6094438"/>
                      <a:pt x="3288850" y="6100522"/>
                      <a:pt x="3128170" y="6106606"/>
                    </a:cubicBezTo>
                    <a:cubicBezTo>
                      <a:pt x="3081390" y="6108635"/>
                      <a:pt x="3034610" y="6109648"/>
                      <a:pt x="2987830" y="6110663"/>
                    </a:cubicBezTo>
                    <a:cubicBezTo>
                      <a:pt x="3007152" y="5872361"/>
                      <a:pt x="2917659" y="5678677"/>
                      <a:pt x="2808845" y="5497163"/>
                    </a:cubicBezTo>
                    <a:cubicBezTo>
                      <a:pt x="2931897" y="5440376"/>
                      <a:pt x="3084441" y="5406912"/>
                      <a:pt x="3281731" y="5406912"/>
                    </a:cubicBezTo>
                    <a:cubicBezTo>
                      <a:pt x="3282748" y="5406912"/>
                      <a:pt x="3282748" y="5406912"/>
                      <a:pt x="3283765" y="5406912"/>
                    </a:cubicBezTo>
                    <a:cubicBezTo>
                      <a:pt x="3283765" y="5406912"/>
                      <a:pt x="3283765" y="5406912"/>
                      <a:pt x="3283765" y="5406912"/>
                    </a:cubicBezTo>
                    <a:cubicBezTo>
                      <a:pt x="3283765" y="5406912"/>
                      <a:pt x="3283765" y="5406912"/>
                      <a:pt x="3283765" y="5406912"/>
                    </a:cubicBezTo>
                    <a:cubicBezTo>
                      <a:pt x="3283765" y="5406912"/>
                      <a:pt x="3283765" y="5406912"/>
                      <a:pt x="3284782" y="5405898"/>
                    </a:cubicBezTo>
                    <a:cubicBezTo>
                      <a:pt x="3284782" y="5405898"/>
                      <a:pt x="3284782" y="5405898"/>
                      <a:pt x="3284782" y="5404884"/>
                    </a:cubicBezTo>
                    <a:cubicBezTo>
                      <a:pt x="3284782" y="5404884"/>
                      <a:pt x="3284782" y="5404884"/>
                      <a:pt x="3284782" y="5403870"/>
                    </a:cubicBezTo>
                    <a:cubicBezTo>
                      <a:pt x="3284782" y="5403870"/>
                      <a:pt x="3284782" y="5403870"/>
                      <a:pt x="3284782" y="5402856"/>
                    </a:cubicBezTo>
                    <a:cubicBezTo>
                      <a:pt x="3284782" y="5402856"/>
                      <a:pt x="3284782" y="5402856"/>
                      <a:pt x="3284782" y="5402856"/>
                    </a:cubicBezTo>
                    <a:cubicBezTo>
                      <a:pt x="3284782" y="5402856"/>
                      <a:pt x="3284782" y="5402856"/>
                      <a:pt x="3284782" y="5402856"/>
                    </a:cubicBezTo>
                    <a:cubicBezTo>
                      <a:pt x="3284782" y="5402856"/>
                      <a:pt x="3284782" y="5402856"/>
                      <a:pt x="3284782" y="5401842"/>
                    </a:cubicBezTo>
                    <a:cubicBezTo>
                      <a:pt x="3284782" y="5401842"/>
                      <a:pt x="3284782" y="5400828"/>
                      <a:pt x="3284782" y="5400828"/>
                    </a:cubicBezTo>
                    <a:cubicBezTo>
                      <a:pt x="3284782" y="5400828"/>
                      <a:pt x="3284782" y="5400828"/>
                      <a:pt x="3284782" y="5400828"/>
                    </a:cubicBezTo>
                    <a:cubicBezTo>
                      <a:pt x="3186137" y="5231482"/>
                      <a:pt x="3139357" y="5082416"/>
                      <a:pt x="3127153" y="4947548"/>
                    </a:cubicBezTo>
                    <a:cubicBezTo>
                      <a:pt x="3339698" y="4950590"/>
                      <a:pt x="3552243" y="4931323"/>
                      <a:pt x="3749533" y="4795440"/>
                    </a:cubicBezTo>
                    <a:cubicBezTo>
                      <a:pt x="3771906" y="4836002"/>
                      <a:pt x="3794279" y="4877578"/>
                      <a:pt x="3815635" y="4918140"/>
                    </a:cubicBezTo>
                    <a:cubicBezTo>
                      <a:pt x="3890890" y="5060107"/>
                      <a:pt x="3962078" y="5194976"/>
                      <a:pt x="4064791" y="5303479"/>
                    </a:cubicBezTo>
                    <a:cubicBezTo>
                      <a:pt x="3938688" y="5434292"/>
                      <a:pt x="3768855" y="5522514"/>
                      <a:pt x="3496310" y="5522514"/>
                    </a:cubicBezTo>
                    <a:cubicBezTo>
                      <a:pt x="3496310" y="5522514"/>
                      <a:pt x="3496310" y="5522514"/>
                      <a:pt x="3496310" y="5522514"/>
                    </a:cubicBezTo>
                    <a:cubicBezTo>
                      <a:pt x="3496310" y="5522514"/>
                      <a:pt x="3496310" y="5522514"/>
                      <a:pt x="3495293" y="5522514"/>
                    </a:cubicBezTo>
                    <a:cubicBezTo>
                      <a:pt x="3495293" y="5522514"/>
                      <a:pt x="3495293" y="5522514"/>
                      <a:pt x="3494276" y="5522514"/>
                    </a:cubicBezTo>
                    <a:cubicBezTo>
                      <a:pt x="3494276" y="5522514"/>
                      <a:pt x="3494276" y="5522514"/>
                      <a:pt x="3494276" y="5522514"/>
                    </a:cubicBezTo>
                    <a:cubicBezTo>
                      <a:pt x="3494276" y="5522514"/>
                      <a:pt x="3494276" y="5522514"/>
                      <a:pt x="3494276" y="5522514"/>
                    </a:cubicBezTo>
                    <a:cubicBezTo>
                      <a:pt x="3494276" y="5522514"/>
                      <a:pt x="3494276" y="5522514"/>
                      <a:pt x="3493259" y="5523528"/>
                    </a:cubicBezTo>
                    <a:cubicBezTo>
                      <a:pt x="3493259" y="5523528"/>
                      <a:pt x="3493259" y="5523528"/>
                      <a:pt x="3493259" y="5524542"/>
                    </a:cubicBezTo>
                    <a:cubicBezTo>
                      <a:pt x="3493259" y="5524542"/>
                      <a:pt x="3493259" y="5524542"/>
                      <a:pt x="3493259" y="5525556"/>
                    </a:cubicBezTo>
                    <a:cubicBezTo>
                      <a:pt x="3493259" y="5525556"/>
                      <a:pt x="3493259" y="5525556"/>
                      <a:pt x="3493259" y="5526570"/>
                    </a:cubicBezTo>
                    <a:cubicBezTo>
                      <a:pt x="3493259" y="5526570"/>
                      <a:pt x="3493259" y="5526570"/>
                      <a:pt x="3493259" y="5526570"/>
                    </a:cubicBezTo>
                    <a:cubicBezTo>
                      <a:pt x="3493259" y="5526570"/>
                      <a:pt x="3493259" y="5526570"/>
                      <a:pt x="3493259" y="5526570"/>
                    </a:cubicBezTo>
                    <a:cubicBezTo>
                      <a:pt x="3493259" y="5526570"/>
                      <a:pt x="3493259" y="5526570"/>
                      <a:pt x="3493259" y="5527584"/>
                    </a:cubicBezTo>
                    <a:cubicBezTo>
                      <a:pt x="3493259" y="5527584"/>
                      <a:pt x="3493259" y="5527584"/>
                      <a:pt x="3493259" y="5528598"/>
                    </a:cubicBezTo>
                    <a:cubicBezTo>
                      <a:pt x="3493259" y="5528598"/>
                      <a:pt x="3493259" y="5528598"/>
                      <a:pt x="3493259" y="5528598"/>
                    </a:cubicBezTo>
                    <a:cubicBezTo>
                      <a:pt x="3629532" y="5763858"/>
                      <a:pt x="3637667" y="5955513"/>
                      <a:pt x="3586819" y="6128916"/>
                    </a:cubicBezTo>
                    <a:close/>
                    <a:moveTo>
                      <a:pt x="4502084" y="6143112"/>
                    </a:moveTo>
                    <a:cubicBezTo>
                      <a:pt x="4322082" y="6198885"/>
                      <a:pt x="4183775" y="6315500"/>
                      <a:pt x="4069875" y="6510198"/>
                    </a:cubicBezTo>
                    <a:cubicBezTo>
                      <a:pt x="3955976" y="6315500"/>
                      <a:pt x="3818686" y="6198885"/>
                      <a:pt x="3637667" y="6143112"/>
                    </a:cubicBezTo>
                    <a:cubicBezTo>
                      <a:pt x="3623430" y="6139056"/>
                      <a:pt x="3608175" y="6135000"/>
                      <a:pt x="3592921" y="6130944"/>
                    </a:cubicBezTo>
                    <a:cubicBezTo>
                      <a:pt x="3596989" y="6116747"/>
                      <a:pt x="3601057" y="6101536"/>
                      <a:pt x="3604108" y="6086325"/>
                    </a:cubicBezTo>
                    <a:cubicBezTo>
                      <a:pt x="3645803" y="5902783"/>
                      <a:pt x="3613260" y="5725324"/>
                      <a:pt x="3501395" y="5529612"/>
                    </a:cubicBezTo>
                    <a:cubicBezTo>
                      <a:pt x="3727160" y="5528598"/>
                      <a:pt x="3898009" y="5467755"/>
                      <a:pt x="4036316" y="5339985"/>
                    </a:cubicBezTo>
                    <a:cubicBezTo>
                      <a:pt x="4047502" y="5329845"/>
                      <a:pt x="4058689" y="5318690"/>
                      <a:pt x="4068858" y="5307535"/>
                    </a:cubicBezTo>
                    <a:cubicBezTo>
                      <a:pt x="4079028" y="5318690"/>
                      <a:pt x="4090215" y="5329845"/>
                      <a:pt x="4101401" y="5339985"/>
                    </a:cubicBezTo>
                    <a:cubicBezTo>
                      <a:pt x="4239708" y="5467755"/>
                      <a:pt x="4409540" y="5528598"/>
                      <a:pt x="4636323" y="5529612"/>
                    </a:cubicBezTo>
                    <a:cubicBezTo>
                      <a:pt x="4524457" y="5725324"/>
                      <a:pt x="4491914" y="5902783"/>
                      <a:pt x="4533609" y="6086325"/>
                    </a:cubicBezTo>
                    <a:cubicBezTo>
                      <a:pt x="4536660" y="6101536"/>
                      <a:pt x="4540728" y="6115733"/>
                      <a:pt x="4544796" y="6130944"/>
                    </a:cubicBezTo>
                    <a:cubicBezTo>
                      <a:pt x="4531575" y="6133986"/>
                      <a:pt x="4516321" y="6138042"/>
                      <a:pt x="4502084" y="6143112"/>
                    </a:cubicBezTo>
                    <a:close/>
                    <a:moveTo>
                      <a:pt x="4647509" y="5528598"/>
                    </a:moveTo>
                    <a:cubicBezTo>
                      <a:pt x="4647509" y="5527584"/>
                      <a:pt x="4647509" y="5527584"/>
                      <a:pt x="4647509" y="5528598"/>
                    </a:cubicBezTo>
                    <a:cubicBezTo>
                      <a:pt x="4647509" y="5527584"/>
                      <a:pt x="4647509" y="5527584"/>
                      <a:pt x="4647509" y="5528598"/>
                    </a:cubicBezTo>
                    <a:cubicBezTo>
                      <a:pt x="4647509" y="5527584"/>
                      <a:pt x="4647509" y="5527584"/>
                      <a:pt x="4647509" y="5526570"/>
                    </a:cubicBezTo>
                    <a:cubicBezTo>
                      <a:pt x="4647509" y="5526570"/>
                      <a:pt x="4647509" y="5526570"/>
                      <a:pt x="4647509" y="5526570"/>
                    </a:cubicBezTo>
                    <a:cubicBezTo>
                      <a:pt x="4647509" y="5526570"/>
                      <a:pt x="4647509" y="5526570"/>
                      <a:pt x="4647509" y="5526570"/>
                    </a:cubicBezTo>
                    <a:cubicBezTo>
                      <a:pt x="4647509" y="5526570"/>
                      <a:pt x="4647509" y="5526570"/>
                      <a:pt x="4647509" y="5525556"/>
                    </a:cubicBezTo>
                    <a:cubicBezTo>
                      <a:pt x="4647509" y="5525556"/>
                      <a:pt x="4647509" y="5525556"/>
                      <a:pt x="4647509" y="5524542"/>
                    </a:cubicBezTo>
                    <a:cubicBezTo>
                      <a:pt x="4647509" y="5524542"/>
                      <a:pt x="4647509" y="5524542"/>
                      <a:pt x="4647509" y="5523528"/>
                    </a:cubicBezTo>
                    <a:cubicBezTo>
                      <a:pt x="4647509" y="5523528"/>
                      <a:pt x="4647509" y="5523528"/>
                      <a:pt x="4646492" y="5522514"/>
                    </a:cubicBezTo>
                    <a:cubicBezTo>
                      <a:pt x="4646492" y="5522514"/>
                      <a:pt x="4646492" y="5522514"/>
                      <a:pt x="4646492" y="5522514"/>
                    </a:cubicBezTo>
                    <a:cubicBezTo>
                      <a:pt x="4646492" y="5522514"/>
                      <a:pt x="4646492" y="5522514"/>
                      <a:pt x="4646492" y="5522514"/>
                    </a:cubicBezTo>
                    <a:cubicBezTo>
                      <a:pt x="4646492" y="5522514"/>
                      <a:pt x="4646492" y="5522514"/>
                      <a:pt x="4645475" y="5522514"/>
                    </a:cubicBezTo>
                    <a:cubicBezTo>
                      <a:pt x="4645475" y="5522514"/>
                      <a:pt x="4645475" y="5522514"/>
                      <a:pt x="4644458" y="5522514"/>
                    </a:cubicBezTo>
                    <a:cubicBezTo>
                      <a:pt x="4644458" y="5522514"/>
                      <a:pt x="4644458" y="5522514"/>
                      <a:pt x="4644458" y="5522514"/>
                    </a:cubicBezTo>
                    <a:cubicBezTo>
                      <a:pt x="4371913" y="5522514"/>
                      <a:pt x="4201063" y="5434292"/>
                      <a:pt x="4075977" y="5303479"/>
                    </a:cubicBezTo>
                    <a:cubicBezTo>
                      <a:pt x="4178690" y="5194976"/>
                      <a:pt x="4249878" y="5060107"/>
                      <a:pt x="4325133" y="4918140"/>
                    </a:cubicBezTo>
                    <a:cubicBezTo>
                      <a:pt x="4346489" y="4876564"/>
                      <a:pt x="4368862" y="4836002"/>
                      <a:pt x="4391235" y="4795440"/>
                    </a:cubicBezTo>
                    <a:cubicBezTo>
                      <a:pt x="4588525" y="4931323"/>
                      <a:pt x="4801070" y="4950590"/>
                      <a:pt x="5013615" y="4947548"/>
                    </a:cubicBezTo>
                    <a:cubicBezTo>
                      <a:pt x="5001411" y="5082416"/>
                      <a:pt x="4954631" y="5231482"/>
                      <a:pt x="4855986" y="5400828"/>
                    </a:cubicBezTo>
                    <a:cubicBezTo>
                      <a:pt x="4855986" y="5400828"/>
                      <a:pt x="4855986" y="5400828"/>
                      <a:pt x="4855986" y="5400828"/>
                    </a:cubicBezTo>
                    <a:cubicBezTo>
                      <a:pt x="4855986" y="5400828"/>
                      <a:pt x="4855986" y="5400828"/>
                      <a:pt x="4855986" y="5401842"/>
                    </a:cubicBezTo>
                    <a:cubicBezTo>
                      <a:pt x="4855986" y="5401842"/>
                      <a:pt x="4855986" y="5401842"/>
                      <a:pt x="4855986" y="5402856"/>
                    </a:cubicBezTo>
                    <a:cubicBezTo>
                      <a:pt x="4855986" y="5402856"/>
                      <a:pt x="4855986" y="5402856"/>
                      <a:pt x="4855986" y="5402856"/>
                    </a:cubicBezTo>
                    <a:cubicBezTo>
                      <a:pt x="4855986" y="5402856"/>
                      <a:pt x="4855986" y="5402856"/>
                      <a:pt x="4855986" y="5402856"/>
                    </a:cubicBezTo>
                    <a:cubicBezTo>
                      <a:pt x="4855986" y="5402856"/>
                      <a:pt x="4855986" y="5402856"/>
                      <a:pt x="4855986" y="5403870"/>
                    </a:cubicBezTo>
                    <a:cubicBezTo>
                      <a:pt x="4855986" y="5403870"/>
                      <a:pt x="4855986" y="5403870"/>
                      <a:pt x="4855986" y="5404884"/>
                    </a:cubicBezTo>
                    <a:cubicBezTo>
                      <a:pt x="4855986" y="5404884"/>
                      <a:pt x="4855986" y="5404884"/>
                      <a:pt x="4855986" y="5405898"/>
                    </a:cubicBezTo>
                    <a:cubicBezTo>
                      <a:pt x="4855986" y="5405898"/>
                      <a:pt x="4855986" y="5405898"/>
                      <a:pt x="4857003" y="5406912"/>
                    </a:cubicBezTo>
                    <a:cubicBezTo>
                      <a:pt x="4857003" y="5406912"/>
                      <a:pt x="4857003" y="5406912"/>
                      <a:pt x="4857003" y="5406912"/>
                    </a:cubicBezTo>
                    <a:cubicBezTo>
                      <a:pt x="4857003" y="5406912"/>
                      <a:pt x="4857003" y="5406912"/>
                      <a:pt x="4857003" y="5406912"/>
                    </a:cubicBezTo>
                    <a:cubicBezTo>
                      <a:pt x="4858020" y="5406912"/>
                      <a:pt x="4858020" y="5406912"/>
                      <a:pt x="4859037" y="5406912"/>
                    </a:cubicBezTo>
                    <a:cubicBezTo>
                      <a:pt x="4859037" y="5406912"/>
                      <a:pt x="4859037" y="5406912"/>
                      <a:pt x="4859037" y="5406912"/>
                    </a:cubicBezTo>
                    <a:cubicBezTo>
                      <a:pt x="4859037" y="5406912"/>
                      <a:pt x="4859037" y="5406912"/>
                      <a:pt x="4859037" y="5406912"/>
                    </a:cubicBezTo>
                    <a:cubicBezTo>
                      <a:pt x="5055310" y="5406912"/>
                      <a:pt x="5208871" y="5440376"/>
                      <a:pt x="5331923" y="5497163"/>
                    </a:cubicBezTo>
                    <a:cubicBezTo>
                      <a:pt x="5223109" y="5678677"/>
                      <a:pt x="5133616" y="5872361"/>
                      <a:pt x="5152938" y="6110663"/>
                    </a:cubicBezTo>
                    <a:cubicBezTo>
                      <a:pt x="5106158" y="6109648"/>
                      <a:pt x="5059378" y="6108635"/>
                      <a:pt x="5012598" y="6106606"/>
                    </a:cubicBezTo>
                    <a:cubicBezTo>
                      <a:pt x="4851918" y="6100522"/>
                      <a:pt x="4699374" y="6095452"/>
                      <a:pt x="4553949" y="6128916"/>
                    </a:cubicBezTo>
                    <a:cubicBezTo>
                      <a:pt x="4502084" y="5955513"/>
                      <a:pt x="4510219" y="5763858"/>
                      <a:pt x="4647509" y="5528598"/>
                    </a:cubicBezTo>
                    <a:close/>
                    <a:moveTo>
                      <a:pt x="5308533" y="6570027"/>
                    </a:moveTo>
                    <a:cubicBezTo>
                      <a:pt x="5113277" y="6571041"/>
                      <a:pt x="4960733" y="6604504"/>
                      <a:pt x="4838698" y="6661292"/>
                    </a:cubicBezTo>
                    <a:cubicBezTo>
                      <a:pt x="4814291" y="6620730"/>
                      <a:pt x="4789883" y="6581181"/>
                      <a:pt x="4764459" y="6541634"/>
                    </a:cubicBezTo>
                    <a:cubicBezTo>
                      <a:pt x="4680052" y="6407779"/>
                      <a:pt x="4598695" y="6277981"/>
                      <a:pt x="4554966" y="6136014"/>
                    </a:cubicBezTo>
                    <a:cubicBezTo>
                      <a:pt x="4699374" y="6102550"/>
                      <a:pt x="4853952" y="6107620"/>
                      <a:pt x="5011581" y="6113705"/>
                    </a:cubicBezTo>
                    <a:cubicBezTo>
                      <a:pt x="5058361" y="6115733"/>
                      <a:pt x="5105141" y="6116747"/>
                      <a:pt x="5152938" y="6117761"/>
                    </a:cubicBezTo>
                    <a:cubicBezTo>
                      <a:pt x="5165142" y="6252630"/>
                      <a:pt x="5211922" y="6400681"/>
                      <a:pt x="5308533" y="6570027"/>
                    </a:cubicBezTo>
                    <a:close/>
                    <a:moveTo>
                      <a:pt x="5160057" y="6110663"/>
                    </a:moveTo>
                    <a:cubicBezTo>
                      <a:pt x="5140735" y="5873375"/>
                      <a:pt x="5230227" y="5681719"/>
                      <a:pt x="5338025" y="5500205"/>
                    </a:cubicBezTo>
                    <a:cubicBezTo>
                      <a:pt x="5553621" y="5602624"/>
                      <a:pt x="5675656" y="5775012"/>
                      <a:pt x="5779386" y="5958555"/>
                    </a:cubicBezTo>
                    <a:cubicBezTo>
                      <a:pt x="5583112" y="6094438"/>
                      <a:pt x="5371585" y="6113705"/>
                      <a:pt x="5160057" y="6110663"/>
                    </a:cubicBezTo>
                    <a:close/>
                    <a:moveTo>
                      <a:pt x="6350917" y="6085312"/>
                    </a:moveTo>
                    <a:cubicBezTo>
                      <a:pt x="6276679" y="6224236"/>
                      <a:pt x="6204475" y="6361132"/>
                      <a:pt x="6103796" y="6468622"/>
                    </a:cubicBezTo>
                    <a:cubicBezTo>
                      <a:pt x="6002100" y="6361132"/>
                      <a:pt x="5929896" y="6225250"/>
                      <a:pt x="5856675" y="6085312"/>
                    </a:cubicBezTo>
                    <a:cubicBezTo>
                      <a:pt x="5834302" y="6043735"/>
                      <a:pt x="5812946" y="6002159"/>
                      <a:pt x="5789555" y="5961597"/>
                    </a:cubicBezTo>
                    <a:cubicBezTo>
                      <a:pt x="5900404" y="5884529"/>
                      <a:pt x="6006168" y="5769942"/>
                      <a:pt x="6103796" y="5601610"/>
                    </a:cubicBezTo>
                    <a:cubicBezTo>
                      <a:pt x="6202441" y="5769942"/>
                      <a:pt x="6308205" y="5884529"/>
                      <a:pt x="6418037" y="5961597"/>
                    </a:cubicBezTo>
                    <a:cubicBezTo>
                      <a:pt x="6395664" y="6002159"/>
                      <a:pt x="6373291" y="6043735"/>
                      <a:pt x="6350917" y="6085312"/>
                    </a:cubicBezTo>
                    <a:close/>
                    <a:moveTo>
                      <a:pt x="6422105" y="5954499"/>
                    </a:moveTo>
                    <a:cubicBezTo>
                      <a:pt x="6311256" y="5876417"/>
                      <a:pt x="6205492" y="5761829"/>
                      <a:pt x="6106847" y="5591469"/>
                    </a:cubicBezTo>
                    <a:cubicBezTo>
                      <a:pt x="6106847" y="5591469"/>
                      <a:pt x="6106847" y="5591469"/>
                      <a:pt x="6106847" y="5591469"/>
                    </a:cubicBezTo>
                    <a:cubicBezTo>
                      <a:pt x="6106847" y="5591469"/>
                      <a:pt x="6106847" y="5591469"/>
                      <a:pt x="6106847" y="5590455"/>
                    </a:cubicBezTo>
                    <a:cubicBezTo>
                      <a:pt x="6106847" y="5590455"/>
                      <a:pt x="6106847" y="5590455"/>
                      <a:pt x="6105830" y="5590455"/>
                    </a:cubicBezTo>
                    <a:cubicBezTo>
                      <a:pt x="6105830" y="5590455"/>
                      <a:pt x="6105830" y="5590455"/>
                      <a:pt x="6105830" y="5590455"/>
                    </a:cubicBezTo>
                    <a:cubicBezTo>
                      <a:pt x="6105830" y="5590455"/>
                      <a:pt x="6105830" y="5590455"/>
                      <a:pt x="6105830" y="5590455"/>
                    </a:cubicBezTo>
                    <a:cubicBezTo>
                      <a:pt x="6105830" y="5590455"/>
                      <a:pt x="6105830" y="5590455"/>
                      <a:pt x="6104813" y="5590455"/>
                    </a:cubicBezTo>
                    <a:cubicBezTo>
                      <a:pt x="6104813" y="5590455"/>
                      <a:pt x="6104813" y="5590455"/>
                      <a:pt x="6103796" y="5590455"/>
                    </a:cubicBezTo>
                    <a:cubicBezTo>
                      <a:pt x="6103796" y="5590455"/>
                      <a:pt x="6103796" y="5590455"/>
                      <a:pt x="6102779" y="5590455"/>
                    </a:cubicBezTo>
                    <a:cubicBezTo>
                      <a:pt x="6102779" y="5590455"/>
                      <a:pt x="6102779" y="5590455"/>
                      <a:pt x="6101762" y="5590455"/>
                    </a:cubicBezTo>
                    <a:cubicBezTo>
                      <a:pt x="6101762" y="5590455"/>
                      <a:pt x="6101762" y="5590455"/>
                      <a:pt x="6101762" y="5590455"/>
                    </a:cubicBezTo>
                    <a:cubicBezTo>
                      <a:pt x="6101762" y="5590455"/>
                      <a:pt x="6101762" y="5590455"/>
                      <a:pt x="6101762" y="5590455"/>
                    </a:cubicBezTo>
                    <a:cubicBezTo>
                      <a:pt x="6101762" y="5590455"/>
                      <a:pt x="6101762" y="5590455"/>
                      <a:pt x="6100745" y="5590455"/>
                    </a:cubicBezTo>
                    <a:cubicBezTo>
                      <a:pt x="6100745" y="5590455"/>
                      <a:pt x="6100745" y="5590455"/>
                      <a:pt x="6100745" y="5591469"/>
                    </a:cubicBezTo>
                    <a:cubicBezTo>
                      <a:pt x="6100745" y="5591469"/>
                      <a:pt x="6100745" y="5591469"/>
                      <a:pt x="6100745" y="5591469"/>
                    </a:cubicBezTo>
                    <a:cubicBezTo>
                      <a:pt x="6002100" y="5760816"/>
                      <a:pt x="5896336" y="5876417"/>
                      <a:pt x="5785488" y="5954499"/>
                    </a:cubicBezTo>
                    <a:cubicBezTo>
                      <a:pt x="5681758" y="5769942"/>
                      <a:pt x="5558706" y="5596540"/>
                      <a:pt x="5342093" y="5493106"/>
                    </a:cubicBezTo>
                    <a:cubicBezTo>
                      <a:pt x="5366500" y="5452544"/>
                      <a:pt x="5390907" y="5414011"/>
                      <a:pt x="5415314" y="5374462"/>
                    </a:cubicBezTo>
                    <a:cubicBezTo>
                      <a:pt x="5500739" y="5238580"/>
                      <a:pt x="5582096" y="5109796"/>
                      <a:pt x="5624808" y="4966815"/>
                    </a:cubicBezTo>
                    <a:cubicBezTo>
                      <a:pt x="5801759" y="5009405"/>
                      <a:pt x="5963456" y="5112838"/>
                      <a:pt x="6099728" y="5348097"/>
                    </a:cubicBezTo>
                    <a:cubicBezTo>
                      <a:pt x="6099728" y="5348097"/>
                      <a:pt x="6099728" y="5348097"/>
                      <a:pt x="6099728" y="5348097"/>
                    </a:cubicBezTo>
                    <a:cubicBezTo>
                      <a:pt x="6099728" y="5348097"/>
                      <a:pt x="6100745" y="5349111"/>
                      <a:pt x="6100745" y="5349111"/>
                    </a:cubicBezTo>
                    <a:cubicBezTo>
                      <a:pt x="6100745" y="5349111"/>
                      <a:pt x="6100745" y="5349111"/>
                      <a:pt x="6100745" y="5349111"/>
                    </a:cubicBezTo>
                    <a:cubicBezTo>
                      <a:pt x="6100745" y="5349111"/>
                      <a:pt x="6101762" y="5349111"/>
                      <a:pt x="6101762" y="5349111"/>
                    </a:cubicBezTo>
                    <a:cubicBezTo>
                      <a:pt x="6101762" y="5349111"/>
                      <a:pt x="6101762" y="5349111"/>
                      <a:pt x="6101762" y="5349111"/>
                    </a:cubicBezTo>
                    <a:lnTo>
                      <a:pt x="6101762" y="5349111"/>
                    </a:lnTo>
                    <a:lnTo>
                      <a:pt x="6101762" y="5349111"/>
                    </a:lnTo>
                    <a:cubicBezTo>
                      <a:pt x="6101762" y="5349111"/>
                      <a:pt x="6101762" y="5349111"/>
                      <a:pt x="6101762" y="5349111"/>
                    </a:cubicBezTo>
                    <a:cubicBezTo>
                      <a:pt x="6101762" y="5349111"/>
                      <a:pt x="6102779" y="5349111"/>
                      <a:pt x="6102779" y="5349111"/>
                    </a:cubicBezTo>
                    <a:cubicBezTo>
                      <a:pt x="6102779" y="5349111"/>
                      <a:pt x="6102779" y="5349111"/>
                      <a:pt x="6102779" y="5349111"/>
                    </a:cubicBezTo>
                    <a:cubicBezTo>
                      <a:pt x="6103796" y="5349111"/>
                      <a:pt x="6103796" y="5348097"/>
                      <a:pt x="6103796" y="5348097"/>
                    </a:cubicBezTo>
                    <a:cubicBezTo>
                      <a:pt x="6103796" y="5348097"/>
                      <a:pt x="6103796" y="5348097"/>
                      <a:pt x="6103796" y="5348097"/>
                    </a:cubicBezTo>
                    <a:cubicBezTo>
                      <a:pt x="6240069" y="5112838"/>
                      <a:pt x="6401765" y="5009405"/>
                      <a:pt x="6578717" y="4966815"/>
                    </a:cubicBezTo>
                    <a:cubicBezTo>
                      <a:pt x="6621429" y="5109796"/>
                      <a:pt x="6702786" y="5238580"/>
                      <a:pt x="6788210" y="5374462"/>
                    </a:cubicBezTo>
                    <a:cubicBezTo>
                      <a:pt x="6812618" y="5414011"/>
                      <a:pt x="6838042" y="5453558"/>
                      <a:pt x="6861432" y="5493106"/>
                    </a:cubicBezTo>
                    <a:cubicBezTo>
                      <a:pt x="6648887" y="5596540"/>
                      <a:pt x="6525835" y="5769942"/>
                      <a:pt x="6422105" y="5954499"/>
                    </a:cubicBezTo>
                    <a:close/>
                    <a:moveTo>
                      <a:pt x="6428207" y="5958555"/>
                    </a:moveTo>
                    <a:cubicBezTo>
                      <a:pt x="6531936" y="5775012"/>
                      <a:pt x="6653971" y="5601610"/>
                      <a:pt x="6869567" y="5500205"/>
                    </a:cubicBezTo>
                    <a:cubicBezTo>
                      <a:pt x="6977365" y="5680706"/>
                      <a:pt x="7066858" y="5873375"/>
                      <a:pt x="7047535" y="6110663"/>
                    </a:cubicBezTo>
                    <a:cubicBezTo>
                      <a:pt x="6836008" y="6113705"/>
                      <a:pt x="6624480" y="6094438"/>
                      <a:pt x="6428207" y="5958555"/>
                    </a:cubicBezTo>
                    <a:close/>
                    <a:moveTo>
                      <a:pt x="7443133" y="6541634"/>
                    </a:moveTo>
                    <a:cubicBezTo>
                      <a:pt x="7417709" y="6581181"/>
                      <a:pt x="7393302" y="6620730"/>
                      <a:pt x="7368895" y="6661292"/>
                    </a:cubicBezTo>
                    <a:cubicBezTo>
                      <a:pt x="7245843" y="6604504"/>
                      <a:pt x="7094316" y="6571041"/>
                      <a:pt x="6899059" y="6570027"/>
                    </a:cubicBezTo>
                    <a:cubicBezTo>
                      <a:pt x="6995671" y="6400681"/>
                      <a:pt x="7042450" y="6252630"/>
                      <a:pt x="7054654" y="6118775"/>
                    </a:cubicBezTo>
                    <a:cubicBezTo>
                      <a:pt x="7101434" y="6117761"/>
                      <a:pt x="7149231" y="6116747"/>
                      <a:pt x="7196012" y="6114719"/>
                    </a:cubicBezTo>
                    <a:cubicBezTo>
                      <a:pt x="7353641" y="6108635"/>
                      <a:pt x="7508218" y="6103564"/>
                      <a:pt x="7652627" y="6137028"/>
                    </a:cubicBezTo>
                    <a:cubicBezTo>
                      <a:pt x="7608897" y="6277981"/>
                      <a:pt x="7527541" y="6407779"/>
                      <a:pt x="7443133" y="6541634"/>
                    </a:cubicBezTo>
                    <a:close/>
                    <a:moveTo>
                      <a:pt x="7654661" y="6128916"/>
                    </a:moveTo>
                    <a:cubicBezTo>
                      <a:pt x="7509235" y="6094438"/>
                      <a:pt x="7356691" y="6100522"/>
                      <a:pt x="7196012" y="6106606"/>
                    </a:cubicBezTo>
                    <a:cubicBezTo>
                      <a:pt x="7149231" y="6108635"/>
                      <a:pt x="7102451" y="6109648"/>
                      <a:pt x="7055671" y="6110663"/>
                    </a:cubicBezTo>
                    <a:cubicBezTo>
                      <a:pt x="7074993" y="5872361"/>
                      <a:pt x="6985501" y="5678677"/>
                      <a:pt x="6876686" y="5497163"/>
                    </a:cubicBezTo>
                    <a:cubicBezTo>
                      <a:pt x="6999738" y="5440376"/>
                      <a:pt x="7152282" y="5406912"/>
                      <a:pt x="7349573" y="5406912"/>
                    </a:cubicBezTo>
                    <a:cubicBezTo>
                      <a:pt x="7349573" y="5406912"/>
                      <a:pt x="7349573" y="5406912"/>
                      <a:pt x="7349573" y="5406912"/>
                    </a:cubicBezTo>
                    <a:cubicBezTo>
                      <a:pt x="7349573" y="5406912"/>
                      <a:pt x="7349573" y="5406912"/>
                      <a:pt x="7349573" y="5406912"/>
                    </a:cubicBezTo>
                    <a:cubicBezTo>
                      <a:pt x="7350589" y="5406912"/>
                      <a:pt x="7350589" y="5406912"/>
                      <a:pt x="7351607" y="5406912"/>
                    </a:cubicBezTo>
                    <a:cubicBezTo>
                      <a:pt x="7351607" y="5406912"/>
                      <a:pt x="7351607" y="5406912"/>
                      <a:pt x="7351607" y="5406912"/>
                    </a:cubicBezTo>
                    <a:cubicBezTo>
                      <a:pt x="7351607" y="5406912"/>
                      <a:pt x="7351607" y="5406912"/>
                      <a:pt x="7351607" y="5406912"/>
                    </a:cubicBezTo>
                    <a:cubicBezTo>
                      <a:pt x="7351607" y="5406912"/>
                      <a:pt x="7351607" y="5406912"/>
                      <a:pt x="7352623" y="5405898"/>
                    </a:cubicBezTo>
                    <a:cubicBezTo>
                      <a:pt x="7352623" y="5405898"/>
                      <a:pt x="7352623" y="5405898"/>
                      <a:pt x="7352623" y="5404884"/>
                    </a:cubicBezTo>
                    <a:cubicBezTo>
                      <a:pt x="7352623" y="5404884"/>
                      <a:pt x="7352623" y="5404884"/>
                      <a:pt x="7352623" y="5403870"/>
                    </a:cubicBezTo>
                    <a:cubicBezTo>
                      <a:pt x="7352623" y="5403870"/>
                      <a:pt x="7352623" y="5403870"/>
                      <a:pt x="7352623" y="5402856"/>
                    </a:cubicBezTo>
                    <a:cubicBezTo>
                      <a:pt x="7352623" y="5402856"/>
                      <a:pt x="7352623" y="5402856"/>
                      <a:pt x="7352623" y="5402856"/>
                    </a:cubicBezTo>
                    <a:cubicBezTo>
                      <a:pt x="7352623" y="5402856"/>
                      <a:pt x="7352623" y="5402856"/>
                      <a:pt x="7352623" y="5402856"/>
                    </a:cubicBezTo>
                    <a:cubicBezTo>
                      <a:pt x="7352623" y="5402856"/>
                      <a:pt x="7352623" y="5402856"/>
                      <a:pt x="7352623" y="5401842"/>
                    </a:cubicBezTo>
                    <a:cubicBezTo>
                      <a:pt x="7352623" y="5401842"/>
                      <a:pt x="7352623" y="5401842"/>
                      <a:pt x="7352623" y="5400828"/>
                    </a:cubicBezTo>
                    <a:cubicBezTo>
                      <a:pt x="7352623" y="5400828"/>
                      <a:pt x="7352623" y="5400828"/>
                      <a:pt x="7352623" y="5400828"/>
                    </a:cubicBezTo>
                    <a:cubicBezTo>
                      <a:pt x="7253978" y="5231482"/>
                      <a:pt x="7207198" y="5082416"/>
                      <a:pt x="7194994" y="4947548"/>
                    </a:cubicBezTo>
                    <a:cubicBezTo>
                      <a:pt x="7407539" y="4950590"/>
                      <a:pt x="7620084" y="4931323"/>
                      <a:pt x="7817374" y="4795440"/>
                    </a:cubicBezTo>
                    <a:cubicBezTo>
                      <a:pt x="7839748" y="4836002"/>
                      <a:pt x="7862121" y="4877578"/>
                      <a:pt x="7883477" y="4918140"/>
                    </a:cubicBezTo>
                    <a:cubicBezTo>
                      <a:pt x="7958732" y="5060107"/>
                      <a:pt x="8029919" y="5194976"/>
                      <a:pt x="8132632" y="5303479"/>
                    </a:cubicBezTo>
                    <a:cubicBezTo>
                      <a:pt x="8006529" y="5434292"/>
                      <a:pt x="7836697" y="5522514"/>
                      <a:pt x="7564151" y="5522514"/>
                    </a:cubicBezTo>
                    <a:cubicBezTo>
                      <a:pt x="7564151" y="5522514"/>
                      <a:pt x="7564151" y="5522514"/>
                      <a:pt x="7564151" y="5522514"/>
                    </a:cubicBezTo>
                    <a:cubicBezTo>
                      <a:pt x="7564151" y="5522514"/>
                      <a:pt x="7564151" y="5522514"/>
                      <a:pt x="7563134" y="5522514"/>
                    </a:cubicBezTo>
                    <a:cubicBezTo>
                      <a:pt x="7563134" y="5522514"/>
                      <a:pt x="7563134" y="5522514"/>
                      <a:pt x="7562118" y="5522514"/>
                    </a:cubicBezTo>
                    <a:cubicBezTo>
                      <a:pt x="7562118" y="5522514"/>
                      <a:pt x="7562118" y="5522514"/>
                      <a:pt x="7562118" y="5522514"/>
                    </a:cubicBezTo>
                    <a:cubicBezTo>
                      <a:pt x="7562118" y="5522514"/>
                      <a:pt x="7562118" y="5522514"/>
                      <a:pt x="7562118" y="5522514"/>
                    </a:cubicBezTo>
                    <a:cubicBezTo>
                      <a:pt x="7562118" y="5522514"/>
                      <a:pt x="7562118" y="5522514"/>
                      <a:pt x="7561100" y="5523528"/>
                    </a:cubicBezTo>
                    <a:cubicBezTo>
                      <a:pt x="7561100" y="5523528"/>
                      <a:pt x="7561100" y="5523528"/>
                      <a:pt x="7561100" y="5524542"/>
                    </a:cubicBezTo>
                    <a:cubicBezTo>
                      <a:pt x="7561100" y="5524542"/>
                      <a:pt x="7561100" y="5524542"/>
                      <a:pt x="7561100" y="5525556"/>
                    </a:cubicBezTo>
                    <a:cubicBezTo>
                      <a:pt x="7561100" y="5525556"/>
                      <a:pt x="7561100" y="5525556"/>
                      <a:pt x="7561100" y="5526570"/>
                    </a:cubicBezTo>
                    <a:cubicBezTo>
                      <a:pt x="7561100" y="5526570"/>
                      <a:pt x="7561100" y="5526570"/>
                      <a:pt x="7561100" y="5526570"/>
                    </a:cubicBezTo>
                    <a:cubicBezTo>
                      <a:pt x="7561100" y="5526570"/>
                      <a:pt x="7561100" y="5526570"/>
                      <a:pt x="7561100" y="5526570"/>
                    </a:cubicBezTo>
                    <a:cubicBezTo>
                      <a:pt x="7561100" y="5526570"/>
                      <a:pt x="7561100" y="5526570"/>
                      <a:pt x="7561100" y="5527584"/>
                    </a:cubicBezTo>
                    <a:cubicBezTo>
                      <a:pt x="7561100" y="5527584"/>
                      <a:pt x="7561100" y="5527584"/>
                      <a:pt x="7561100" y="5528598"/>
                    </a:cubicBezTo>
                    <a:cubicBezTo>
                      <a:pt x="7561100" y="5528598"/>
                      <a:pt x="7561100" y="5528598"/>
                      <a:pt x="7561100" y="5528598"/>
                    </a:cubicBezTo>
                    <a:cubicBezTo>
                      <a:pt x="7697373" y="5763858"/>
                      <a:pt x="7705509" y="5955513"/>
                      <a:pt x="7654661" y="6128916"/>
                    </a:cubicBezTo>
                    <a:close/>
                    <a:moveTo>
                      <a:pt x="8569925" y="6143112"/>
                    </a:moveTo>
                    <a:cubicBezTo>
                      <a:pt x="8389923" y="6198885"/>
                      <a:pt x="8251617" y="6315500"/>
                      <a:pt x="8137717" y="6510198"/>
                    </a:cubicBezTo>
                    <a:cubicBezTo>
                      <a:pt x="8023817" y="6315500"/>
                      <a:pt x="7886528" y="6198885"/>
                      <a:pt x="7705509" y="6143112"/>
                    </a:cubicBezTo>
                    <a:cubicBezTo>
                      <a:pt x="7691271" y="6139056"/>
                      <a:pt x="7676017" y="6135000"/>
                      <a:pt x="7660762" y="6130944"/>
                    </a:cubicBezTo>
                    <a:cubicBezTo>
                      <a:pt x="7664830" y="6116747"/>
                      <a:pt x="7668898" y="6101536"/>
                      <a:pt x="7671949" y="6086325"/>
                    </a:cubicBezTo>
                    <a:cubicBezTo>
                      <a:pt x="7713644" y="5902783"/>
                      <a:pt x="7681101" y="5725324"/>
                      <a:pt x="7569236" y="5529612"/>
                    </a:cubicBezTo>
                    <a:cubicBezTo>
                      <a:pt x="7795001" y="5528598"/>
                      <a:pt x="7965850" y="5467755"/>
                      <a:pt x="8104157" y="5339985"/>
                    </a:cubicBezTo>
                    <a:cubicBezTo>
                      <a:pt x="8115344" y="5329845"/>
                      <a:pt x="8126531" y="5318690"/>
                      <a:pt x="8136700" y="5307535"/>
                    </a:cubicBezTo>
                    <a:cubicBezTo>
                      <a:pt x="8146870" y="5318690"/>
                      <a:pt x="8158056" y="5329845"/>
                      <a:pt x="8169242" y="5339985"/>
                    </a:cubicBezTo>
                    <a:cubicBezTo>
                      <a:pt x="8307549" y="5467755"/>
                      <a:pt x="8477382" y="5528598"/>
                      <a:pt x="8704164" y="5529612"/>
                    </a:cubicBezTo>
                    <a:cubicBezTo>
                      <a:pt x="8592298" y="5725324"/>
                      <a:pt x="8559755" y="5902783"/>
                      <a:pt x="8601450" y="6086325"/>
                    </a:cubicBezTo>
                    <a:cubicBezTo>
                      <a:pt x="8604502" y="6101536"/>
                      <a:pt x="8608569" y="6115733"/>
                      <a:pt x="8612637" y="6130944"/>
                    </a:cubicBezTo>
                    <a:cubicBezTo>
                      <a:pt x="8599417" y="6133986"/>
                      <a:pt x="8584162" y="6138042"/>
                      <a:pt x="8569925" y="6143112"/>
                    </a:cubicBezTo>
                    <a:close/>
                    <a:moveTo>
                      <a:pt x="8715350" y="5528598"/>
                    </a:moveTo>
                    <a:cubicBezTo>
                      <a:pt x="8715350" y="5527584"/>
                      <a:pt x="8715350" y="5527584"/>
                      <a:pt x="8715350" y="5528598"/>
                    </a:cubicBezTo>
                    <a:cubicBezTo>
                      <a:pt x="8715350" y="5527584"/>
                      <a:pt x="8715350" y="5527584"/>
                      <a:pt x="8715350" y="5528598"/>
                    </a:cubicBezTo>
                    <a:cubicBezTo>
                      <a:pt x="8715350" y="5527584"/>
                      <a:pt x="8715350" y="5527584"/>
                      <a:pt x="8715350" y="5526570"/>
                    </a:cubicBezTo>
                    <a:cubicBezTo>
                      <a:pt x="8715350" y="5526570"/>
                      <a:pt x="8715350" y="5526570"/>
                      <a:pt x="8715350" y="5526570"/>
                    </a:cubicBezTo>
                    <a:cubicBezTo>
                      <a:pt x="8715350" y="5526570"/>
                      <a:pt x="8715350" y="5526570"/>
                      <a:pt x="8715350" y="5526570"/>
                    </a:cubicBezTo>
                    <a:cubicBezTo>
                      <a:pt x="8715350" y="5526570"/>
                      <a:pt x="8715350" y="5526570"/>
                      <a:pt x="8715350" y="5525556"/>
                    </a:cubicBezTo>
                    <a:cubicBezTo>
                      <a:pt x="8715350" y="5525556"/>
                      <a:pt x="8715350" y="5525556"/>
                      <a:pt x="8715350" y="5524542"/>
                    </a:cubicBezTo>
                    <a:cubicBezTo>
                      <a:pt x="8715350" y="5523528"/>
                      <a:pt x="8715350" y="5524542"/>
                      <a:pt x="8715350" y="5523528"/>
                    </a:cubicBezTo>
                    <a:cubicBezTo>
                      <a:pt x="8715350" y="5523528"/>
                      <a:pt x="8715350" y="5523528"/>
                      <a:pt x="8714333" y="5522514"/>
                    </a:cubicBezTo>
                    <a:cubicBezTo>
                      <a:pt x="8714333" y="5522514"/>
                      <a:pt x="8714333" y="5522514"/>
                      <a:pt x="8714333" y="5522514"/>
                    </a:cubicBezTo>
                    <a:cubicBezTo>
                      <a:pt x="8714333" y="5522514"/>
                      <a:pt x="8714333" y="5522514"/>
                      <a:pt x="8714333" y="5522514"/>
                    </a:cubicBezTo>
                    <a:cubicBezTo>
                      <a:pt x="8714333" y="5522514"/>
                      <a:pt x="8714333" y="5522514"/>
                      <a:pt x="8713316" y="5522514"/>
                    </a:cubicBezTo>
                    <a:cubicBezTo>
                      <a:pt x="8713316" y="5522514"/>
                      <a:pt x="8713316" y="5522514"/>
                      <a:pt x="8712299" y="5522514"/>
                    </a:cubicBezTo>
                    <a:cubicBezTo>
                      <a:pt x="8712299" y="5522514"/>
                      <a:pt x="8712299" y="5522514"/>
                      <a:pt x="8712299" y="5522514"/>
                    </a:cubicBezTo>
                    <a:cubicBezTo>
                      <a:pt x="8439754" y="5522514"/>
                      <a:pt x="8268905" y="5434292"/>
                      <a:pt x="8143818" y="5303479"/>
                    </a:cubicBezTo>
                    <a:cubicBezTo>
                      <a:pt x="8246532" y="5194976"/>
                      <a:pt x="8317719" y="5060107"/>
                      <a:pt x="8392973" y="4918140"/>
                    </a:cubicBezTo>
                    <a:cubicBezTo>
                      <a:pt x="8414330" y="4876564"/>
                      <a:pt x="8436703" y="4836002"/>
                      <a:pt x="8459076" y="4795440"/>
                    </a:cubicBezTo>
                    <a:cubicBezTo>
                      <a:pt x="8656366" y="4931323"/>
                      <a:pt x="8868911" y="4950590"/>
                      <a:pt x="9081456" y="4947548"/>
                    </a:cubicBezTo>
                    <a:cubicBezTo>
                      <a:pt x="9069252" y="5082416"/>
                      <a:pt x="9022472" y="5231482"/>
                      <a:pt x="8923827" y="5400828"/>
                    </a:cubicBezTo>
                    <a:cubicBezTo>
                      <a:pt x="8923827" y="5400828"/>
                      <a:pt x="8923827" y="5400828"/>
                      <a:pt x="8923827" y="5400828"/>
                    </a:cubicBezTo>
                    <a:cubicBezTo>
                      <a:pt x="8923827" y="5400828"/>
                      <a:pt x="8923827" y="5400828"/>
                      <a:pt x="8923827" y="5401842"/>
                    </a:cubicBezTo>
                    <a:cubicBezTo>
                      <a:pt x="8923827" y="5401842"/>
                      <a:pt x="8923827" y="5401842"/>
                      <a:pt x="8923827" y="5402856"/>
                    </a:cubicBezTo>
                    <a:cubicBezTo>
                      <a:pt x="8923827" y="5402856"/>
                      <a:pt x="8923827" y="5402856"/>
                      <a:pt x="8923827" y="5402856"/>
                    </a:cubicBezTo>
                    <a:cubicBezTo>
                      <a:pt x="8923827" y="5402856"/>
                      <a:pt x="8923827" y="5402856"/>
                      <a:pt x="8923827" y="5402856"/>
                    </a:cubicBezTo>
                    <a:cubicBezTo>
                      <a:pt x="8923827" y="5402856"/>
                      <a:pt x="8923827" y="5402856"/>
                      <a:pt x="8923827" y="5403870"/>
                    </a:cubicBezTo>
                    <a:cubicBezTo>
                      <a:pt x="8923827" y="5403870"/>
                      <a:pt x="8923827" y="5403870"/>
                      <a:pt x="8923827" y="5404884"/>
                    </a:cubicBezTo>
                    <a:cubicBezTo>
                      <a:pt x="8923827" y="5404884"/>
                      <a:pt x="8923827" y="5404884"/>
                      <a:pt x="8923827" y="5405898"/>
                    </a:cubicBezTo>
                    <a:cubicBezTo>
                      <a:pt x="8923827" y="5405898"/>
                      <a:pt x="8923827" y="5405898"/>
                      <a:pt x="8924844" y="5406912"/>
                    </a:cubicBezTo>
                    <a:cubicBezTo>
                      <a:pt x="8924844" y="5406912"/>
                      <a:pt x="8924844" y="5406912"/>
                      <a:pt x="8924844" y="5406912"/>
                    </a:cubicBezTo>
                    <a:cubicBezTo>
                      <a:pt x="8924844" y="5406912"/>
                      <a:pt x="8924844" y="5406912"/>
                      <a:pt x="8924844" y="5406912"/>
                    </a:cubicBezTo>
                    <a:cubicBezTo>
                      <a:pt x="8925861" y="5406912"/>
                      <a:pt x="8925861" y="5406912"/>
                      <a:pt x="8926878" y="5406912"/>
                    </a:cubicBezTo>
                    <a:cubicBezTo>
                      <a:pt x="8926878" y="5406912"/>
                      <a:pt x="8926878" y="5406912"/>
                      <a:pt x="8926878" y="5406912"/>
                    </a:cubicBezTo>
                    <a:cubicBezTo>
                      <a:pt x="8926878" y="5406912"/>
                      <a:pt x="8926878" y="5406912"/>
                      <a:pt x="8926878" y="5406912"/>
                    </a:cubicBezTo>
                    <a:cubicBezTo>
                      <a:pt x="9123151" y="5406912"/>
                      <a:pt x="9276712" y="5440376"/>
                      <a:pt x="9399764" y="5497163"/>
                    </a:cubicBezTo>
                    <a:cubicBezTo>
                      <a:pt x="9290950" y="5678677"/>
                      <a:pt x="9201457" y="5872361"/>
                      <a:pt x="9220779" y="6110663"/>
                    </a:cubicBezTo>
                    <a:cubicBezTo>
                      <a:pt x="9173999" y="6109648"/>
                      <a:pt x="9127219" y="6108635"/>
                      <a:pt x="9080439" y="6106606"/>
                    </a:cubicBezTo>
                    <a:cubicBezTo>
                      <a:pt x="8919759" y="6100522"/>
                      <a:pt x="8767215" y="6095452"/>
                      <a:pt x="8621789" y="6128916"/>
                    </a:cubicBezTo>
                    <a:cubicBezTo>
                      <a:pt x="8569925" y="5955513"/>
                      <a:pt x="8578060" y="5763858"/>
                      <a:pt x="8715350" y="5528598"/>
                    </a:cubicBezTo>
                    <a:close/>
                    <a:moveTo>
                      <a:pt x="9376374" y="6570027"/>
                    </a:moveTo>
                    <a:cubicBezTo>
                      <a:pt x="9181118" y="6571041"/>
                      <a:pt x="9028574" y="6604504"/>
                      <a:pt x="8906538" y="6661292"/>
                    </a:cubicBezTo>
                    <a:cubicBezTo>
                      <a:pt x="8882132" y="6620730"/>
                      <a:pt x="8857724" y="6581181"/>
                      <a:pt x="8832300" y="6541634"/>
                    </a:cubicBezTo>
                    <a:cubicBezTo>
                      <a:pt x="8747893" y="6407779"/>
                      <a:pt x="8666536" y="6277981"/>
                      <a:pt x="8622807" y="6136014"/>
                    </a:cubicBezTo>
                    <a:cubicBezTo>
                      <a:pt x="8767215" y="6102550"/>
                      <a:pt x="8921793" y="6107620"/>
                      <a:pt x="9079422" y="6113705"/>
                    </a:cubicBezTo>
                    <a:cubicBezTo>
                      <a:pt x="9126202" y="6115733"/>
                      <a:pt x="9172982" y="6116747"/>
                      <a:pt x="9220779" y="6117761"/>
                    </a:cubicBezTo>
                    <a:cubicBezTo>
                      <a:pt x="9232983" y="6252630"/>
                      <a:pt x="9279763" y="6400681"/>
                      <a:pt x="9376374" y="6570027"/>
                    </a:cubicBezTo>
                    <a:close/>
                    <a:moveTo>
                      <a:pt x="9227898" y="6110663"/>
                    </a:moveTo>
                    <a:cubicBezTo>
                      <a:pt x="9208576" y="5873375"/>
                      <a:pt x="9298068" y="5681719"/>
                      <a:pt x="9405866" y="5500205"/>
                    </a:cubicBezTo>
                    <a:cubicBezTo>
                      <a:pt x="9621462" y="5602624"/>
                      <a:pt x="9743497" y="5775012"/>
                      <a:pt x="9847227" y="5958555"/>
                    </a:cubicBezTo>
                    <a:cubicBezTo>
                      <a:pt x="9650953" y="6094438"/>
                      <a:pt x="9439426" y="6113705"/>
                      <a:pt x="9227898" y="6110663"/>
                    </a:cubicBezTo>
                    <a:close/>
                    <a:moveTo>
                      <a:pt x="10418759" y="6085312"/>
                    </a:moveTo>
                    <a:cubicBezTo>
                      <a:pt x="10344521" y="6224236"/>
                      <a:pt x="10272317" y="6361132"/>
                      <a:pt x="10171637" y="6468622"/>
                    </a:cubicBezTo>
                    <a:cubicBezTo>
                      <a:pt x="10069941" y="6361132"/>
                      <a:pt x="9997737" y="6225250"/>
                      <a:pt x="9924516" y="6085312"/>
                    </a:cubicBezTo>
                    <a:cubicBezTo>
                      <a:pt x="9902143" y="6043735"/>
                      <a:pt x="9880787" y="6002159"/>
                      <a:pt x="9857396" y="5961597"/>
                    </a:cubicBezTo>
                    <a:cubicBezTo>
                      <a:pt x="9968245" y="5884529"/>
                      <a:pt x="10074009" y="5769942"/>
                      <a:pt x="10171637" y="5601610"/>
                    </a:cubicBezTo>
                    <a:cubicBezTo>
                      <a:pt x="10270283" y="5769942"/>
                      <a:pt x="10376046" y="5884529"/>
                      <a:pt x="10485878" y="5961597"/>
                    </a:cubicBezTo>
                    <a:cubicBezTo>
                      <a:pt x="10463504" y="6002159"/>
                      <a:pt x="10441132" y="6043735"/>
                      <a:pt x="10418759" y="6085312"/>
                    </a:cubicBezTo>
                    <a:close/>
                    <a:moveTo>
                      <a:pt x="10489946" y="5954499"/>
                    </a:moveTo>
                    <a:cubicBezTo>
                      <a:pt x="10379097" y="5876417"/>
                      <a:pt x="10273333" y="5761829"/>
                      <a:pt x="10174688" y="5591469"/>
                    </a:cubicBezTo>
                    <a:cubicBezTo>
                      <a:pt x="10174688" y="5591469"/>
                      <a:pt x="10174688" y="5591469"/>
                      <a:pt x="10174688" y="5591469"/>
                    </a:cubicBezTo>
                    <a:cubicBezTo>
                      <a:pt x="10174688" y="5591469"/>
                      <a:pt x="10174688" y="5591469"/>
                      <a:pt x="10174688" y="5590455"/>
                    </a:cubicBezTo>
                    <a:cubicBezTo>
                      <a:pt x="10174688" y="5590455"/>
                      <a:pt x="10174688" y="5590455"/>
                      <a:pt x="10173671" y="5590455"/>
                    </a:cubicBezTo>
                    <a:cubicBezTo>
                      <a:pt x="10173671" y="5590455"/>
                      <a:pt x="10173671" y="5590455"/>
                      <a:pt x="10173671" y="5590455"/>
                    </a:cubicBezTo>
                    <a:cubicBezTo>
                      <a:pt x="10173671" y="5590455"/>
                      <a:pt x="10173671" y="5590455"/>
                      <a:pt x="10173671" y="5590455"/>
                    </a:cubicBezTo>
                    <a:cubicBezTo>
                      <a:pt x="10173671" y="5590455"/>
                      <a:pt x="10173671" y="5590455"/>
                      <a:pt x="10172654" y="5590455"/>
                    </a:cubicBezTo>
                    <a:cubicBezTo>
                      <a:pt x="10172654" y="5590455"/>
                      <a:pt x="10172654" y="5590455"/>
                      <a:pt x="10171637" y="5590455"/>
                    </a:cubicBezTo>
                    <a:cubicBezTo>
                      <a:pt x="10170621" y="5590455"/>
                      <a:pt x="10171637" y="5590455"/>
                      <a:pt x="10170621" y="5590455"/>
                    </a:cubicBezTo>
                    <a:cubicBezTo>
                      <a:pt x="10170621" y="5590455"/>
                      <a:pt x="10170621" y="5590455"/>
                      <a:pt x="10169603" y="5590455"/>
                    </a:cubicBezTo>
                    <a:cubicBezTo>
                      <a:pt x="10169603" y="5590455"/>
                      <a:pt x="10169603" y="5590455"/>
                      <a:pt x="10169603" y="5590455"/>
                    </a:cubicBezTo>
                    <a:cubicBezTo>
                      <a:pt x="10169603" y="5590455"/>
                      <a:pt x="10169603" y="5590455"/>
                      <a:pt x="10169603" y="5590455"/>
                    </a:cubicBezTo>
                    <a:cubicBezTo>
                      <a:pt x="10169603" y="5590455"/>
                      <a:pt x="10169603" y="5590455"/>
                      <a:pt x="10168586" y="5590455"/>
                    </a:cubicBezTo>
                    <a:cubicBezTo>
                      <a:pt x="10168586" y="5590455"/>
                      <a:pt x="10168586" y="5590455"/>
                      <a:pt x="10168586" y="5591469"/>
                    </a:cubicBezTo>
                    <a:cubicBezTo>
                      <a:pt x="10168586" y="5591469"/>
                      <a:pt x="10168586" y="5591469"/>
                      <a:pt x="10168586" y="5591469"/>
                    </a:cubicBezTo>
                    <a:cubicBezTo>
                      <a:pt x="10069941" y="5760816"/>
                      <a:pt x="9964177" y="5876417"/>
                      <a:pt x="9853329" y="5954499"/>
                    </a:cubicBezTo>
                    <a:cubicBezTo>
                      <a:pt x="9749599" y="5769942"/>
                      <a:pt x="9626547" y="5596540"/>
                      <a:pt x="9409934" y="5493106"/>
                    </a:cubicBezTo>
                    <a:cubicBezTo>
                      <a:pt x="9434341" y="5452544"/>
                      <a:pt x="9458748" y="5414011"/>
                      <a:pt x="9483155" y="5374462"/>
                    </a:cubicBezTo>
                    <a:cubicBezTo>
                      <a:pt x="9568580" y="5238580"/>
                      <a:pt x="9649937" y="5109796"/>
                      <a:pt x="9692649" y="4966815"/>
                    </a:cubicBezTo>
                    <a:cubicBezTo>
                      <a:pt x="9869600" y="5009405"/>
                      <a:pt x="10031297" y="5112838"/>
                      <a:pt x="10167569" y="5348097"/>
                    </a:cubicBezTo>
                    <a:cubicBezTo>
                      <a:pt x="10167569" y="5348097"/>
                      <a:pt x="10167569" y="5348097"/>
                      <a:pt x="10167569" y="5348097"/>
                    </a:cubicBezTo>
                    <a:cubicBezTo>
                      <a:pt x="10167569" y="5348097"/>
                      <a:pt x="10168586" y="5349111"/>
                      <a:pt x="10168586" y="5349111"/>
                    </a:cubicBezTo>
                    <a:cubicBezTo>
                      <a:pt x="10168586" y="5349111"/>
                      <a:pt x="10168586" y="5349111"/>
                      <a:pt x="10168586" y="5349111"/>
                    </a:cubicBezTo>
                    <a:cubicBezTo>
                      <a:pt x="10168586" y="5349111"/>
                      <a:pt x="10169603" y="5349111"/>
                      <a:pt x="10169603" y="5349111"/>
                    </a:cubicBezTo>
                    <a:cubicBezTo>
                      <a:pt x="10169603" y="5349111"/>
                      <a:pt x="10169603" y="5349111"/>
                      <a:pt x="10169603" y="5349111"/>
                    </a:cubicBezTo>
                    <a:lnTo>
                      <a:pt x="10169603" y="5349111"/>
                    </a:lnTo>
                    <a:lnTo>
                      <a:pt x="10169603" y="5349111"/>
                    </a:lnTo>
                    <a:cubicBezTo>
                      <a:pt x="10169603" y="5349111"/>
                      <a:pt x="10169603" y="5349111"/>
                      <a:pt x="10169603" y="5349111"/>
                    </a:cubicBezTo>
                    <a:cubicBezTo>
                      <a:pt x="10169603" y="5349111"/>
                      <a:pt x="10170621" y="5349111"/>
                      <a:pt x="10170621" y="5349111"/>
                    </a:cubicBezTo>
                    <a:cubicBezTo>
                      <a:pt x="10170621" y="5349111"/>
                      <a:pt x="10170621" y="5349111"/>
                      <a:pt x="10170621" y="5349111"/>
                    </a:cubicBezTo>
                    <a:cubicBezTo>
                      <a:pt x="10171637" y="5349111"/>
                      <a:pt x="10171637" y="5348097"/>
                      <a:pt x="10171637" y="5348097"/>
                    </a:cubicBezTo>
                    <a:cubicBezTo>
                      <a:pt x="10171637" y="5348097"/>
                      <a:pt x="10171637" y="5348097"/>
                      <a:pt x="10171637" y="5348097"/>
                    </a:cubicBezTo>
                    <a:cubicBezTo>
                      <a:pt x="10307910" y="5112838"/>
                      <a:pt x="10469607" y="5009405"/>
                      <a:pt x="10646557" y="4966815"/>
                    </a:cubicBezTo>
                    <a:cubicBezTo>
                      <a:pt x="10689270" y="5109796"/>
                      <a:pt x="10770627" y="5238580"/>
                      <a:pt x="10856052" y="5374462"/>
                    </a:cubicBezTo>
                    <a:cubicBezTo>
                      <a:pt x="10880458" y="5414011"/>
                      <a:pt x="10905882" y="5453558"/>
                      <a:pt x="10929273" y="5493106"/>
                    </a:cubicBezTo>
                    <a:cubicBezTo>
                      <a:pt x="10716728" y="5596540"/>
                      <a:pt x="10593676" y="5769942"/>
                      <a:pt x="10489946" y="5954499"/>
                    </a:cubicBezTo>
                    <a:close/>
                    <a:moveTo>
                      <a:pt x="10496048" y="5958555"/>
                    </a:moveTo>
                    <a:cubicBezTo>
                      <a:pt x="10599777" y="5775012"/>
                      <a:pt x="10721813" y="5601610"/>
                      <a:pt x="10937409" y="5500205"/>
                    </a:cubicBezTo>
                    <a:cubicBezTo>
                      <a:pt x="11045206" y="5680706"/>
                      <a:pt x="11134698" y="5873375"/>
                      <a:pt x="11115377" y="6110663"/>
                    </a:cubicBezTo>
                    <a:cubicBezTo>
                      <a:pt x="10903849" y="6113705"/>
                      <a:pt x="10692320" y="6094438"/>
                      <a:pt x="10496048" y="5958555"/>
                    </a:cubicBezTo>
                    <a:close/>
                    <a:moveTo>
                      <a:pt x="10966900" y="6570027"/>
                    </a:moveTo>
                    <a:cubicBezTo>
                      <a:pt x="11063511" y="6400681"/>
                      <a:pt x="11110292" y="6252630"/>
                      <a:pt x="11122495" y="6118775"/>
                    </a:cubicBezTo>
                    <a:cubicBezTo>
                      <a:pt x="11169275" y="6117761"/>
                      <a:pt x="11217073" y="6116747"/>
                      <a:pt x="11263853" y="6114719"/>
                    </a:cubicBezTo>
                    <a:cubicBezTo>
                      <a:pt x="11421482" y="6108635"/>
                      <a:pt x="11576059" y="6103564"/>
                      <a:pt x="11720468" y="6137028"/>
                    </a:cubicBezTo>
                    <a:cubicBezTo>
                      <a:pt x="11677755" y="6278995"/>
                      <a:pt x="11595382" y="6408793"/>
                      <a:pt x="11510974" y="6542648"/>
                    </a:cubicBezTo>
                    <a:cubicBezTo>
                      <a:pt x="11485550" y="6582196"/>
                      <a:pt x="11461143" y="6621743"/>
                      <a:pt x="11436736" y="6662305"/>
                    </a:cubicBezTo>
                    <a:cubicBezTo>
                      <a:pt x="11314701" y="6604504"/>
                      <a:pt x="11162157" y="6571041"/>
                      <a:pt x="10966900" y="6570027"/>
                    </a:cubicBezTo>
                    <a:close/>
                  </a:path>
                </a:pathLst>
              </a:custGeom>
              <a:grpFill/>
              <a:ln w="10168" cap="flat">
                <a:noFill/>
                <a:prstDash val="solid"/>
                <a:miter/>
              </a:ln>
            </p:spPr>
            <p:txBody>
              <a:bodyPr rtlCol="0" anchor="ctr"/>
              <a:lstStyle/>
              <a:p>
                <a:endParaRPr lang="en-US"/>
              </a:p>
            </p:txBody>
          </p:sp>
          <p:sp>
            <p:nvSpPr>
              <p:cNvPr id="268" name="Graphic 11">
                <a:extLst>
                  <a:ext uri="{FF2B5EF4-FFF2-40B4-BE49-F238E27FC236}">
                    <a16:creationId xmlns:a16="http://schemas.microsoft.com/office/drawing/2014/main" id="{E450E1D3-E462-48DF-B034-EBD60358DBC8}"/>
                  </a:ext>
                </a:extLst>
              </p:cNvPr>
              <p:cNvSpPr/>
              <p:nvPr/>
            </p:nvSpPr>
            <p:spPr>
              <a:xfrm>
                <a:off x="12002165" y="6460688"/>
                <a:ext cx="202375" cy="266694"/>
              </a:xfrm>
              <a:custGeom>
                <a:avLst/>
                <a:gdLst>
                  <a:gd name="connsiteX0" fmla="*/ 198307 w 202375"/>
                  <a:gd name="connsiteY0" fmla="*/ 2028 h 266694"/>
                  <a:gd name="connsiteX1" fmla="*/ 0 w 202375"/>
                  <a:gd name="connsiteY1" fmla="*/ 266695 h 266694"/>
                  <a:gd name="connsiteX2" fmla="*/ 11188 w 202375"/>
                  <a:gd name="connsiteY2" fmla="*/ 266695 h 266694"/>
                  <a:gd name="connsiteX3" fmla="*/ 202375 w 202375"/>
                  <a:gd name="connsiteY3" fmla="*/ 11154 h 266694"/>
                  <a:gd name="connsiteX4" fmla="*/ 202375 w 202375"/>
                  <a:gd name="connsiteY4" fmla="*/ 0 h 266694"/>
                  <a:gd name="connsiteX5" fmla="*/ 198307 w 202375"/>
                  <a:gd name="connsiteY5" fmla="*/ 2028 h 26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75" h="266694">
                    <a:moveTo>
                      <a:pt x="198307" y="2028"/>
                    </a:moveTo>
                    <a:cubicBezTo>
                      <a:pt x="135256" y="111545"/>
                      <a:pt x="68137" y="197740"/>
                      <a:pt x="0" y="266695"/>
                    </a:cubicBezTo>
                    <a:lnTo>
                      <a:pt x="11188" y="266695"/>
                    </a:lnTo>
                    <a:cubicBezTo>
                      <a:pt x="77290" y="199768"/>
                      <a:pt x="141358" y="115602"/>
                      <a:pt x="202375" y="11154"/>
                    </a:cubicBezTo>
                    <a:lnTo>
                      <a:pt x="202375" y="0"/>
                    </a:lnTo>
                    <a:cubicBezTo>
                      <a:pt x="200342" y="0"/>
                      <a:pt x="198307" y="1014"/>
                      <a:pt x="198307" y="2028"/>
                    </a:cubicBezTo>
                    <a:close/>
                  </a:path>
                </a:pathLst>
              </a:custGeom>
              <a:grpFill/>
              <a:ln w="10168" cap="flat">
                <a:noFill/>
                <a:prstDash val="solid"/>
                <a:miter/>
              </a:ln>
            </p:spPr>
            <p:txBody>
              <a:bodyPr rtlCol="0" anchor="ctr"/>
              <a:lstStyle/>
              <a:p>
                <a:endParaRPr lang="en-US"/>
              </a:p>
            </p:txBody>
          </p:sp>
          <p:sp>
            <p:nvSpPr>
              <p:cNvPr id="269" name="Graphic 11">
                <a:extLst>
                  <a:ext uri="{FF2B5EF4-FFF2-40B4-BE49-F238E27FC236}">
                    <a16:creationId xmlns:a16="http://schemas.microsoft.com/office/drawing/2014/main" id="{7C5E2467-AB46-4787-B003-2E9CB8AAE044}"/>
                  </a:ext>
                </a:extLst>
              </p:cNvPr>
              <p:cNvSpPr/>
              <p:nvPr/>
            </p:nvSpPr>
            <p:spPr>
              <a:xfrm>
                <a:off x="0" y="6460688"/>
                <a:ext cx="202375" cy="266694"/>
              </a:xfrm>
              <a:custGeom>
                <a:avLst/>
                <a:gdLst>
                  <a:gd name="connsiteX0" fmla="*/ 0 w 202375"/>
                  <a:gd name="connsiteY0" fmla="*/ 0 h 266694"/>
                  <a:gd name="connsiteX1" fmla="*/ 0 w 202375"/>
                  <a:gd name="connsiteY1" fmla="*/ 11154 h 266694"/>
                  <a:gd name="connsiteX2" fmla="*/ 191189 w 202375"/>
                  <a:gd name="connsiteY2" fmla="*/ 266695 h 266694"/>
                  <a:gd name="connsiteX3" fmla="*/ 202375 w 202375"/>
                  <a:gd name="connsiteY3" fmla="*/ 266695 h 266694"/>
                  <a:gd name="connsiteX4" fmla="*/ 4068 w 202375"/>
                  <a:gd name="connsiteY4" fmla="*/ 2028 h 266694"/>
                  <a:gd name="connsiteX5" fmla="*/ 0 w 202375"/>
                  <a:gd name="connsiteY5" fmla="*/ 0 h 26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75" h="266694">
                    <a:moveTo>
                      <a:pt x="0" y="0"/>
                    </a:moveTo>
                    <a:lnTo>
                      <a:pt x="0" y="11154"/>
                    </a:lnTo>
                    <a:cubicBezTo>
                      <a:pt x="61018" y="115602"/>
                      <a:pt x="125086" y="199768"/>
                      <a:pt x="191189" y="266695"/>
                    </a:cubicBezTo>
                    <a:lnTo>
                      <a:pt x="202375" y="266695"/>
                    </a:lnTo>
                    <a:cubicBezTo>
                      <a:pt x="133222" y="197740"/>
                      <a:pt x="67119" y="111545"/>
                      <a:pt x="4068" y="2028"/>
                    </a:cubicBezTo>
                    <a:cubicBezTo>
                      <a:pt x="3051" y="1014"/>
                      <a:pt x="1017" y="0"/>
                      <a:pt x="0" y="0"/>
                    </a:cubicBezTo>
                    <a:close/>
                  </a:path>
                </a:pathLst>
              </a:custGeom>
              <a:grpFill/>
              <a:ln w="10168" cap="flat">
                <a:noFill/>
                <a:prstDash val="solid"/>
                <a:miter/>
              </a:ln>
            </p:spPr>
            <p:txBody>
              <a:bodyPr rtlCol="0" anchor="ctr"/>
              <a:lstStyle/>
              <a:p>
                <a:endParaRPr lang="en-US"/>
              </a:p>
            </p:txBody>
          </p:sp>
        </p:grpSp>
        <p:grpSp>
          <p:nvGrpSpPr>
            <p:cNvPr id="20" name="Graphic 3">
              <a:extLst>
                <a:ext uri="{FF2B5EF4-FFF2-40B4-BE49-F238E27FC236}">
                  <a16:creationId xmlns:a16="http://schemas.microsoft.com/office/drawing/2014/main" id="{ADBEE22B-5FBD-44EF-A31D-A489E8B35FD2}"/>
                </a:ext>
              </a:extLst>
            </p:cNvPr>
            <p:cNvGrpSpPr/>
            <p:nvPr/>
          </p:nvGrpSpPr>
          <p:grpSpPr>
            <a:xfrm>
              <a:off x="4755769" y="2088769"/>
              <a:ext cx="2680462" cy="2680463"/>
              <a:chOff x="4915852" y="2320289"/>
              <a:chExt cx="2358389" cy="2358390"/>
            </a:xfrm>
          </p:grpSpPr>
          <p:sp>
            <p:nvSpPr>
              <p:cNvPr id="261" name="Graphic 3">
                <a:extLst>
                  <a:ext uri="{FF2B5EF4-FFF2-40B4-BE49-F238E27FC236}">
                    <a16:creationId xmlns:a16="http://schemas.microsoft.com/office/drawing/2014/main" id="{FE6C15C4-6161-4FDE-9FB5-F8BF27B7FF4B}"/>
                  </a:ext>
                </a:extLst>
              </p:cNvPr>
              <p:cNvSpPr/>
              <p:nvPr/>
            </p:nvSpPr>
            <p:spPr>
              <a:xfrm>
                <a:off x="4915852" y="2320289"/>
                <a:ext cx="2358389" cy="2358390"/>
              </a:xfrm>
              <a:custGeom>
                <a:avLst/>
                <a:gdLst>
                  <a:gd name="connsiteX0" fmla="*/ 2358390 w 2358389"/>
                  <a:gd name="connsiteY0" fmla="*/ 1179195 h 2358390"/>
                  <a:gd name="connsiteX1" fmla="*/ 1179195 w 2358389"/>
                  <a:gd name="connsiteY1" fmla="*/ 2358390 h 2358390"/>
                  <a:gd name="connsiteX2" fmla="*/ 0 w 2358389"/>
                  <a:gd name="connsiteY2" fmla="*/ 1179195 h 2358390"/>
                  <a:gd name="connsiteX3" fmla="*/ 1179195 w 2358389"/>
                  <a:gd name="connsiteY3" fmla="*/ 0 h 2358390"/>
                  <a:gd name="connsiteX4" fmla="*/ 2358390 w 2358389"/>
                  <a:gd name="connsiteY4" fmla="*/ 1179195 h 235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8389" h="2358390">
                    <a:moveTo>
                      <a:pt x="2358390" y="1179195"/>
                    </a:moveTo>
                    <a:cubicBezTo>
                      <a:pt x="2358390" y="1830447"/>
                      <a:pt x="1830447" y="2358390"/>
                      <a:pt x="1179195" y="2358390"/>
                    </a:cubicBezTo>
                    <a:cubicBezTo>
                      <a:pt x="527944" y="2358390"/>
                      <a:pt x="0" y="1830446"/>
                      <a:pt x="0" y="1179195"/>
                    </a:cubicBezTo>
                    <a:cubicBezTo>
                      <a:pt x="0" y="527943"/>
                      <a:pt x="527944" y="0"/>
                      <a:pt x="1179195" y="0"/>
                    </a:cubicBezTo>
                    <a:cubicBezTo>
                      <a:pt x="1830447" y="0"/>
                      <a:pt x="2358390" y="527943"/>
                      <a:pt x="2358390" y="1179195"/>
                    </a:cubicBezTo>
                    <a:close/>
                  </a:path>
                </a:pathLst>
              </a:custGeom>
              <a:solidFill>
                <a:schemeClr val="tx1">
                  <a:lumMod val="85000"/>
                  <a:lumOff val="15000"/>
                </a:schemeClr>
              </a:solidFill>
              <a:ln w="9525" cap="flat">
                <a:noFill/>
                <a:prstDash val="solid"/>
                <a:miter/>
              </a:ln>
            </p:spPr>
            <p:txBody>
              <a:bodyPr rtlCol="0" anchor="ctr"/>
              <a:lstStyle/>
              <a:p>
                <a:endParaRPr lang="en-US"/>
              </a:p>
            </p:txBody>
          </p:sp>
          <p:grpSp>
            <p:nvGrpSpPr>
              <p:cNvPr id="262" name="Graphic 3">
                <a:extLst>
                  <a:ext uri="{FF2B5EF4-FFF2-40B4-BE49-F238E27FC236}">
                    <a16:creationId xmlns:a16="http://schemas.microsoft.com/office/drawing/2014/main" id="{5C21D76C-0257-41AC-8D82-28F7C1C11E3B}"/>
                  </a:ext>
                </a:extLst>
              </p:cNvPr>
              <p:cNvGrpSpPr/>
              <p:nvPr/>
            </p:nvGrpSpPr>
            <p:grpSpPr>
              <a:xfrm>
                <a:off x="5049202" y="2453639"/>
                <a:ext cx="2091689" cy="2091690"/>
                <a:chOff x="5049202" y="2453639"/>
                <a:chExt cx="2091689" cy="2091690"/>
              </a:xfrm>
            </p:grpSpPr>
            <p:sp>
              <p:nvSpPr>
                <p:cNvPr id="263" name="Graphic 3">
                  <a:extLst>
                    <a:ext uri="{FF2B5EF4-FFF2-40B4-BE49-F238E27FC236}">
                      <a16:creationId xmlns:a16="http://schemas.microsoft.com/office/drawing/2014/main" id="{9117A6E1-285E-44E5-927D-F13A940AB361}"/>
                    </a:ext>
                  </a:extLst>
                </p:cNvPr>
                <p:cNvSpPr/>
                <p:nvPr/>
              </p:nvSpPr>
              <p:spPr>
                <a:xfrm>
                  <a:off x="5049202" y="2453639"/>
                  <a:ext cx="2091689" cy="2091690"/>
                </a:xfrm>
                <a:custGeom>
                  <a:avLst/>
                  <a:gdLst>
                    <a:gd name="connsiteX0" fmla="*/ 2091690 w 2091689"/>
                    <a:gd name="connsiteY0" fmla="*/ 1045845 h 2091690"/>
                    <a:gd name="connsiteX1" fmla="*/ 1045845 w 2091689"/>
                    <a:gd name="connsiteY1" fmla="*/ 2091690 h 2091690"/>
                    <a:gd name="connsiteX2" fmla="*/ 0 w 2091689"/>
                    <a:gd name="connsiteY2" fmla="*/ 1045845 h 2091690"/>
                    <a:gd name="connsiteX3" fmla="*/ 1045845 w 2091689"/>
                    <a:gd name="connsiteY3" fmla="*/ 0 h 2091690"/>
                    <a:gd name="connsiteX4" fmla="*/ 2091690 w 2091689"/>
                    <a:gd name="connsiteY4" fmla="*/ 1045845 h 209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689" h="2091690">
                      <a:moveTo>
                        <a:pt x="2091690" y="1045845"/>
                      </a:moveTo>
                      <a:cubicBezTo>
                        <a:pt x="2091690" y="1623449"/>
                        <a:pt x="1623450" y="2091690"/>
                        <a:pt x="1045845" y="2091690"/>
                      </a:cubicBezTo>
                      <a:cubicBezTo>
                        <a:pt x="468241" y="2091690"/>
                        <a:pt x="0" y="1623449"/>
                        <a:pt x="0" y="1045845"/>
                      </a:cubicBezTo>
                      <a:cubicBezTo>
                        <a:pt x="0" y="468241"/>
                        <a:pt x="468241" y="0"/>
                        <a:pt x="1045845" y="0"/>
                      </a:cubicBezTo>
                      <a:cubicBezTo>
                        <a:pt x="1623450" y="0"/>
                        <a:pt x="2091690" y="468241"/>
                        <a:pt x="2091690" y="1045845"/>
                      </a:cubicBezTo>
                      <a:close/>
                    </a:path>
                  </a:pathLst>
                </a:custGeom>
                <a:solidFill>
                  <a:srgbClr val="D9D9D9"/>
                </a:solidFill>
                <a:ln w="9525" cap="flat">
                  <a:noFill/>
                  <a:prstDash val="solid"/>
                  <a:miter/>
                </a:ln>
              </p:spPr>
              <p:txBody>
                <a:bodyPr rtlCol="0" anchor="ctr"/>
                <a:lstStyle/>
                <a:p>
                  <a:endParaRPr lang="en-US"/>
                </a:p>
              </p:txBody>
            </p:sp>
            <p:sp>
              <p:nvSpPr>
                <p:cNvPr id="264" name="Graphic 3">
                  <a:extLst>
                    <a:ext uri="{FF2B5EF4-FFF2-40B4-BE49-F238E27FC236}">
                      <a16:creationId xmlns:a16="http://schemas.microsoft.com/office/drawing/2014/main" id="{EF047163-1746-45DB-92E9-1AEBFB08D7CB}"/>
                    </a:ext>
                  </a:extLst>
                </p:cNvPr>
                <p:cNvSpPr/>
                <p:nvPr/>
              </p:nvSpPr>
              <p:spPr>
                <a:xfrm>
                  <a:off x="5128260" y="2532697"/>
                  <a:ext cx="1933575" cy="1933575"/>
                </a:xfrm>
                <a:custGeom>
                  <a:avLst/>
                  <a:gdLst>
                    <a:gd name="connsiteX0" fmla="*/ 1933575 w 1933575"/>
                    <a:gd name="connsiteY0" fmla="*/ 966787 h 1933575"/>
                    <a:gd name="connsiteX1" fmla="*/ 966788 w 1933575"/>
                    <a:gd name="connsiteY1" fmla="*/ 1933575 h 1933575"/>
                    <a:gd name="connsiteX2" fmla="*/ 0 w 1933575"/>
                    <a:gd name="connsiteY2" fmla="*/ 966787 h 1933575"/>
                    <a:gd name="connsiteX3" fmla="*/ 966788 w 1933575"/>
                    <a:gd name="connsiteY3" fmla="*/ 0 h 1933575"/>
                    <a:gd name="connsiteX4" fmla="*/ 1933575 w 1933575"/>
                    <a:gd name="connsiteY4" fmla="*/ 966787 h 1933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1933575">
                      <a:moveTo>
                        <a:pt x="1933575" y="966787"/>
                      </a:moveTo>
                      <a:cubicBezTo>
                        <a:pt x="1933575" y="1500730"/>
                        <a:pt x="1500730" y="1933575"/>
                        <a:pt x="966788" y="1933575"/>
                      </a:cubicBezTo>
                      <a:cubicBezTo>
                        <a:pt x="432846" y="1933575"/>
                        <a:pt x="0" y="1500730"/>
                        <a:pt x="0" y="966787"/>
                      </a:cubicBezTo>
                      <a:cubicBezTo>
                        <a:pt x="0" y="432845"/>
                        <a:pt x="432846" y="0"/>
                        <a:pt x="966788" y="0"/>
                      </a:cubicBezTo>
                      <a:cubicBezTo>
                        <a:pt x="1500730" y="0"/>
                        <a:pt x="1933575" y="432845"/>
                        <a:pt x="1933575" y="966787"/>
                      </a:cubicBezTo>
                      <a:close/>
                    </a:path>
                  </a:pathLst>
                </a:custGeom>
                <a:solidFill>
                  <a:srgbClr val="FAFAFA"/>
                </a:solidFill>
                <a:ln w="9525" cap="flat">
                  <a:noFill/>
                  <a:prstDash val="solid"/>
                  <a:miter/>
                </a:ln>
              </p:spPr>
              <p:txBody>
                <a:bodyPr rtlCol="0" anchor="ctr"/>
                <a:lstStyle/>
                <a:p>
                  <a:pPr algn="ctr"/>
                  <a:r>
                    <a:rPr lang="en-US" sz="1600" dirty="0">
                      <a:latin typeface="Open Sans Bold"/>
                    </a:rPr>
                    <a:t>Modern &amp; Futuristic Procurement Policy for the UAE Federal Government</a:t>
                  </a:r>
                </a:p>
              </p:txBody>
            </p:sp>
          </p:grpSp>
        </p:grpSp>
        <p:grpSp>
          <p:nvGrpSpPr>
            <p:cNvPr id="21" name="Graphic 3">
              <a:extLst>
                <a:ext uri="{FF2B5EF4-FFF2-40B4-BE49-F238E27FC236}">
                  <a16:creationId xmlns:a16="http://schemas.microsoft.com/office/drawing/2014/main" id="{3045945A-AB3A-4B53-B374-1A1B51B47C9C}"/>
                </a:ext>
              </a:extLst>
            </p:cNvPr>
            <p:cNvGrpSpPr/>
            <p:nvPr/>
          </p:nvGrpSpPr>
          <p:grpSpPr>
            <a:xfrm>
              <a:off x="4652962" y="2046058"/>
              <a:ext cx="2884191" cy="2769870"/>
              <a:chOff x="4652962" y="2113597"/>
              <a:chExt cx="2884191" cy="2769870"/>
            </a:xfrm>
            <a:solidFill>
              <a:schemeClr val="bg1"/>
            </a:solidFill>
          </p:grpSpPr>
          <p:grpSp>
            <p:nvGrpSpPr>
              <p:cNvPr id="201" name="Graphic 3">
                <a:extLst>
                  <a:ext uri="{FF2B5EF4-FFF2-40B4-BE49-F238E27FC236}">
                    <a16:creationId xmlns:a16="http://schemas.microsoft.com/office/drawing/2014/main" id="{D68AA7D7-2248-4B53-9115-EEBB2D09EB33}"/>
                  </a:ext>
                </a:extLst>
              </p:cNvPr>
              <p:cNvGrpSpPr/>
              <p:nvPr/>
            </p:nvGrpSpPr>
            <p:grpSpPr>
              <a:xfrm>
                <a:off x="5341230" y="2239997"/>
                <a:ext cx="132116" cy="132680"/>
                <a:chOff x="5341230" y="2239997"/>
                <a:chExt cx="132116" cy="132680"/>
              </a:xfrm>
              <a:grpFill/>
            </p:grpSpPr>
            <p:grpSp>
              <p:nvGrpSpPr>
                <p:cNvPr id="257" name="Graphic 3">
                  <a:extLst>
                    <a:ext uri="{FF2B5EF4-FFF2-40B4-BE49-F238E27FC236}">
                      <a16:creationId xmlns:a16="http://schemas.microsoft.com/office/drawing/2014/main" id="{A79F68F3-B1F8-4E7C-9FAB-8DE2A39BD6E6}"/>
                    </a:ext>
                  </a:extLst>
                </p:cNvPr>
                <p:cNvGrpSpPr/>
                <p:nvPr/>
              </p:nvGrpSpPr>
              <p:grpSpPr>
                <a:xfrm>
                  <a:off x="5348768" y="2248302"/>
                  <a:ext cx="117100" cy="117100"/>
                  <a:chOff x="5348768" y="2248302"/>
                  <a:chExt cx="117100" cy="117100"/>
                </a:xfrm>
                <a:grpFill/>
              </p:grpSpPr>
              <p:sp>
                <p:nvSpPr>
                  <p:cNvPr id="259" name="Graphic 3">
                    <a:extLst>
                      <a:ext uri="{FF2B5EF4-FFF2-40B4-BE49-F238E27FC236}">
                        <a16:creationId xmlns:a16="http://schemas.microsoft.com/office/drawing/2014/main" id="{86B1F740-3532-4049-BE1F-462DF29CF4B3}"/>
                      </a:ext>
                    </a:extLst>
                  </p:cNvPr>
                  <p:cNvSpPr/>
                  <p:nvPr/>
                </p:nvSpPr>
                <p:spPr>
                  <a:xfrm rot="-1799574">
                    <a:off x="5364455" y="2263989"/>
                    <a:ext cx="85726" cy="85726"/>
                  </a:xfrm>
                  <a:custGeom>
                    <a:avLst/>
                    <a:gdLst>
                      <a:gd name="connsiteX0" fmla="*/ 85726 w 85726"/>
                      <a:gd name="connsiteY0" fmla="*/ 42863 h 85726"/>
                      <a:gd name="connsiteX1" fmla="*/ 42863 w 85726"/>
                      <a:gd name="connsiteY1" fmla="*/ 85726 h 85726"/>
                      <a:gd name="connsiteX2" fmla="*/ 0 w 85726"/>
                      <a:gd name="connsiteY2" fmla="*/ 42863 h 85726"/>
                      <a:gd name="connsiteX3" fmla="*/ 42863 w 85726"/>
                      <a:gd name="connsiteY3" fmla="*/ 0 h 85726"/>
                      <a:gd name="connsiteX4" fmla="*/ 85726 w 85726"/>
                      <a:gd name="connsiteY4" fmla="*/ 42863 h 8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6" h="85726">
                        <a:moveTo>
                          <a:pt x="85726" y="42863"/>
                        </a:moveTo>
                        <a:cubicBezTo>
                          <a:pt x="85726" y="66536"/>
                          <a:pt x="66536" y="85726"/>
                          <a:pt x="42863" y="85726"/>
                        </a:cubicBezTo>
                        <a:cubicBezTo>
                          <a:pt x="19191" y="85726"/>
                          <a:pt x="0" y="66536"/>
                          <a:pt x="0" y="42863"/>
                        </a:cubicBezTo>
                        <a:cubicBezTo>
                          <a:pt x="0" y="19190"/>
                          <a:pt x="19191" y="0"/>
                          <a:pt x="42863" y="0"/>
                        </a:cubicBezTo>
                        <a:cubicBezTo>
                          <a:pt x="66536" y="0"/>
                          <a:pt x="85726" y="19190"/>
                          <a:pt x="85726" y="42863"/>
                        </a:cubicBezTo>
                        <a:close/>
                      </a:path>
                    </a:pathLst>
                  </a:custGeom>
                  <a:grpFill/>
                  <a:ln w="9525" cap="flat">
                    <a:noFill/>
                    <a:prstDash val="solid"/>
                    <a:miter/>
                  </a:ln>
                </p:spPr>
                <p:txBody>
                  <a:bodyPr rtlCol="0" anchor="ctr"/>
                  <a:lstStyle/>
                  <a:p>
                    <a:endParaRPr lang="en-US"/>
                  </a:p>
                </p:txBody>
              </p:sp>
              <p:sp>
                <p:nvSpPr>
                  <p:cNvPr id="260" name="Graphic 3">
                    <a:extLst>
                      <a:ext uri="{FF2B5EF4-FFF2-40B4-BE49-F238E27FC236}">
                        <a16:creationId xmlns:a16="http://schemas.microsoft.com/office/drawing/2014/main" id="{4F10583A-FA70-48AA-A1A3-3CAB954B0D03}"/>
                      </a:ext>
                    </a:extLst>
                  </p:cNvPr>
                  <p:cNvSpPr/>
                  <p:nvPr/>
                </p:nvSpPr>
                <p:spPr>
                  <a:xfrm rot="-1799574">
                    <a:off x="5376833" y="2276403"/>
                    <a:ext cx="60960" cy="60960"/>
                  </a:xfrm>
                  <a:custGeom>
                    <a:avLst/>
                    <a:gdLst>
                      <a:gd name="connsiteX0" fmla="*/ 60961 w 60960"/>
                      <a:gd name="connsiteY0" fmla="*/ 30480 h 60960"/>
                      <a:gd name="connsiteX1" fmla="*/ 30480 w 60960"/>
                      <a:gd name="connsiteY1" fmla="*/ 60961 h 60960"/>
                      <a:gd name="connsiteX2" fmla="*/ 0 w 60960"/>
                      <a:gd name="connsiteY2" fmla="*/ 30480 h 60960"/>
                      <a:gd name="connsiteX3" fmla="*/ 30480 w 60960"/>
                      <a:gd name="connsiteY3" fmla="*/ 0 h 60960"/>
                      <a:gd name="connsiteX4" fmla="*/ 60961 w 60960"/>
                      <a:gd name="connsiteY4" fmla="*/ 30480 h 6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 h="60960">
                        <a:moveTo>
                          <a:pt x="60961" y="30480"/>
                        </a:moveTo>
                        <a:cubicBezTo>
                          <a:pt x="60961" y="47314"/>
                          <a:pt x="47314" y="60961"/>
                          <a:pt x="30480" y="60961"/>
                        </a:cubicBezTo>
                        <a:cubicBezTo>
                          <a:pt x="13646" y="60961"/>
                          <a:pt x="0" y="47314"/>
                          <a:pt x="0" y="30480"/>
                        </a:cubicBezTo>
                        <a:cubicBezTo>
                          <a:pt x="0" y="13646"/>
                          <a:pt x="13646" y="0"/>
                          <a:pt x="30480" y="0"/>
                        </a:cubicBezTo>
                        <a:cubicBezTo>
                          <a:pt x="47314" y="0"/>
                          <a:pt x="60961" y="13647"/>
                          <a:pt x="60961" y="30480"/>
                        </a:cubicBezTo>
                        <a:close/>
                      </a:path>
                    </a:pathLst>
                  </a:custGeom>
                  <a:grpFill/>
                  <a:ln w="9525" cap="flat">
                    <a:noFill/>
                    <a:prstDash val="solid"/>
                    <a:miter/>
                  </a:ln>
                </p:spPr>
                <p:txBody>
                  <a:bodyPr rtlCol="0" anchor="ctr"/>
                  <a:lstStyle/>
                  <a:p>
                    <a:endParaRPr lang="en-US"/>
                  </a:p>
                </p:txBody>
              </p:sp>
            </p:grpSp>
            <p:sp>
              <p:nvSpPr>
                <p:cNvPr id="258" name="Graphic 3">
                  <a:extLst>
                    <a:ext uri="{FF2B5EF4-FFF2-40B4-BE49-F238E27FC236}">
                      <a16:creationId xmlns:a16="http://schemas.microsoft.com/office/drawing/2014/main" id="{8382F834-9D21-405E-8381-96312D74E3C6}"/>
                    </a:ext>
                  </a:extLst>
                </p:cNvPr>
                <p:cNvSpPr/>
                <p:nvPr/>
              </p:nvSpPr>
              <p:spPr>
                <a:xfrm>
                  <a:off x="5341230" y="2239997"/>
                  <a:ext cx="132116" cy="132680"/>
                </a:xfrm>
                <a:custGeom>
                  <a:avLst/>
                  <a:gdLst>
                    <a:gd name="connsiteX0" fmla="*/ 66112 w 132116"/>
                    <a:gd name="connsiteY0" fmla="*/ 132680 h 132680"/>
                    <a:gd name="connsiteX1" fmla="*/ 8962 w 132116"/>
                    <a:gd name="connsiteY1" fmla="*/ 99343 h 132680"/>
                    <a:gd name="connsiteX2" fmla="*/ 2294 w 132116"/>
                    <a:gd name="connsiteY2" fmla="*/ 48860 h 132680"/>
                    <a:gd name="connsiteX3" fmla="*/ 32774 w 132116"/>
                    <a:gd name="connsiteY3" fmla="*/ 8855 h 132680"/>
                    <a:gd name="connsiteX4" fmla="*/ 123262 w 132116"/>
                    <a:gd name="connsiteY4" fmla="*/ 32668 h 132680"/>
                    <a:gd name="connsiteX5" fmla="*/ 99449 w 132116"/>
                    <a:gd name="connsiteY5" fmla="*/ 123155 h 132680"/>
                    <a:gd name="connsiteX6" fmla="*/ 66112 w 132116"/>
                    <a:gd name="connsiteY6" fmla="*/ 132680 h 132680"/>
                    <a:gd name="connsiteX7" fmla="*/ 66112 w 132116"/>
                    <a:gd name="connsiteY7" fmla="*/ 17428 h 132680"/>
                    <a:gd name="connsiteX8" fmla="*/ 41347 w 132116"/>
                    <a:gd name="connsiteY8" fmla="*/ 24095 h 132680"/>
                    <a:gd name="connsiteX9" fmla="*/ 18487 w 132116"/>
                    <a:gd name="connsiteY9" fmla="*/ 54575 h 132680"/>
                    <a:gd name="connsiteX10" fmla="*/ 23249 w 132116"/>
                    <a:gd name="connsiteY10" fmla="*/ 92675 h 132680"/>
                    <a:gd name="connsiteX11" fmla="*/ 90877 w 132116"/>
                    <a:gd name="connsiteY11" fmla="*/ 110773 h 132680"/>
                    <a:gd name="connsiteX12" fmla="*/ 108974 w 132116"/>
                    <a:gd name="connsiteY12" fmla="*/ 43145 h 132680"/>
                    <a:gd name="connsiteX13" fmla="*/ 66112 w 132116"/>
                    <a:gd name="connsiteY13" fmla="*/ 17428 h 13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116" h="132680">
                      <a:moveTo>
                        <a:pt x="66112" y="132680"/>
                      </a:moveTo>
                      <a:cubicBezTo>
                        <a:pt x="43252" y="132680"/>
                        <a:pt x="21344" y="121250"/>
                        <a:pt x="8962" y="99343"/>
                      </a:cubicBezTo>
                      <a:cubicBezTo>
                        <a:pt x="389" y="84103"/>
                        <a:pt x="-2468" y="66005"/>
                        <a:pt x="2294" y="48860"/>
                      </a:cubicBezTo>
                      <a:cubicBezTo>
                        <a:pt x="7057" y="31715"/>
                        <a:pt x="17534" y="17428"/>
                        <a:pt x="32774" y="8855"/>
                      </a:cubicBezTo>
                      <a:cubicBezTo>
                        <a:pt x="64207" y="-9242"/>
                        <a:pt x="105164" y="1235"/>
                        <a:pt x="123262" y="32668"/>
                      </a:cubicBezTo>
                      <a:cubicBezTo>
                        <a:pt x="141359" y="64100"/>
                        <a:pt x="130882" y="105058"/>
                        <a:pt x="99449" y="123155"/>
                      </a:cubicBezTo>
                      <a:cubicBezTo>
                        <a:pt x="88972" y="129823"/>
                        <a:pt x="77542" y="132680"/>
                        <a:pt x="66112" y="132680"/>
                      </a:cubicBezTo>
                      <a:close/>
                      <a:moveTo>
                        <a:pt x="66112" y="17428"/>
                      </a:moveTo>
                      <a:cubicBezTo>
                        <a:pt x="57539" y="17428"/>
                        <a:pt x="48967" y="19333"/>
                        <a:pt x="41347" y="24095"/>
                      </a:cubicBezTo>
                      <a:cubicBezTo>
                        <a:pt x="29917" y="30762"/>
                        <a:pt x="21344" y="41240"/>
                        <a:pt x="18487" y="54575"/>
                      </a:cubicBezTo>
                      <a:cubicBezTo>
                        <a:pt x="14677" y="67910"/>
                        <a:pt x="16582" y="81245"/>
                        <a:pt x="23249" y="92675"/>
                      </a:cubicBezTo>
                      <a:cubicBezTo>
                        <a:pt x="36584" y="116487"/>
                        <a:pt x="67064" y="125060"/>
                        <a:pt x="90877" y="110773"/>
                      </a:cubicBezTo>
                      <a:cubicBezTo>
                        <a:pt x="114689" y="97437"/>
                        <a:pt x="123262" y="66958"/>
                        <a:pt x="108974" y="43145"/>
                      </a:cubicBezTo>
                      <a:cubicBezTo>
                        <a:pt x="99449" y="26000"/>
                        <a:pt x="83257" y="17428"/>
                        <a:pt x="66112" y="17428"/>
                      </a:cubicBezTo>
                      <a:close/>
                    </a:path>
                  </a:pathLst>
                </a:custGeom>
                <a:grpFill/>
                <a:ln w="9525" cap="flat">
                  <a:noFill/>
                  <a:prstDash val="solid"/>
                  <a:miter/>
                </a:ln>
              </p:spPr>
              <p:txBody>
                <a:bodyPr rtlCol="0" anchor="ctr"/>
                <a:lstStyle/>
                <a:p>
                  <a:endParaRPr lang="en-US"/>
                </a:p>
              </p:txBody>
            </p:sp>
          </p:grpSp>
          <p:sp>
            <p:nvSpPr>
              <p:cNvPr id="202" name="Graphic 3">
                <a:extLst>
                  <a:ext uri="{FF2B5EF4-FFF2-40B4-BE49-F238E27FC236}">
                    <a16:creationId xmlns:a16="http://schemas.microsoft.com/office/drawing/2014/main" id="{49066580-D7D6-4E66-AEAC-DFDC4DFE59D0}"/>
                  </a:ext>
                </a:extLst>
              </p:cNvPr>
              <p:cNvSpPr/>
              <p:nvPr/>
            </p:nvSpPr>
            <p:spPr>
              <a:xfrm>
                <a:off x="4945623" y="2349108"/>
                <a:ext cx="389085" cy="388376"/>
              </a:xfrm>
              <a:custGeom>
                <a:avLst/>
                <a:gdLst>
                  <a:gd name="connsiteX0" fmla="*/ 8329 w 389085"/>
                  <a:gd name="connsiteY0" fmla="*/ 388376 h 388376"/>
                  <a:gd name="connsiteX1" fmla="*/ 3566 w 389085"/>
                  <a:gd name="connsiteY1" fmla="*/ 386472 h 388376"/>
                  <a:gd name="connsiteX2" fmla="*/ 1661 w 389085"/>
                  <a:gd name="connsiteY2" fmla="*/ 375041 h 388376"/>
                  <a:gd name="connsiteX3" fmla="*/ 375994 w 389085"/>
                  <a:gd name="connsiteY3" fmla="*/ 1661 h 388376"/>
                  <a:gd name="connsiteX4" fmla="*/ 387424 w 389085"/>
                  <a:gd name="connsiteY4" fmla="*/ 3566 h 388376"/>
                  <a:gd name="connsiteX5" fmla="*/ 385519 w 389085"/>
                  <a:gd name="connsiteY5" fmla="*/ 14996 h 388376"/>
                  <a:gd name="connsiteX6" fmla="*/ 15949 w 389085"/>
                  <a:gd name="connsiteY6" fmla="*/ 384566 h 388376"/>
                  <a:gd name="connsiteX7" fmla="*/ 8329 w 389085"/>
                  <a:gd name="connsiteY7" fmla="*/ 388376 h 38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085" h="388376">
                    <a:moveTo>
                      <a:pt x="8329" y="388376"/>
                    </a:moveTo>
                    <a:cubicBezTo>
                      <a:pt x="6424" y="388376"/>
                      <a:pt x="5471" y="388376"/>
                      <a:pt x="3566" y="386472"/>
                    </a:cubicBezTo>
                    <a:cubicBezTo>
                      <a:pt x="-243" y="383614"/>
                      <a:pt x="-1196" y="378851"/>
                      <a:pt x="1661" y="375041"/>
                    </a:cubicBezTo>
                    <a:cubicBezTo>
                      <a:pt x="101674" y="227404"/>
                      <a:pt x="227404" y="101674"/>
                      <a:pt x="375994" y="1661"/>
                    </a:cubicBezTo>
                    <a:cubicBezTo>
                      <a:pt x="379804" y="-1196"/>
                      <a:pt x="385519" y="-243"/>
                      <a:pt x="387424" y="3566"/>
                    </a:cubicBezTo>
                    <a:cubicBezTo>
                      <a:pt x="390282" y="7376"/>
                      <a:pt x="389329" y="13091"/>
                      <a:pt x="385519" y="14996"/>
                    </a:cubicBezTo>
                    <a:cubicBezTo>
                      <a:pt x="238834" y="114057"/>
                      <a:pt x="115009" y="237882"/>
                      <a:pt x="15949" y="384566"/>
                    </a:cubicBezTo>
                    <a:cubicBezTo>
                      <a:pt x="14044" y="387424"/>
                      <a:pt x="11186" y="388376"/>
                      <a:pt x="8329" y="388376"/>
                    </a:cubicBezTo>
                    <a:close/>
                  </a:path>
                </a:pathLst>
              </a:custGeom>
              <a:grpFill/>
              <a:ln w="9525" cap="flat">
                <a:noFill/>
                <a:prstDash val="solid"/>
                <a:miter/>
              </a:ln>
            </p:spPr>
            <p:txBody>
              <a:bodyPr rtlCol="0" anchor="ctr"/>
              <a:lstStyle/>
              <a:p>
                <a:endParaRPr lang="en-US"/>
              </a:p>
            </p:txBody>
          </p:sp>
          <p:grpSp>
            <p:nvGrpSpPr>
              <p:cNvPr id="203" name="Graphic 3">
                <a:extLst>
                  <a:ext uri="{FF2B5EF4-FFF2-40B4-BE49-F238E27FC236}">
                    <a16:creationId xmlns:a16="http://schemas.microsoft.com/office/drawing/2014/main" id="{0AF5DF8E-5EF6-44C0-BDDC-1EF7F19FDC3B}"/>
                  </a:ext>
                </a:extLst>
              </p:cNvPr>
              <p:cNvGrpSpPr/>
              <p:nvPr/>
            </p:nvGrpSpPr>
            <p:grpSpPr>
              <a:xfrm>
                <a:off x="4837358" y="2744715"/>
                <a:ext cx="132223" cy="131834"/>
                <a:chOff x="4837358" y="2744715"/>
                <a:chExt cx="132223" cy="131834"/>
              </a:xfrm>
              <a:grpFill/>
            </p:grpSpPr>
            <p:grpSp>
              <p:nvGrpSpPr>
                <p:cNvPr id="253" name="Graphic 3">
                  <a:extLst>
                    <a:ext uri="{FF2B5EF4-FFF2-40B4-BE49-F238E27FC236}">
                      <a16:creationId xmlns:a16="http://schemas.microsoft.com/office/drawing/2014/main" id="{16A71EFB-8125-4A16-9E71-D5E53735FAA2}"/>
                    </a:ext>
                  </a:extLst>
                </p:cNvPr>
                <p:cNvGrpSpPr/>
                <p:nvPr/>
              </p:nvGrpSpPr>
              <p:grpSpPr>
                <a:xfrm>
                  <a:off x="4844829" y="2752025"/>
                  <a:ext cx="117100" cy="117100"/>
                  <a:chOff x="4844829" y="2752025"/>
                  <a:chExt cx="117100" cy="117100"/>
                </a:xfrm>
                <a:grpFill/>
              </p:grpSpPr>
              <p:sp>
                <p:nvSpPr>
                  <p:cNvPr id="255" name="Graphic 3">
                    <a:extLst>
                      <a:ext uri="{FF2B5EF4-FFF2-40B4-BE49-F238E27FC236}">
                        <a16:creationId xmlns:a16="http://schemas.microsoft.com/office/drawing/2014/main" id="{9D6256A7-5FA3-49D9-B42B-54CE13BDD402}"/>
                      </a:ext>
                    </a:extLst>
                  </p:cNvPr>
                  <p:cNvSpPr/>
                  <p:nvPr/>
                </p:nvSpPr>
                <p:spPr>
                  <a:xfrm rot="-3600426">
                    <a:off x="4860516" y="2767712"/>
                    <a:ext cx="85726" cy="85726"/>
                  </a:xfrm>
                  <a:custGeom>
                    <a:avLst/>
                    <a:gdLst>
                      <a:gd name="connsiteX0" fmla="*/ 85726 w 85726"/>
                      <a:gd name="connsiteY0" fmla="*/ 42863 h 85726"/>
                      <a:gd name="connsiteX1" fmla="*/ 42863 w 85726"/>
                      <a:gd name="connsiteY1" fmla="*/ 85726 h 85726"/>
                      <a:gd name="connsiteX2" fmla="*/ 0 w 85726"/>
                      <a:gd name="connsiteY2" fmla="*/ 42863 h 85726"/>
                      <a:gd name="connsiteX3" fmla="*/ 42863 w 85726"/>
                      <a:gd name="connsiteY3" fmla="*/ 0 h 85726"/>
                      <a:gd name="connsiteX4" fmla="*/ 85726 w 85726"/>
                      <a:gd name="connsiteY4" fmla="*/ 42863 h 8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6" h="85726">
                        <a:moveTo>
                          <a:pt x="85726" y="42863"/>
                        </a:moveTo>
                        <a:cubicBezTo>
                          <a:pt x="85726" y="66536"/>
                          <a:pt x="66536" y="85726"/>
                          <a:pt x="42863" y="85726"/>
                        </a:cubicBezTo>
                        <a:cubicBezTo>
                          <a:pt x="19190" y="85726"/>
                          <a:pt x="0" y="66536"/>
                          <a:pt x="0" y="42863"/>
                        </a:cubicBezTo>
                        <a:cubicBezTo>
                          <a:pt x="0" y="19190"/>
                          <a:pt x="19190" y="0"/>
                          <a:pt x="42863" y="0"/>
                        </a:cubicBezTo>
                        <a:cubicBezTo>
                          <a:pt x="66536" y="0"/>
                          <a:pt x="85726" y="19190"/>
                          <a:pt x="85726" y="42863"/>
                        </a:cubicBezTo>
                        <a:close/>
                      </a:path>
                    </a:pathLst>
                  </a:custGeom>
                  <a:grpFill/>
                  <a:ln w="9525" cap="flat">
                    <a:noFill/>
                    <a:prstDash val="solid"/>
                    <a:miter/>
                  </a:ln>
                </p:spPr>
                <p:txBody>
                  <a:bodyPr rtlCol="0" anchor="ctr"/>
                  <a:lstStyle/>
                  <a:p>
                    <a:endParaRPr lang="en-US"/>
                  </a:p>
                </p:txBody>
              </p:sp>
              <p:sp>
                <p:nvSpPr>
                  <p:cNvPr id="256" name="Graphic 3">
                    <a:extLst>
                      <a:ext uri="{FF2B5EF4-FFF2-40B4-BE49-F238E27FC236}">
                        <a16:creationId xmlns:a16="http://schemas.microsoft.com/office/drawing/2014/main" id="{48CF4F95-75CF-4F80-B8B7-066D43D7235F}"/>
                      </a:ext>
                    </a:extLst>
                  </p:cNvPr>
                  <p:cNvSpPr/>
                  <p:nvPr/>
                </p:nvSpPr>
                <p:spPr>
                  <a:xfrm rot="-3599956">
                    <a:off x="4872813" y="2780323"/>
                    <a:ext cx="60958" cy="60958"/>
                  </a:xfrm>
                  <a:custGeom>
                    <a:avLst/>
                    <a:gdLst>
                      <a:gd name="connsiteX0" fmla="*/ 60959 w 60958"/>
                      <a:gd name="connsiteY0" fmla="*/ 30479 h 60958"/>
                      <a:gd name="connsiteX1" fmla="*/ 30479 w 60958"/>
                      <a:gd name="connsiteY1" fmla="*/ 60959 h 60958"/>
                      <a:gd name="connsiteX2" fmla="*/ 0 w 60958"/>
                      <a:gd name="connsiteY2" fmla="*/ 30479 h 60958"/>
                      <a:gd name="connsiteX3" fmla="*/ 30479 w 60958"/>
                      <a:gd name="connsiteY3" fmla="*/ 0 h 60958"/>
                      <a:gd name="connsiteX4" fmla="*/ 60959 w 60958"/>
                      <a:gd name="connsiteY4" fmla="*/ 30479 h 60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58" h="60958">
                        <a:moveTo>
                          <a:pt x="60959" y="30479"/>
                        </a:moveTo>
                        <a:cubicBezTo>
                          <a:pt x="60959" y="47313"/>
                          <a:pt x="47313" y="60959"/>
                          <a:pt x="30479" y="60959"/>
                        </a:cubicBezTo>
                        <a:cubicBezTo>
                          <a:pt x="13646" y="60959"/>
                          <a:pt x="0" y="47313"/>
                          <a:pt x="0" y="30479"/>
                        </a:cubicBezTo>
                        <a:cubicBezTo>
                          <a:pt x="0" y="13646"/>
                          <a:pt x="13646" y="0"/>
                          <a:pt x="30479" y="0"/>
                        </a:cubicBezTo>
                        <a:cubicBezTo>
                          <a:pt x="47312" y="0"/>
                          <a:pt x="60959" y="13646"/>
                          <a:pt x="60959" y="30479"/>
                        </a:cubicBezTo>
                        <a:close/>
                      </a:path>
                    </a:pathLst>
                  </a:custGeom>
                  <a:grpFill/>
                  <a:ln w="9525" cap="flat">
                    <a:noFill/>
                    <a:prstDash val="solid"/>
                    <a:miter/>
                  </a:ln>
                </p:spPr>
                <p:txBody>
                  <a:bodyPr rtlCol="0" anchor="ctr"/>
                  <a:lstStyle/>
                  <a:p>
                    <a:endParaRPr lang="en-US"/>
                  </a:p>
                </p:txBody>
              </p:sp>
            </p:grpSp>
            <p:sp>
              <p:nvSpPr>
                <p:cNvPr id="254" name="Graphic 3">
                  <a:extLst>
                    <a:ext uri="{FF2B5EF4-FFF2-40B4-BE49-F238E27FC236}">
                      <a16:creationId xmlns:a16="http://schemas.microsoft.com/office/drawing/2014/main" id="{1CF0B8FB-BCEF-4D72-B960-EF1A6E9FBDC9}"/>
                    </a:ext>
                  </a:extLst>
                </p:cNvPr>
                <p:cNvSpPr/>
                <p:nvPr/>
              </p:nvSpPr>
              <p:spPr>
                <a:xfrm>
                  <a:off x="4837358" y="2744715"/>
                  <a:ext cx="132223" cy="131834"/>
                </a:xfrm>
                <a:custGeom>
                  <a:avLst/>
                  <a:gdLst>
                    <a:gd name="connsiteX0" fmla="*/ 66112 w 132223"/>
                    <a:gd name="connsiteY0" fmla="*/ 131834 h 131834"/>
                    <a:gd name="connsiteX1" fmla="*/ 32774 w 132223"/>
                    <a:gd name="connsiteY1" fmla="*/ 123262 h 131834"/>
                    <a:gd name="connsiteX2" fmla="*/ 2294 w 132223"/>
                    <a:gd name="connsiteY2" fmla="*/ 83257 h 131834"/>
                    <a:gd name="connsiteX3" fmla="*/ 8962 w 132223"/>
                    <a:gd name="connsiteY3" fmla="*/ 32774 h 131834"/>
                    <a:gd name="connsiteX4" fmla="*/ 48967 w 132223"/>
                    <a:gd name="connsiteY4" fmla="*/ 2294 h 131834"/>
                    <a:gd name="connsiteX5" fmla="*/ 99449 w 132223"/>
                    <a:gd name="connsiteY5" fmla="*/ 8962 h 131834"/>
                    <a:gd name="connsiteX6" fmla="*/ 129929 w 132223"/>
                    <a:gd name="connsiteY6" fmla="*/ 48967 h 131834"/>
                    <a:gd name="connsiteX7" fmla="*/ 123262 w 132223"/>
                    <a:gd name="connsiteY7" fmla="*/ 99449 h 131834"/>
                    <a:gd name="connsiteX8" fmla="*/ 83257 w 132223"/>
                    <a:gd name="connsiteY8" fmla="*/ 129929 h 131834"/>
                    <a:gd name="connsiteX9" fmla="*/ 66112 w 132223"/>
                    <a:gd name="connsiteY9" fmla="*/ 131834 h 131834"/>
                    <a:gd name="connsiteX10" fmla="*/ 66112 w 132223"/>
                    <a:gd name="connsiteY10" fmla="*/ 16582 h 131834"/>
                    <a:gd name="connsiteX11" fmla="*/ 52777 w 132223"/>
                    <a:gd name="connsiteY11" fmla="*/ 18487 h 131834"/>
                    <a:gd name="connsiteX12" fmla="*/ 22297 w 132223"/>
                    <a:gd name="connsiteY12" fmla="*/ 41347 h 131834"/>
                    <a:gd name="connsiteX13" fmla="*/ 17534 w 132223"/>
                    <a:gd name="connsiteY13" fmla="*/ 79447 h 131834"/>
                    <a:gd name="connsiteX14" fmla="*/ 40394 w 132223"/>
                    <a:gd name="connsiteY14" fmla="*/ 109927 h 131834"/>
                    <a:gd name="connsiteX15" fmla="*/ 78494 w 132223"/>
                    <a:gd name="connsiteY15" fmla="*/ 114689 h 131834"/>
                    <a:gd name="connsiteX16" fmla="*/ 108974 w 132223"/>
                    <a:gd name="connsiteY16" fmla="*/ 91829 h 131834"/>
                    <a:gd name="connsiteX17" fmla="*/ 113737 w 132223"/>
                    <a:gd name="connsiteY17" fmla="*/ 53729 h 131834"/>
                    <a:gd name="connsiteX18" fmla="*/ 90877 w 132223"/>
                    <a:gd name="connsiteY18" fmla="*/ 23249 h 131834"/>
                    <a:gd name="connsiteX19" fmla="*/ 66112 w 132223"/>
                    <a:gd name="connsiteY19" fmla="*/ 16582 h 13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223" h="131834">
                      <a:moveTo>
                        <a:pt x="66112" y="131834"/>
                      </a:moveTo>
                      <a:cubicBezTo>
                        <a:pt x="54682" y="131834"/>
                        <a:pt x="43252" y="128977"/>
                        <a:pt x="32774" y="123262"/>
                      </a:cubicBezTo>
                      <a:cubicBezTo>
                        <a:pt x="17534" y="114689"/>
                        <a:pt x="7057" y="100402"/>
                        <a:pt x="2294" y="83257"/>
                      </a:cubicBezTo>
                      <a:cubicBezTo>
                        <a:pt x="-2468" y="66112"/>
                        <a:pt x="389" y="48014"/>
                        <a:pt x="8962" y="32774"/>
                      </a:cubicBezTo>
                      <a:cubicBezTo>
                        <a:pt x="17534" y="17534"/>
                        <a:pt x="31822" y="7057"/>
                        <a:pt x="48967" y="2294"/>
                      </a:cubicBezTo>
                      <a:cubicBezTo>
                        <a:pt x="66112" y="-2468"/>
                        <a:pt x="84209" y="389"/>
                        <a:pt x="99449" y="8962"/>
                      </a:cubicBezTo>
                      <a:cubicBezTo>
                        <a:pt x="114689" y="17534"/>
                        <a:pt x="125167" y="31822"/>
                        <a:pt x="129929" y="48967"/>
                      </a:cubicBezTo>
                      <a:cubicBezTo>
                        <a:pt x="134692" y="66112"/>
                        <a:pt x="131834" y="84209"/>
                        <a:pt x="123262" y="99449"/>
                      </a:cubicBezTo>
                      <a:cubicBezTo>
                        <a:pt x="114689" y="114689"/>
                        <a:pt x="100402" y="125167"/>
                        <a:pt x="83257" y="129929"/>
                      </a:cubicBezTo>
                      <a:cubicBezTo>
                        <a:pt x="77542" y="131834"/>
                        <a:pt x="71827" y="131834"/>
                        <a:pt x="66112" y="131834"/>
                      </a:cubicBezTo>
                      <a:close/>
                      <a:moveTo>
                        <a:pt x="66112" y="16582"/>
                      </a:moveTo>
                      <a:cubicBezTo>
                        <a:pt x="61349" y="16582"/>
                        <a:pt x="57539" y="17534"/>
                        <a:pt x="52777" y="18487"/>
                      </a:cubicBezTo>
                      <a:cubicBezTo>
                        <a:pt x="40394" y="22297"/>
                        <a:pt x="28964" y="29917"/>
                        <a:pt x="22297" y="41347"/>
                      </a:cubicBezTo>
                      <a:cubicBezTo>
                        <a:pt x="15629" y="52777"/>
                        <a:pt x="13724" y="66112"/>
                        <a:pt x="17534" y="79447"/>
                      </a:cubicBezTo>
                      <a:cubicBezTo>
                        <a:pt x="21344" y="92782"/>
                        <a:pt x="28964" y="103259"/>
                        <a:pt x="40394" y="109927"/>
                      </a:cubicBezTo>
                      <a:cubicBezTo>
                        <a:pt x="51824" y="116594"/>
                        <a:pt x="65159" y="118499"/>
                        <a:pt x="78494" y="114689"/>
                      </a:cubicBezTo>
                      <a:cubicBezTo>
                        <a:pt x="91829" y="110879"/>
                        <a:pt x="102307" y="103259"/>
                        <a:pt x="108974" y="91829"/>
                      </a:cubicBezTo>
                      <a:cubicBezTo>
                        <a:pt x="115642" y="80399"/>
                        <a:pt x="117547" y="67064"/>
                        <a:pt x="113737" y="53729"/>
                      </a:cubicBezTo>
                      <a:cubicBezTo>
                        <a:pt x="109927" y="40394"/>
                        <a:pt x="102307" y="29917"/>
                        <a:pt x="90877" y="23249"/>
                      </a:cubicBezTo>
                      <a:cubicBezTo>
                        <a:pt x="83257" y="18487"/>
                        <a:pt x="74684" y="16582"/>
                        <a:pt x="66112" y="16582"/>
                      </a:cubicBezTo>
                      <a:close/>
                    </a:path>
                  </a:pathLst>
                </a:custGeom>
                <a:grpFill/>
                <a:ln w="9525" cap="flat">
                  <a:noFill/>
                  <a:prstDash val="solid"/>
                  <a:miter/>
                </a:ln>
              </p:spPr>
              <p:txBody>
                <a:bodyPr rtlCol="0" anchor="ctr"/>
                <a:lstStyle/>
                <a:p>
                  <a:endParaRPr lang="en-US"/>
                </a:p>
              </p:txBody>
            </p:sp>
          </p:grpSp>
          <p:sp>
            <p:nvSpPr>
              <p:cNvPr id="204" name="Graphic 3">
                <a:extLst>
                  <a:ext uri="{FF2B5EF4-FFF2-40B4-BE49-F238E27FC236}">
                    <a16:creationId xmlns:a16="http://schemas.microsoft.com/office/drawing/2014/main" id="{EB956B9D-F47C-4A7E-A584-B1AAF54D2C7B}"/>
                  </a:ext>
                </a:extLst>
              </p:cNvPr>
              <p:cNvSpPr/>
              <p:nvPr/>
            </p:nvSpPr>
            <p:spPr>
              <a:xfrm>
                <a:off x="4713922" y="2888185"/>
                <a:ext cx="152194" cy="523669"/>
              </a:xfrm>
              <a:custGeom>
                <a:avLst/>
                <a:gdLst>
                  <a:gd name="connsiteX0" fmla="*/ 8572 w 152194"/>
                  <a:gd name="connsiteY0" fmla="*/ 523670 h 523669"/>
                  <a:gd name="connsiteX1" fmla="*/ 8572 w 152194"/>
                  <a:gd name="connsiteY1" fmla="*/ 523670 h 523669"/>
                  <a:gd name="connsiteX2" fmla="*/ 0 w 152194"/>
                  <a:gd name="connsiteY2" fmla="*/ 515097 h 523669"/>
                  <a:gd name="connsiteX3" fmla="*/ 136208 w 152194"/>
                  <a:gd name="connsiteY3" fmla="*/ 4557 h 523669"/>
                  <a:gd name="connsiteX4" fmla="*/ 147638 w 152194"/>
                  <a:gd name="connsiteY4" fmla="*/ 747 h 523669"/>
                  <a:gd name="connsiteX5" fmla="*/ 151447 w 152194"/>
                  <a:gd name="connsiteY5" fmla="*/ 12177 h 523669"/>
                  <a:gd name="connsiteX6" fmla="*/ 16193 w 152194"/>
                  <a:gd name="connsiteY6" fmla="*/ 517002 h 523669"/>
                  <a:gd name="connsiteX7" fmla="*/ 8572 w 152194"/>
                  <a:gd name="connsiteY7" fmla="*/ 523670 h 52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194" h="523669">
                    <a:moveTo>
                      <a:pt x="8572" y="523670"/>
                    </a:moveTo>
                    <a:cubicBezTo>
                      <a:pt x="8572" y="523670"/>
                      <a:pt x="7620" y="523670"/>
                      <a:pt x="8572" y="523670"/>
                    </a:cubicBezTo>
                    <a:cubicBezTo>
                      <a:pt x="3810" y="523670"/>
                      <a:pt x="0" y="518908"/>
                      <a:pt x="0" y="515097"/>
                    </a:cubicBezTo>
                    <a:cubicBezTo>
                      <a:pt x="12383" y="336027"/>
                      <a:pt x="58103" y="164577"/>
                      <a:pt x="136208" y="4557"/>
                    </a:cubicBezTo>
                    <a:cubicBezTo>
                      <a:pt x="138113" y="747"/>
                      <a:pt x="142875" y="-1158"/>
                      <a:pt x="147638" y="747"/>
                    </a:cubicBezTo>
                    <a:cubicBezTo>
                      <a:pt x="151447" y="2652"/>
                      <a:pt x="153353" y="7415"/>
                      <a:pt x="151447" y="12177"/>
                    </a:cubicBezTo>
                    <a:cubicBezTo>
                      <a:pt x="74295" y="170292"/>
                      <a:pt x="28575" y="339837"/>
                      <a:pt x="16193" y="517002"/>
                    </a:cubicBezTo>
                    <a:cubicBezTo>
                      <a:pt x="16193" y="519860"/>
                      <a:pt x="12383" y="523670"/>
                      <a:pt x="8572" y="523670"/>
                    </a:cubicBezTo>
                    <a:close/>
                  </a:path>
                </a:pathLst>
              </a:custGeom>
              <a:grpFill/>
              <a:ln w="9525" cap="flat">
                <a:noFill/>
                <a:prstDash val="solid"/>
                <a:miter/>
              </a:ln>
            </p:spPr>
            <p:txBody>
              <a:bodyPr rtlCol="0" anchor="ctr"/>
              <a:lstStyle/>
              <a:p>
                <a:endParaRPr lang="en-US"/>
              </a:p>
            </p:txBody>
          </p:sp>
          <p:grpSp>
            <p:nvGrpSpPr>
              <p:cNvPr id="205" name="Graphic 3">
                <a:extLst>
                  <a:ext uri="{FF2B5EF4-FFF2-40B4-BE49-F238E27FC236}">
                    <a16:creationId xmlns:a16="http://schemas.microsoft.com/office/drawing/2014/main" id="{0F16CFD6-FBD7-44EC-89DF-44E84687A438}"/>
                  </a:ext>
                </a:extLst>
              </p:cNvPr>
              <p:cNvGrpSpPr/>
              <p:nvPr/>
            </p:nvGrpSpPr>
            <p:grpSpPr>
              <a:xfrm>
                <a:off x="4652962" y="3433762"/>
                <a:ext cx="131466" cy="131444"/>
                <a:chOff x="4652962" y="3433762"/>
                <a:chExt cx="131466" cy="131444"/>
              </a:xfrm>
              <a:grpFill/>
            </p:grpSpPr>
            <p:grpSp>
              <p:nvGrpSpPr>
                <p:cNvPr id="249" name="Graphic 3">
                  <a:extLst>
                    <a:ext uri="{FF2B5EF4-FFF2-40B4-BE49-F238E27FC236}">
                      <a16:creationId xmlns:a16="http://schemas.microsoft.com/office/drawing/2014/main" id="{B89453A9-B08E-4448-B46E-D7082F84B45B}"/>
                    </a:ext>
                  </a:extLst>
                </p:cNvPr>
                <p:cNvGrpSpPr/>
                <p:nvPr/>
              </p:nvGrpSpPr>
              <p:grpSpPr>
                <a:xfrm>
                  <a:off x="4675822" y="3456622"/>
                  <a:ext cx="85725" cy="85725"/>
                  <a:chOff x="4675822" y="3456622"/>
                  <a:chExt cx="85725" cy="85725"/>
                </a:xfrm>
                <a:grpFill/>
              </p:grpSpPr>
              <p:sp>
                <p:nvSpPr>
                  <p:cNvPr id="251" name="Graphic 3">
                    <a:extLst>
                      <a:ext uri="{FF2B5EF4-FFF2-40B4-BE49-F238E27FC236}">
                        <a16:creationId xmlns:a16="http://schemas.microsoft.com/office/drawing/2014/main" id="{39D4363D-65CD-4188-83F2-4F76B8A2554A}"/>
                      </a:ext>
                    </a:extLst>
                  </p:cNvPr>
                  <p:cNvSpPr/>
                  <p:nvPr/>
                </p:nvSpPr>
                <p:spPr>
                  <a:xfrm>
                    <a:off x="4675822" y="3456622"/>
                    <a:ext cx="85725" cy="85725"/>
                  </a:xfrm>
                  <a:custGeom>
                    <a:avLst/>
                    <a:gdLst>
                      <a:gd name="connsiteX0" fmla="*/ 85725 w 85725"/>
                      <a:gd name="connsiteY0" fmla="*/ 42862 h 85725"/>
                      <a:gd name="connsiteX1" fmla="*/ 42862 w 85725"/>
                      <a:gd name="connsiteY1" fmla="*/ 85725 h 85725"/>
                      <a:gd name="connsiteX2" fmla="*/ 0 w 85725"/>
                      <a:gd name="connsiteY2" fmla="*/ 42862 h 85725"/>
                      <a:gd name="connsiteX3" fmla="*/ 42862 w 85725"/>
                      <a:gd name="connsiteY3" fmla="*/ 0 h 85725"/>
                      <a:gd name="connsiteX4" fmla="*/ 85725 w 85725"/>
                      <a:gd name="connsiteY4" fmla="*/ 42862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grpFill/>
                  <a:ln w="9525" cap="flat">
                    <a:noFill/>
                    <a:prstDash val="solid"/>
                    <a:miter/>
                  </a:ln>
                </p:spPr>
                <p:txBody>
                  <a:bodyPr rtlCol="0" anchor="ctr"/>
                  <a:lstStyle/>
                  <a:p>
                    <a:endParaRPr lang="en-US"/>
                  </a:p>
                </p:txBody>
              </p:sp>
              <p:sp>
                <p:nvSpPr>
                  <p:cNvPr id="252" name="Graphic 3">
                    <a:extLst>
                      <a:ext uri="{FF2B5EF4-FFF2-40B4-BE49-F238E27FC236}">
                        <a16:creationId xmlns:a16="http://schemas.microsoft.com/office/drawing/2014/main" id="{DEE3F2CA-CDF0-4CAE-8712-9B66622B549B}"/>
                      </a:ext>
                    </a:extLst>
                  </p:cNvPr>
                  <p:cNvSpPr/>
                  <p:nvPr/>
                </p:nvSpPr>
                <p:spPr>
                  <a:xfrm>
                    <a:off x="4688205" y="3469005"/>
                    <a:ext cx="60959" cy="60959"/>
                  </a:xfrm>
                  <a:custGeom>
                    <a:avLst/>
                    <a:gdLst>
                      <a:gd name="connsiteX0" fmla="*/ 60960 w 60959"/>
                      <a:gd name="connsiteY0" fmla="*/ 30480 h 60959"/>
                      <a:gd name="connsiteX1" fmla="*/ 30480 w 60959"/>
                      <a:gd name="connsiteY1" fmla="*/ 60960 h 60959"/>
                      <a:gd name="connsiteX2" fmla="*/ 0 w 60959"/>
                      <a:gd name="connsiteY2" fmla="*/ 30480 h 60959"/>
                      <a:gd name="connsiteX3" fmla="*/ 30480 w 60959"/>
                      <a:gd name="connsiteY3" fmla="*/ 0 h 60959"/>
                      <a:gd name="connsiteX4" fmla="*/ 60960 w 60959"/>
                      <a:gd name="connsiteY4" fmla="*/ 30480 h 60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59" h="60959">
                        <a:moveTo>
                          <a:pt x="60960" y="30480"/>
                        </a:moveTo>
                        <a:cubicBezTo>
                          <a:pt x="60960" y="47314"/>
                          <a:pt x="47314" y="60960"/>
                          <a:pt x="30480" y="60960"/>
                        </a:cubicBezTo>
                        <a:cubicBezTo>
                          <a:pt x="13646" y="60960"/>
                          <a:pt x="0" y="47314"/>
                          <a:pt x="0" y="30480"/>
                        </a:cubicBezTo>
                        <a:cubicBezTo>
                          <a:pt x="0" y="13646"/>
                          <a:pt x="13646" y="0"/>
                          <a:pt x="30480" y="0"/>
                        </a:cubicBezTo>
                        <a:cubicBezTo>
                          <a:pt x="47314" y="0"/>
                          <a:pt x="60960" y="13646"/>
                          <a:pt x="60960" y="30480"/>
                        </a:cubicBezTo>
                        <a:close/>
                      </a:path>
                    </a:pathLst>
                  </a:custGeom>
                  <a:grpFill/>
                  <a:ln w="9525" cap="flat">
                    <a:noFill/>
                    <a:prstDash val="solid"/>
                    <a:miter/>
                  </a:ln>
                </p:spPr>
                <p:txBody>
                  <a:bodyPr rtlCol="0" anchor="ctr"/>
                  <a:lstStyle/>
                  <a:p>
                    <a:endParaRPr lang="en-US"/>
                  </a:p>
                </p:txBody>
              </p:sp>
            </p:grpSp>
            <p:sp>
              <p:nvSpPr>
                <p:cNvPr id="250" name="Graphic 3">
                  <a:extLst>
                    <a:ext uri="{FF2B5EF4-FFF2-40B4-BE49-F238E27FC236}">
                      <a16:creationId xmlns:a16="http://schemas.microsoft.com/office/drawing/2014/main" id="{27C36344-4981-489F-B989-7C593272653A}"/>
                    </a:ext>
                  </a:extLst>
                </p:cNvPr>
                <p:cNvSpPr/>
                <p:nvPr/>
              </p:nvSpPr>
              <p:spPr>
                <a:xfrm>
                  <a:off x="4652962" y="3433762"/>
                  <a:ext cx="131466" cy="131444"/>
                </a:xfrm>
                <a:custGeom>
                  <a:avLst/>
                  <a:gdLst>
                    <a:gd name="connsiteX0" fmla="*/ 65722 w 131466"/>
                    <a:gd name="connsiteY0" fmla="*/ 131445 h 131444"/>
                    <a:gd name="connsiteX1" fmla="*/ 0 w 131466"/>
                    <a:gd name="connsiteY1" fmla="*/ 65722 h 131444"/>
                    <a:gd name="connsiteX2" fmla="*/ 65722 w 131466"/>
                    <a:gd name="connsiteY2" fmla="*/ 0 h 131444"/>
                    <a:gd name="connsiteX3" fmla="*/ 131445 w 131466"/>
                    <a:gd name="connsiteY3" fmla="*/ 65722 h 131444"/>
                    <a:gd name="connsiteX4" fmla="*/ 65722 w 131466"/>
                    <a:gd name="connsiteY4" fmla="*/ 131445 h 131444"/>
                    <a:gd name="connsiteX5" fmla="*/ 65722 w 131466"/>
                    <a:gd name="connsiteY5" fmla="*/ 15240 h 131444"/>
                    <a:gd name="connsiteX6" fmla="*/ 16193 w 131466"/>
                    <a:gd name="connsiteY6" fmla="*/ 64770 h 131444"/>
                    <a:gd name="connsiteX7" fmla="*/ 65722 w 131466"/>
                    <a:gd name="connsiteY7" fmla="*/ 114300 h 131444"/>
                    <a:gd name="connsiteX8" fmla="*/ 115253 w 131466"/>
                    <a:gd name="connsiteY8" fmla="*/ 64770 h 131444"/>
                    <a:gd name="connsiteX9" fmla="*/ 65722 w 131466"/>
                    <a:gd name="connsiteY9" fmla="*/ 15240 h 13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466" h="131444">
                      <a:moveTo>
                        <a:pt x="65722" y="131445"/>
                      </a:moveTo>
                      <a:cubicBezTo>
                        <a:pt x="29528" y="131445"/>
                        <a:pt x="0" y="101918"/>
                        <a:pt x="0" y="65722"/>
                      </a:cubicBezTo>
                      <a:cubicBezTo>
                        <a:pt x="0" y="29528"/>
                        <a:pt x="29528" y="0"/>
                        <a:pt x="65722" y="0"/>
                      </a:cubicBezTo>
                      <a:cubicBezTo>
                        <a:pt x="101918" y="0"/>
                        <a:pt x="131445" y="29528"/>
                        <a:pt x="131445" y="65722"/>
                      </a:cubicBezTo>
                      <a:cubicBezTo>
                        <a:pt x="132397" y="101918"/>
                        <a:pt x="101918" y="131445"/>
                        <a:pt x="65722" y="131445"/>
                      </a:cubicBezTo>
                      <a:close/>
                      <a:moveTo>
                        <a:pt x="65722" y="15240"/>
                      </a:moveTo>
                      <a:cubicBezTo>
                        <a:pt x="38100" y="15240"/>
                        <a:pt x="16193" y="37147"/>
                        <a:pt x="16193" y="64770"/>
                      </a:cubicBezTo>
                      <a:cubicBezTo>
                        <a:pt x="16193" y="92393"/>
                        <a:pt x="38100" y="114300"/>
                        <a:pt x="65722" y="114300"/>
                      </a:cubicBezTo>
                      <a:cubicBezTo>
                        <a:pt x="93345" y="114300"/>
                        <a:pt x="115253" y="92393"/>
                        <a:pt x="115253" y="64770"/>
                      </a:cubicBezTo>
                      <a:cubicBezTo>
                        <a:pt x="116205" y="38100"/>
                        <a:pt x="93345" y="15240"/>
                        <a:pt x="65722" y="15240"/>
                      </a:cubicBezTo>
                      <a:close/>
                    </a:path>
                  </a:pathLst>
                </a:custGeom>
                <a:grpFill/>
                <a:ln w="9525" cap="flat">
                  <a:noFill/>
                  <a:prstDash val="solid"/>
                  <a:miter/>
                </a:ln>
              </p:spPr>
              <p:txBody>
                <a:bodyPr rtlCol="0" anchor="ctr"/>
                <a:lstStyle/>
                <a:p>
                  <a:endParaRPr lang="en-US"/>
                </a:p>
              </p:txBody>
            </p:sp>
          </p:grpSp>
          <p:sp>
            <p:nvSpPr>
              <p:cNvPr id="206" name="Graphic 3">
                <a:extLst>
                  <a:ext uri="{FF2B5EF4-FFF2-40B4-BE49-F238E27FC236}">
                    <a16:creationId xmlns:a16="http://schemas.microsoft.com/office/drawing/2014/main" id="{4BC948F1-FA98-46F4-9DC9-558EEA5CEF3F}"/>
                  </a:ext>
                </a:extLst>
              </p:cNvPr>
              <p:cNvSpPr/>
              <p:nvPr/>
            </p:nvSpPr>
            <p:spPr>
              <a:xfrm>
                <a:off x="4713922" y="3587115"/>
                <a:ext cx="152194" cy="523875"/>
              </a:xfrm>
              <a:custGeom>
                <a:avLst/>
                <a:gdLst>
                  <a:gd name="connsiteX0" fmla="*/ 143828 w 152194"/>
                  <a:gd name="connsiteY0" fmla="*/ 523875 h 523875"/>
                  <a:gd name="connsiteX1" fmla="*/ 136208 w 152194"/>
                  <a:gd name="connsiteY1" fmla="*/ 519113 h 523875"/>
                  <a:gd name="connsiteX2" fmla="*/ 0 w 152194"/>
                  <a:gd name="connsiteY2" fmla="*/ 8572 h 523875"/>
                  <a:gd name="connsiteX3" fmla="*/ 7620 w 152194"/>
                  <a:gd name="connsiteY3" fmla="*/ 0 h 523875"/>
                  <a:gd name="connsiteX4" fmla="*/ 16193 w 152194"/>
                  <a:gd name="connsiteY4" fmla="*/ 7620 h 523875"/>
                  <a:gd name="connsiteX5" fmla="*/ 151447 w 152194"/>
                  <a:gd name="connsiteY5" fmla="*/ 512445 h 523875"/>
                  <a:gd name="connsiteX6" fmla="*/ 147638 w 152194"/>
                  <a:gd name="connsiteY6" fmla="*/ 523875 h 523875"/>
                  <a:gd name="connsiteX7" fmla="*/ 143828 w 152194"/>
                  <a:gd name="connsiteY7" fmla="*/ 523875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194" h="523875">
                    <a:moveTo>
                      <a:pt x="143828" y="523875"/>
                    </a:moveTo>
                    <a:cubicBezTo>
                      <a:pt x="140970" y="523875"/>
                      <a:pt x="138113" y="521970"/>
                      <a:pt x="136208" y="519113"/>
                    </a:cubicBezTo>
                    <a:cubicBezTo>
                      <a:pt x="58103" y="359092"/>
                      <a:pt x="12383" y="186690"/>
                      <a:pt x="0" y="8572"/>
                    </a:cubicBezTo>
                    <a:cubicBezTo>
                      <a:pt x="0" y="3810"/>
                      <a:pt x="2858" y="0"/>
                      <a:pt x="7620" y="0"/>
                    </a:cubicBezTo>
                    <a:cubicBezTo>
                      <a:pt x="12383" y="0"/>
                      <a:pt x="16193" y="2857"/>
                      <a:pt x="16193" y="7620"/>
                    </a:cubicBezTo>
                    <a:cubicBezTo>
                      <a:pt x="28575" y="183832"/>
                      <a:pt x="73343" y="353378"/>
                      <a:pt x="151447" y="512445"/>
                    </a:cubicBezTo>
                    <a:cubicBezTo>
                      <a:pt x="153353" y="516255"/>
                      <a:pt x="151447" y="521970"/>
                      <a:pt x="147638" y="523875"/>
                    </a:cubicBezTo>
                    <a:cubicBezTo>
                      <a:pt x="146685" y="523875"/>
                      <a:pt x="145733" y="523875"/>
                      <a:pt x="143828" y="523875"/>
                    </a:cubicBezTo>
                    <a:close/>
                  </a:path>
                </a:pathLst>
              </a:custGeom>
              <a:grpFill/>
              <a:ln w="9525" cap="flat">
                <a:noFill/>
                <a:prstDash val="solid"/>
                <a:miter/>
              </a:ln>
            </p:spPr>
            <p:txBody>
              <a:bodyPr rtlCol="0" anchor="ctr"/>
              <a:lstStyle/>
              <a:p>
                <a:endParaRPr lang="en-US"/>
              </a:p>
            </p:txBody>
          </p:sp>
          <p:grpSp>
            <p:nvGrpSpPr>
              <p:cNvPr id="207" name="Graphic 3">
                <a:extLst>
                  <a:ext uri="{FF2B5EF4-FFF2-40B4-BE49-F238E27FC236}">
                    <a16:creationId xmlns:a16="http://schemas.microsoft.com/office/drawing/2014/main" id="{D21B6880-18C2-43DF-8E90-59D85EB7D1D4}"/>
                  </a:ext>
                </a:extLst>
              </p:cNvPr>
              <p:cNvGrpSpPr/>
              <p:nvPr/>
            </p:nvGrpSpPr>
            <p:grpSpPr>
              <a:xfrm>
                <a:off x="4837358" y="4121078"/>
                <a:ext cx="132116" cy="131834"/>
                <a:chOff x="4837358" y="4121078"/>
                <a:chExt cx="132116" cy="131834"/>
              </a:xfrm>
              <a:grpFill/>
            </p:grpSpPr>
            <p:grpSp>
              <p:nvGrpSpPr>
                <p:cNvPr id="245" name="Graphic 3">
                  <a:extLst>
                    <a:ext uri="{FF2B5EF4-FFF2-40B4-BE49-F238E27FC236}">
                      <a16:creationId xmlns:a16="http://schemas.microsoft.com/office/drawing/2014/main" id="{AEDA7189-039B-40ED-8BD1-BD97CC124400}"/>
                    </a:ext>
                  </a:extLst>
                </p:cNvPr>
                <p:cNvGrpSpPr/>
                <p:nvPr/>
              </p:nvGrpSpPr>
              <p:grpSpPr>
                <a:xfrm>
                  <a:off x="4844982" y="4128563"/>
                  <a:ext cx="117100" cy="117100"/>
                  <a:chOff x="4844982" y="4128563"/>
                  <a:chExt cx="117100" cy="117100"/>
                </a:xfrm>
                <a:grpFill/>
              </p:grpSpPr>
              <p:sp>
                <p:nvSpPr>
                  <p:cNvPr id="247" name="Graphic 3">
                    <a:extLst>
                      <a:ext uri="{FF2B5EF4-FFF2-40B4-BE49-F238E27FC236}">
                        <a16:creationId xmlns:a16="http://schemas.microsoft.com/office/drawing/2014/main" id="{E9A0DEBC-407A-4979-B31E-D4A60835E5FE}"/>
                      </a:ext>
                    </a:extLst>
                  </p:cNvPr>
                  <p:cNvSpPr/>
                  <p:nvPr/>
                </p:nvSpPr>
                <p:spPr>
                  <a:xfrm rot="-1799574">
                    <a:off x="4860669" y="4144250"/>
                    <a:ext cx="85726" cy="85726"/>
                  </a:xfrm>
                  <a:custGeom>
                    <a:avLst/>
                    <a:gdLst>
                      <a:gd name="connsiteX0" fmla="*/ 85726 w 85726"/>
                      <a:gd name="connsiteY0" fmla="*/ 42863 h 85726"/>
                      <a:gd name="connsiteX1" fmla="*/ 42863 w 85726"/>
                      <a:gd name="connsiteY1" fmla="*/ 85726 h 85726"/>
                      <a:gd name="connsiteX2" fmla="*/ 0 w 85726"/>
                      <a:gd name="connsiteY2" fmla="*/ 42863 h 85726"/>
                      <a:gd name="connsiteX3" fmla="*/ 42863 w 85726"/>
                      <a:gd name="connsiteY3" fmla="*/ 0 h 85726"/>
                      <a:gd name="connsiteX4" fmla="*/ 85726 w 85726"/>
                      <a:gd name="connsiteY4" fmla="*/ 42863 h 8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6" h="85726">
                        <a:moveTo>
                          <a:pt x="85726" y="42863"/>
                        </a:moveTo>
                        <a:cubicBezTo>
                          <a:pt x="85726" y="66536"/>
                          <a:pt x="66536" y="85726"/>
                          <a:pt x="42863" y="85726"/>
                        </a:cubicBezTo>
                        <a:cubicBezTo>
                          <a:pt x="19190" y="85726"/>
                          <a:pt x="0" y="66536"/>
                          <a:pt x="0" y="42863"/>
                        </a:cubicBezTo>
                        <a:cubicBezTo>
                          <a:pt x="0" y="19190"/>
                          <a:pt x="19190" y="0"/>
                          <a:pt x="42863" y="0"/>
                        </a:cubicBezTo>
                        <a:cubicBezTo>
                          <a:pt x="66536" y="0"/>
                          <a:pt x="85726" y="19190"/>
                          <a:pt x="85726" y="42863"/>
                        </a:cubicBezTo>
                        <a:close/>
                      </a:path>
                    </a:pathLst>
                  </a:custGeom>
                  <a:grpFill/>
                  <a:ln w="9525" cap="flat">
                    <a:noFill/>
                    <a:prstDash val="solid"/>
                    <a:miter/>
                  </a:ln>
                </p:spPr>
                <p:txBody>
                  <a:bodyPr rtlCol="0" anchor="ctr"/>
                  <a:lstStyle/>
                  <a:p>
                    <a:endParaRPr lang="en-US"/>
                  </a:p>
                </p:txBody>
              </p:sp>
              <p:sp>
                <p:nvSpPr>
                  <p:cNvPr id="248" name="Graphic 3">
                    <a:extLst>
                      <a:ext uri="{FF2B5EF4-FFF2-40B4-BE49-F238E27FC236}">
                        <a16:creationId xmlns:a16="http://schemas.microsoft.com/office/drawing/2014/main" id="{34B1E811-D21E-4814-B8F9-1827F8860D6F}"/>
                      </a:ext>
                    </a:extLst>
                  </p:cNvPr>
                  <p:cNvSpPr/>
                  <p:nvPr/>
                </p:nvSpPr>
                <p:spPr>
                  <a:xfrm rot="-1799872">
                    <a:off x="4873322" y="4156684"/>
                    <a:ext cx="60963" cy="60963"/>
                  </a:xfrm>
                  <a:custGeom>
                    <a:avLst/>
                    <a:gdLst>
                      <a:gd name="connsiteX0" fmla="*/ 60964 w 60963"/>
                      <a:gd name="connsiteY0" fmla="*/ 30482 h 60963"/>
                      <a:gd name="connsiteX1" fmla="*/ 30482 w 60963"/>
                      <a:gd name="connsiteY1" fmla="*/ 60964 h 60963"/>
                      <a:gd name="connsiteX2" fmla="*/ 0 w 60963"/>
                      <a:gd name="connsiteY2" fmla="*/ 30482 h 60963"/>
                      <a:gd name="connsiteX3" fmla="*/ 30482 w 60963"/>
                      <a:gd name="connsiteY3" fmla="*/ 0 h 60963"/>
                      <a:gd name="connsiteX4" fmla="*/ 60964 w 60963"/>
                      <a:gd name="connsiteY4" fmla="*/ 30482 h 6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3" h="60963">
                        <a:moveTo>
                          <a:pt x="60964" y="30482"/>
                        </a:moveTo>
                        <a:cubicBezTo>
                          <a:pt x="60964" y="47317"/>
                          <a:pt x="47317" y="60964"/>
                          <a:pt x="30482" y="60964"/>
                        </a:cubicBezTo>
                        <a:cubicBezTo>
                          <a:pt x="13647" y="60964"/>
                          <a:pt x="0" y="47317"/>
                          <a:pt x="0" y="30482"/>
                        </a:cubicBezTo>
                        <a:cubicBezTo>
                          <a:pt x="0" y="13647"/>
                          <a:pt x="13647" y="0"/>
                          <a:pt x="30482" y="0"/>
                        </a:cubicBezTo>
                        <a:cubicBezTo>
                          <a:pt x="47317" y="0"/>
                          <a:pt x="60964" y="13647"/>
                          <a:pt x="60964" y="30482"/>
                        </a:cubicBezTo>
                        <a:close/>
                      </a:path>
                    </a:pathLst>
                  </a:custGeom>
                  <a:grpFill/>
                  <a:ln w="9526" cap="flat">
                    <a:noFill/>
                    <a:prstDash val="solid"/>
                    <a:miter/>
                  </a:ln>
                </p:spPr>
                <p:txBody>
                  <a:bodyPr rtlCol="0" anchor="ctr"/>
                  <a:lstStyle/>
                  <a:p>
                    <a:endParaRPr lang="en-US"/>
                  </a:p>
                </p:txBody>
              </p:sp>
            </p:grpSp>
            <p:sp>
              <p:nvSpPr>
                <p:cNvPr id="246" name="Graphic 3">
                  <a:extLst>
                    <a:ext uri="{FF2B5EF4-FFF2-40B4-BE49-F238E27FC236}">
                      <a16:creationId xmlns:a16="http://schemas.microsoft.com/office/drawing/2014/main" id="{5F2DB130-86D6-456E-B8A5-DA1EF36EAD32}"/>
                    </a:ext>
                  </a:extLst>
                </p:cNvPr>
                <p:cNvSpPr/>
                <p:nvPr/>
              </p:nvSpPr>
              <p:spPr>
                <a:xfrm>
                  <a:off x="4837358" y="4121078"/>
                  <a:ext cx="132116" cy="131834"/>
                </a:xfrm>
                <a:custGeom>
                  <a:avLst/>
                  <a:gdLst>
                    <a:gd name="connsiteX0" fmla="*/ 66112 w 132116"/>
                    <a:gd name="connsiteY0" fmla="*/ 131834 h 131834"/>
                    <a:gd name="connsiteX1" fmla="*/ 48967 w 132116"/>
                    <a:gd name="connsiteY1" fmla="*/ 129929 h 131834"/>
                    <a:gd name="connsiteX2" fmla="*/ 8962 w 132116"/>
                    <a:gd name="connsiteY2" fmla="*/ 99449 h 131834"/>
                    <a:gd name="connsiteX3" fmla="*/ 2294 w 132116"/>
                    <a:gd name="connsiteY3" fmla="*/ 48967 h 131834"/>
                    <a:gd name="connsiteX4" fmla="*/ 32774 w 132116"/>
                    <a:gd name="connsiteY4" fmla="*/ 8962 h 131834"/>
                    <a:gd name="connsiteX5" fmla="*/ 83257 w 132116"/>
                    <a:gd name="connsiteY5" fmla="*/ 2294 h 131834"/>
                    <a:gd name="connsiteX6" fmla="*/ 123262 w 132116"/>
                    <a:gd name="connsiteY6" fmla="*/ 32774 h 131834"/>
                    <a:gd name="connsiteX7" fmla="*/ 99449 w 132116"/>
                    <a:gd name="connsiteY7" fmla="*/ 123262 h 131834"/>
                    <a:gd name="connsiteX8" fmla="*/ 66112 w 132116"/>
                    <a:gd name="connsiteY8" fmla="*/ 131834 h 131834"/>
                    <a:gd name="connsiteX9" fmla="*/ 66112 w 132116"/>
                    <a:gd name="connsiteY9" fmla="*/ 16582 h 131834"/>
                    <a:gd name="connsiteX10" fmla="*/ 41347 w 132116"/>
                    <a:gd name="connsiteY10" fmla="*/ 23249 h 131834"/>
                    <a:gd name="connsiteX11" fmla="*/ 18487 w 132116"/>
                    <a:gd name="connsiteY11" fmla="*/ 53729 h 131834"/>
                    <a:gd name="connsiteX12" fmla="*/ 23249 w 132116"/>
                    <a:gd name="connsiteY12" fmla="*/ 91829 h 131834"/>
                    <a:gd name="connsiteX13" fmla="*/ 53729 w 132116"/>
                    <a:gd name="connsiteY13" fmla="*/ 114689 h 131834"/>
                    <a:gd name="connsiteX14" fmla="*/ 91829 w 132116"/>
                    <a:gd name="connsiteY14" fmla="*/ 109927 h 131834"/>
                    <a:gd name="connsiteX15" fmla="*/ 109927 w 132116"/>
                    <a:gd name="connsiteY15" fmla="*/ 42299 h 131834"/>
                    <a:gd name="connsiteX16" fmla="*/ 79447 w 132116"/>
                    <a:gd name="connsiteY16" fmla="*/ 19439 h 131834"/>
                    <a:gd name="connsiteX17" fmla="*/ 66112 w 132116"/>
                    <a:gd name="connsiteY17" fmla="*/ 16582 h 13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116" h="131834">
                      <a:moveTo>
                        <a:pt x="66112" y="131834"/>
                      </a:moveTo>
                      <a:cubicBezTo>
                        <a:pt x="60397" y="131834"/>
                        <a:pt x="54682" y="130882"/>
                        <a:pt x="48967" y="129929"/>
                      </a:cubicBezTo>
                      <a:cubicBezTo>
                        <a:pt x="31822" y="125167"/>
                        <a:pt x="17534" y="114689"/>
                        <a:pt x="8962" y="99449"/>
                      </a:cubicBezTo>
                      <a:cubicBezTo>
                        <a:pt x="389" y="84209"/>
                        <a:pt x="-2468" y="66112"/>
                        <a:pt x="2294" y="48967"/>
                      </a:cubicBezTo>
                      <a:cubicBezTo>
                        <a:pt x="7057" y="31822"/>
                        <a:pt x="17534" y="17534"/>
                        <a:pt x="32774" y="8962"/>
                      </a:cubicBezTo>
                      <a:cubicBezTo>
                        <a:pt x="48014" y="389"/>
                        <a:pt x="66112" y="-2468"/>
                        <a:pt x="83257" y="2294"/>
                      </a:cubicBezTo>
                      <a:cubicBezTo>
                        <a:pt x="100402" y="7057"/>
                        <a:pt x="114689" y="17534"/>
                        <a:pt x="123262" y="32774"/>
                      </a:cubicBezTo>
                      <a:cubicBezTo>
                        <a:pt x="141359" y="64207"/>
                        <a:pt x="130882" y="104212"/>
                        <a:pt x="99449" y="123262"/>
                      </a:cubicBezTo>
                      <a:cubicBezTo>
                        <a:pt x="88972" y="128977"/>
                        <a:pt x="77542" y="131834"/>
                        <a:pt x="66112" y="131834"/>
                      </a:cubicBezTo>
                      <a:close/>
                      <a:moveTo>
                        <a:pt x="66112" y="16582"/>
                      </a:moveTo>
                      <a:cubicBezTo>
                        <a:pt x="57539" y="16582"/>
                        <a:pt x="48967" y="18487"/>
                        <a:pt x="41347" y="23249"/>
                      </a:cubicBezTo>
                      <a:cubicBezTo>
                        <a:pt x="29917" y="29917"/>
                        <a:pt x="21344" y="40394"/>
                        <a:pt x="18487" y="53729"/>
                      </a:cubicBezTo>
                      <a:cubicBezTo>
                        <a:pt x="14677" y="66112"/>
                        <a:pt x="16582" y="80399"/>
                        <a:pt x="23249" y="91829"/>
                      </a:cubicBezTo>
                      <a:cubicBezTo>
                        <a:pt x="29917" y="103259"/>
                        <a:pt x="40394" y="111832"/>
                        <a:pt x="53729" y="114689"/>
                      </a:cubicBezTo>
                      <a:cubicBezTo>
                        <a:pt x="67064" y="118499"/>
                        <a:pt x="80399" y="116594"/>
                        <a:pt x="91829" y="109927"/>
                      </a:cubicBezTo>
                      <a:cubicBezTo>
                        <a:pt x="115642" y="96592"/>
                        <a:pt x="124214" y="66112"/>
                        <a:pt x="109927" y="42299"/>
                      </a:cubicBezTo>
                      <a:cubicBezTo>
                        <a:pt x="103259" y="30869"/>
                        <a:pt x="92782" y="22297"/>
                        <a:pt x="79447" y="19439"/>
                      </a:cubicBezTo>
                      <a:cubicBezTo>
                        <a:pt x="74684" y="16582"/>
                        <a:pt x="69922" y="16582"/>
                        <a:pt x="66112" y="16582"/>
                      </a:cubicBezTo>
                      <a:close/>
                    </a:path>
                  </a:pathLst>
                </a:custGeom>
                <a:grpFill/>
                <a:ln w="9525" cap="flat">
                  <a:noFill/>
                  <a:prstDash val="solid"/>
                  <a:miter/>
                </a:ln>
              </p:spPr>
              <p:txBody>
                <a:bodyPr rtlCol="0" anchor="ctr"/>
                <a:lstStyle/>
                <a:p>
                  <a:endParaRPr lang="en-US"/>
                </a:p>
              </p:txBody>
            </p:sp>
          </p:grpSp>
          <p:sp>
            <p:nvSpPr>
              <p:cNvPr id="208" name="Graphic 3">
                <a:extLst>
                  <a:ext uri="{FF2B5EF4-FFF2-40B4-BE49-F238E27FC236}">
                    <a16:creationId xmlns:a16="http://schemas.microsoft.com/office/drawing/2014/main" id="{77626C27-5B95-4673-B07C-84DAD360856D}"/>
                  </a:ext>
                </a:extLst>
              </p:cNvPr>
              <p:cNvSpPr/>
              <p:nvPr/>
            </p:nvSpPr>
            <p:spPr>
              <a:xfrm>
                <a:off x="4945623" y="4259823"/>
                <a:ext cx="388132" cy="388376"/>
              </a:xfrm>
              <a:custGeom>
                <a:avLst/>
                <a:gdLst>
                  <a:gd name="connsiteX0" fmla="*/ 379804 w 388132"/>
                  <a:gd name="connsiteY0" fmla="*/ 388376 h 388376"/>
                  <a:gd name="connsiteX1" fmla="*/ 375042 w 388132"/>
                  <a:gd name="connsiteY1" fmla="*/ 386471 h 388376"/>
                  <a:gd name="connsiteX2" fmla="*/ 1661 w 388132"/>
                  <a:gd name="connsiteY2" fmla="*/ 13091 h 388376"/>
                  <a:gd name="connsiteX3" fmla="*/ 3566 w 388132"/>
                  <a:gd name="connsiteY3" fmla="*/ 1661 h 388376"/>
                  <a:gd name="connsiteX4" fmla="*/ 14996 w 388132"/>
                  <a:gd name="connsiteY4" fmla="*/ 3566 h 388376"/>
                  <a:gd name="connsiteX5" fmla="*/ 384567 w 388132"/>
                  <a:gd name="connsiteY5" fmla="*/ 373136 h 388376"/>
                  <a:gd name="connsiteX6" fmla="*/ 386471 w 388132"/>
                  <a:gd name="connsiteY6" fmla="*/ 384567 h 388376"/>
                  <a:gd name="connsiteX7" fmla="*/ 379804 w 388132"/>
                  <a:gd name="connsiteY7" fmla="*/ 388376 h 38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132" h="388376">
                    <a:moveTo>
                      <a:pt x="379804" y="388376"/>
                    </a:moveTo>
                    <a:cubicBezTo>
                      <a:pt x="377899" y="388376"/>
                      <a:pt x="376946" y="388376"/>
                      <a:pt x="375042" y="386471"/>
                    </a:cubicBezTo>
                    <a:cubicBezTo>
                      <a:pt x="227404" y="286459"/>
                      <a:pt x="101674" y="160729"/>
                      <a:pt x="1661" y="13091"/>
                    </a:cubicBezTo>
                    <a:cubicBezTo>
                      <a:pt x="-1196" y="9282"/>
                      <a:pt x="-243" y="3566"/>
                      <a:pt x="3566" y="1661"/>
                    </a:cubicBezTo>
                    <a:cubicBezTo>
                      <a:pt x="7376" y="-1196"/>
                      <a:pt x="13091" y="-243"/>
                      <a:pt x="14996" y="3566"/>
                    </a:cubicBezTo>
                    <a:cubicBezTo>
                      <a:pt x="114057" y="149299"/>
                      <a:pt x="237882" y="274076"/>
                      <a:pt x="384567" y="373136"/>
                    </a:cubicBezTo>
                    <a:cubicBezTo>
                      <a:pt x="388376" y="375994"/>
                      <a:pt x="389329" y="380757"/>
                      <a:pt x="386471" y="384567"/>
                    </a:cubicBezTo>
                    <a:cubicBezTo>
                      <a:pt x="385519" y="387424"/>
                      <a:pt x="382661" y="388376"/>
                      <a:pt x="379804" y="388376"/>
                    </a:cubicBezTo>
                    <a:close/>
                  </a:path>
                </a:pathLst>
              </a:custGeom>
              <a:grpFill/>
              <a:ln w="9525" cap="flat">
                <a:noFill/>
                <a:prstDash val="solid"/>
                <a:miter/>
              </a:ln>
            </p:spPr>
            <p:txBody>
              <a:bodyPr rtlCol="0" anchor="ctr"/>
              <a:lstStyle/>
              <a:p>
                <a:endParaRPr lang="en-US"/>
              </a:p>
            </p:txBody>
          </p:sp>
          <p:grpSp>
            <p:nvGrpSpPr>
              <p:cNvPr id="209" name="Graphic 3">
                <a:extLst>
                  <a:ext uri="{FF2B5EF4-FFF2-40B4-BE49-F238E27FC236}">
                    <a16:creationId xmlns:a16="http://schemas.microsoft.com/office/drawing/2014/main" id="{C15380F0-B875-4E62-87B9-C77FFB02218C}"/>
                  </a:ext>
                </a:extLst>
              </p:cNvPr>
              <p:cNvGrpSpPr/>
              <p:nvPr/>
            </p:nvGrpSpPr>
            <p:grpSpPr>
              <a:xfrm>
                <a:off x="5342289" y="4625057"/>
                <a:ext cx="132010" cy="131727"/>
                <a:chOff x="5342289" y="4625057"/>
                <a:chExt cx="132010" cy="131727"/>
              </a:xfrm>
              <a:grpFill/>
            </p:grpSpPr>
            <p:grpSp>
              <p:nvGrpSpPr>
                <p:cNvPr id="241" name="Graphic 3">
                  <a:extLst>
                    <a:ext uri="{FF2B5EF4-FFF2-40B4-BE49-F238E27FC236}">
                      <a16:creationId xmlns:a16="http://schemas.microsoft.com/office/drawing/2014/main" id="{3DEC6815-C88E-44BF-AABC-9AAFEE0A373C}"/>
                    </a:ext>
                  </a:extLst>
                </p:cNvPr>
                <p:cNvGrpSpPr/>
                <p:nvPr/>
              </p:nvGrpSpPr>
              <p:grpSpPr>
                <a:xfrm>
                  <a:off x="5348763" y="4631976"/>
                  <a:ext cx="117100" cy="117100"/>
                  <a:chOff x="5348763" y="4631976"/>
                  <a:chExt cx="117100" cy="117100"/>
                </a:xfrm>
                <a:grpFill/>
              </p:grpSpPr>
              <p:sp>
                <p:nvSpPr>
                  <p:cNvPr id="243" name="Graphic 3">
                    <a:extLst>
                      <a:ext uri="{FF2B5EF4-FFF2-40B4-BE49-F238E27FC236}">
                        <a16:creationId xmlns:a16="http://schemas.microsoft.com/office/drawing/2014/main" id="{9EDE3107-11DD-4DE1-AF11-399D5E145584}"/>
                      </a:ext>
                    </a:extLst>
                  </p:cNvPr>
                  <p:cNvSpPr/>
                  <p:nvPr/>
                </p:nvSpPr>
                <p:spPr>
                  <a:xfrm rot="-3600426">
                    <a:off x="5364450" y="4647663"/>
                    <a:ext cx="85726" cy="85726"/>
                  </a:xfrm>
                  <a:custGeom>
                    <a:avLst/>
                    <a:gdLst>
                      <a:gd name="connsiteX0" fmla="*/ 85726 w 85726"/>
                      <a:gd name="connsiteY0" fmla="*/ 42863 h 85726"/>
                      <a:gd name="connsiteX1" fmla="*/ 42863 w 85726"/>
                      <a:gd name="connsiteY1" fmla="*/ 85726 h 85726"/>
                      <a:gd name="connsiteX2" fmla="*/ 0 w 85726"/>
                      <a:gd name="connsiteY2" fmla="*/ 42863 h 85726"/>
                      <a:gd name="connsiteX3" fmla="*/ 42863 w 85726"/>
                      <a:gd name="connsiteY3" fmla="*/ 0 h 85726"/>
                      <a:gd name="connsiteX4" fmla="*/ 85726 w 85726"/>
                      <a:gd name="connsiteY4" fmla="*/ 42863 h 8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6" h="85726">
                        <a:moveTo>
                          <a:pt x="85726" y="42863"/>
                        </a:moveTo>
                        <a:cubicBezTo>
                          <a:pt x="85726" y="66536"/>
                          <a:pt x="66536" y="85726"/>
                          <a:pt x="42863" y="85726"/>
                        </a:cubicBezTo>
                        <a:cubicBezTo>
                          <a:pt x="19191" y="85726"/>
                          <a:pt x="0" y="66536"/>
                          <a:pt x="0" y="42863"/>
                        </a:cubicBezTo>
                        <a:cubicBezTo>
                          <a:pt x="0" y="19190"/>
                          <a:pt x="19191" y="0"/>
                          <a:pt x="42863" y="0"/>
                        </a:cubicBezTo>
                        <a:cubicBezTo>
                          <a:pt x="66536" y="0"/>
                          <a:pt x="85726" y="19190"/>
                          <a:pt x="85726" y="42863"/>
                        </a:cubicBezTo>
                        <a:close/>
                      </a:path>
                    </a:pathLst>
                  </a:custGeom>
                  <a:grpFill/>
                  <a:ln w="9525" cap="flat">
                    <a:noFill/>
                    <a:prstDash val="solid"/>
                    <a:miter/>
                  </a:ln>
                </p:spPr>
                <p:txBody>
                  <a:bodyPr rtlCol="0" anchor="ctr"/>
                  <a:lstStyle/>
                  <a:p>
                    <a:endParaRPr lang="en-US"/>
                  </a:p>
                </p:txBody>
              </p:sp>
              <p:sp>
                <p:nvSpPr>
                  <p:cNvPr id="244" name="Graphic 3">
                    <a:extLst>
                      <a:ext uri="{FF2B5EF4-FFF2-40B4-BE49-F238E27FC236}">
                        <a16:creationId xmlns:a16="http://schemas.microsoft.com/office/drawing/2014/main" id="{3320D5BB-3F35-45F9-B810-0EB16E1E7DE2}"/>
                      </a:ext>
                    </a:extLst>
                  </p:cNvPr>
                  <p:cNvSpPr/>
                  <p:nvPr/>
                </p:nvSpPr>
                <p:spPr>
                  <a:xfrm rot="-3600426">
                    <a:off x="5376895" y="4660349"/>
                    <a:ext cx="60960" cy="60960"/>
                  </a:xfrm>
                  <a:custGeom>
                    <a:avLst/>
                    <a:gdLst>
                      <a:gd name="connsiteX0" fmla="*/ 60961 w 60960"/>
                      <a:gd name="connsiteY0" fmla="*/ 30480 h 60960"/>
                      <a:gd name="connsiteX1" fmla="*/ 30480 w 60960"/>
                      <a:gd name="connsiteY1" fmla="*/ 60961 h 60960"/>
                      <a:gd name="connsiteX2" fmla="*/ 0 w 60960"/>
                      <a:gd name="connsiteY2" fmla="*/ 30480 h 60960"/>
                      <a:gd name="connsiteX3" fmla="*/ 30480 w 60960"/>
                      <a:gd name="connsiteY3" fmla="*/ 0 h 60960"/>
                      <a:gd name="connsiteX4" fmla="*/ 60961 w 60960"/>
                      <a:gd name="connsiteY4" fmla="*/ 30480 h 6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 h="60960">
                        <a:moveTo>
                          <a:pt x="60961" y="30480"/>
                        </a:moveTo>
                        <a:cubicBezTo>
                          <a:pt x="60961" y="47314"/>
                          <a:pt x="47314" y="60961"/>
                          <a:pt x="30480" y="60961"/>
                        </a:cubicBezTo>
                        <a:cubicBezTo>
                          <a:pt x="13646" y="60961"/>
                          <a:pt x="0" y="47315"/>
                          <a:pt x="0" y="30480"/>
                        </a:cubicBezTo>
                        <a:cubicBezTo>
                          <a:pt x="0" y="13647"/>
                          <a:pt x="13646" y="0"/>
                          <a:pt x="30480" y="0"/>
                        </a:cubicBezTo>
                        <a:cubicBezTo>
                          <a:pt x="47314" y="0"/>
                          <a:pt x="60961" y="13646"/>
                          <a:pt x="60961" y="30480"/>
                        </a:cubicBezTo>
                        <a:close/>
                      </a:path>
                    </a:pathLst>
                  </a:custGeom>
                  <a:grpFill/>
                  <a:ln w="9525" cap="flat">
                    <a:noFill/>
                    <a:prstDash val="solid"/>
                    <a:miter/>
                  </a:ln>
                </p:spPr>
                <p:txBody>
                  <a:bodyPr rtlCol="0" anchor="ctr"/>
                  <a:lstStyle/>
                  <a:p>
                    <a:endParaRPr lang="en-US"/>
                  </a:p>
                </p:txBody>
              </p:sp>
            </p:grpSp>
            <p:sp>
              <p:nvSpPr>
                <p:cNvPr id="242" name="Graphic 3">
                  <a:extLst>
                    <a:ext uri="{FF2B5EF4-FFF2-40B4-BE49-F238E27FC236}">
                      <a16:creationId xmlns:a16="http://schemas.microsoft.com/office/drawing/2014/main" id="{56BAC4A1-30F8-4BBE-A6C6-57C5D15E76BB}"/>
                    </a:ext>
                  </a:extLst>
                </p:cNvPr>
                <p:cNvSpPr/>
                <p:nvPr/>
              </p:nvSpPr>
              <p:spPr>
                <a:xfrm>
                  <a:off x="5342289" y="4625057"/>
                  <a:ext cx="132010" cy="131727"/>
                </a:xfrm>
                <a:custGeom>
                  <a:avLst/>
                  <a:gdLst>
                    <a:gd name="connsiteX0" fmla="*/ 65053 w 132010"/>
                    <a:gd name="connsiteY0" fmla="*/ 131727 h 131727"/>
                    <a:gd name="connsiteX1" fmla="*/ 32667 w 132010"/>
                    <a:gd name="connsiteY1" fmla="*/ 123155 h 131727"/>
                    <a:gd name="connsiteX2" fmla="*/ 8855 w 132010"/>
                    <a:gd name="connsiteY2" fmla="*/ 32667 h 131727"/>
                    <a:gd name="connsiteX3" fmla="*/ 99342 w 132010"/>
                    <a:gd name="connsiteY3" fmla="*/ 8855 h 131727"/>
                    <a:gd name="connsiteX4" fmla="*/ 123155 w 132010"/>
                    <a:gd name="connsiteY4" fmla="*/ 99342 h 131727"/>
                    <a:gd name="connsiteX5" fmla="*/ 65053 w 132010"/>
                    <a:gd name="connsiteY5" fmla="*/ 131727 h 131727"/>
                    <a:gd name="connsiteX6" fmla="*/ 65053 w 132010"/>
                    <a:gd name="connsiteY6" fmla="*/ 16475 h 131727"/>
                    <a:gd name="connsiteX7" fmla="*/ 22190 w 132010"/>
                    <a:gd name="connsiteY7" fmla="*/ 41240 h 131727"/>
                    <a:gd name="connsiteX8" fmla="*/ 40288 w 132010"/>
                    <a:gd name="connsiteY8" fmla="*/ 108867 h 131727"/>
                    <a:gd name="connsiteX9" fmla="*/ 107915 w 132010"/>
                    <a:gd name="connsiteY9" fmla="*/ 90770 h 131727"/>
                    <a:gd name="connsiteX10" fmla="*/ 89817 w 132010"/>
                    <a:gd name="connsiteY10" fmla="*/ 23142 h 131727"/>
                    <a:gd name="connsiteX11" fmla="*/ 65053 w 132010"/>
                    <a:gd name="connsiteY11" fmla="*/ 16475 h 13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010" h="131727">
                      <a:moveTo>
                        <a:pt x="65053" y="131727"/>
                      </a:moveTo>
                      <a:cubicBezTo>
                        <a:pt x="53623" y="131727"/>
                        <a:pt x="42192" y="128870"/>
                        <a:pt x="32667" y="123155"/>
                      </a:cubicBezTo>
                      <a:cubicBezTo>
                        <a:pt x="1235" y="105058"/>
                        <a:pt x="-9242" y="64100"/>
                        <a:pt x="8855" y="32667"/>
                      </a:cubicBezTo>
                      <a:cubicBezTo>
                        <a:pt x="26953" y="1235"/>
                        <a:pt x="67910" y="-9242"/>
                        <a:pt x="99342" y="8855"/>
                      </a:cubicBezTo>
                      <a:cubicBezTo>
                        <a:pt x="130775" y="26952"/>
                        <a:pt x="141253" y="67910"/>
                        <a:pt x="123155" y="99342"/>
                      </a:cubicBezTo>
                      <a:cubicBezTo>
                        <a:pt x="109820" y="120298"/>
                        <a:pt x="87913" y="131727"/>
                        <a:pt x="65053" y="131727"/>
                      </a:cubicBezTo>
                      <a:close/>
                      <a:moveTo>
                        <a:pt x="65053" y="16475"/>
                      </a:moveTo>
                      <a:cubicBezTo>
                        <a:pt x="47908" y="16475"/>
                        <a:pt x="30763" y="25048"/>
                        <a:pt x="22190" y="41240"/>
                      </a:cubicBezTo>
                      <a:cubicBezTo>
                        <a:pt x="8855" y="65052"/>
                        <a:pt x="16475" y="95533"/>
                        <a:pt x="40288" y="108867"/>
                      </a:cubicBezTo>
                      <a:cubicBezTo>
                        <a:pt x="64100" y="122202"/>
                        <a:pt x="94580" y="114583"/>
                        <a:pt x="107915" y="90770"/>
                      </a:cubicBezTo>
                      <a:cubicBezTo>
                        <a:pt x="121250" y="66958"/>
                        <a:pt x="113630" y="36477"/>
                        <a:pt x="89817" y="23142"/>
                      </a:cubicBezTo>
                      <a:cubicBezTo>
                        <a:pt x="82198" y="18380"/>
                        <a:pt x="73625" y="16475"/>
                        <a:pt x="65053" y="16475"/>
                      </a:cubicBezTo>
                      <a:close/>
                    </a:path>
                  </a:pathLst>
                </a:custGeom>
                <a:grpFill/>
                <a:ln w="9525" cap="flat">
                  <a:noFill/>
                  <a:prstDash val="solid"/>
                  <a:miter/>
                </a:ln>
              </p:spPr>
              <p:txBody>
                <a:bodyPr rtlCol="0" anchor="ctr"/>
                <a:lstStyle/>
                <a:p>
                  <a:endParaRPr lang="en-US"/>
                </a:p>
              </p:txBody>
            </p:sp>
          </p:grpSp>
          <p:sp>
            <p:nvSpPr>
              <p:cNvPr id="210" name="Graphic 3">
                <a:extLst>
                  <a:ext uri="{FF2B5EF4-FFF2-40B4-BE49-F238E27FC236}">
                    <a16:creationId xmlns:a16="http://schemas.microsoft.com/office/drawing/2014/main" id="{64386690-E1A2-43FF-8E5A-56F1F2A08812}"/>
                  </a:ext>
                </a:extLst>
              </p:cNvPr>
              <p:cNvSpPr/>
              <p:nvPr/>
            </p:nvSpPr>
            <p:spPr>
              <a:xfrm>
                <a:off x="5483747" y="4727462"/>
                <a:ext cx="1224504" cy="156004"/>
              </a:xfrm>
              <a:custGeom>
                <a:avLst/>
                <a:gdLst>
                  <a:gd name="connsiteX0" fmla="*/ 611300 w 1224504"/>
                  <a:gd name="connsiteY0" fmla="*/ 156005 h 156004"/>
                  <a:gd name="connsiteX1" fmla="*/ 4557 w 1224504"/>
                  <a:gd name="connsiteY1" fmla="*/ 15987 h 156004"/>
                  <a:gd name="connsiteX2" fmla="*/ 747 w 1224504"/>
                  <a:gd name="connsiteY2" fmla="*/ 4557 h 156004"/>
                  <a:gd name="connsiteX3" fmla="*/ 12177 w 1224504"/>
                  <a:gd name="connsiteY3" fmla="*/ 747 h 156004"/>
                  <a:gd name="connsiteX4" fmla="*/ 612252 w 1224504"/>
                  <a:gd name="connsiteY4" fmla="*/ 138860 h 156004"/>
                  <a:gd name="connsiteX5" fmla="*/ 1212327 w 1224504"/>
                  <a:gd name="connsiteY5" fmla="*/ 747 h 156004"/>
                  <a:gd name="connsiteX6" fmla="*/ 1223758 w 1224504"/>
                  <a:gd name="connsiteY6" fmla="*/ 4557 h 156004"/>
                  <a:gd name="connsiteX7" fmla="*/ 1219947 w 1224504"/>
                  <a:gd name="connsiteY7" fmla="*/ 15987 h 156004"/>
                  <a:gd name="connsiteX8" fmla="*/ 611300 w 1224504"/>
                  <a:gd name="connsiteY8" fmla="*/ 156005 h 15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504" h="156004">
                    <a:moveTo>
                      <a:pt x="611300" y="156005"/>
                    </a:moveTo>
                    <a:cubicBezTo>
                      <a:pt x="397940" y="156005"/>
                      <a:pt x="194105" y="109332"/>
                      <a:pt x="4557" y="15987"/>
                    </a:cubicBezTo>
                    <a:cubicBezTo>
                      <a:pt x="747" y="14082"/>
                      <a:pt x="-1158" y="9320"/>
                      <a:pt x="747" y="4557"/>
                    </a:cubicBezTo>
                    <a:cubicBezTo>
                      <a:pt x="2652" y="747"/>
                      <a:pt x="7415" y="-1158"/>
                      <a:pt x="12177" y="747"/>
                    </a:cubicBezTo>
                    <a:cubicBezTo>
                      <a:pt x="199820" y="92187"/>
                      <a:pt x="401750" y="138860"/>
                      <a:pt x="612252" y="138860"/>
                    </a:cubicBezTo>
                    <a:cubicBezTo>
                      <a:pt x="822755" y="138860"/>
                      <a:pt x="1024685" y="92187"/>
                      <a:pt x="1212327" y="747"/>
                    </a:cubicBezTo>
                    <a:cubicBezTo>
                      <a:pt x="1216138" y="-1158"/>
                      <a:pt x="1221852" y="747"/>
                      <a:pt x="1223758" y="4557"/>
                    </a:cubicBezTo>
                    <a:cubicBezTo>
                      <a:pt x="1225663" y="8367"/>
                      <a:pt x="1223758" y="14082"/>
                      <a:pt x="1219947" y="15987"/>
                    </a:cubicBezTo>
                    <a:cubicBezTo>
                      <a:pt x="1028495" y="109332"/>
                      <a:pt x="824660" y="156005"/>
                      <a:pt x="611300" y="156005"/>
                    </a:cubicBezTo>
                    <a:close/>
                  </a:path>
                </a:pathLst>
              </a:custGeom>
              <a:grpFill/>
              <a:ln w="9525" cap="flat">
                <a:noFill/>
                <a:prstDash val="solid"/>
                <a:miter/>
              </a:ln>
            </p:spPr>
            <p:txBody>
              <a:bodyPr rtlCol="0" anchor="ctr"/>
              <a:lstStyle/>
              <a:p>
                <a:endParaRPr lang="en-US"/>
              </a:p>
            </p:txBody>
          </p:sp>
          <p:grpSp>
            <p:nvGrpSpPr>
              <p:cNvPr id="211" name="Graphic 3">
                <a:extLst>
                  <a:ext uri="{FF2B5EF4-FFF2-40B4-BE49-F238E27FC236}">
                    <a16:creationId xmlns:a16="http://schemas.microsoft.com/office/drawing/2014/main" id="{C25E2FC8-874B-422A-8016-82A90C02F145}"/>
                  </a:ext>
                </a:extLst>
              </p:cNvPr>
              <p:cNvGrpSpPr/>
              <p:nvPr/>
            </p:nvGrpSpPr>
            <p:grpSpPr>
              <a:xfrm>
                <a:off x="6717699" y="4624104"/>
                <a:ext cx="132009" cy="132679"/>
                <a:chOff x="6717699" y="4624104"/>
                <a:chExt cx="132009" cy="132679"/>
              </a:xfrm>
              <a:grpFill/>
            </p:grpSpPr>
            <p:grpSp>
              <p:nvGrpSpPr>
                <p:cNvPr id="237" name="Graphic 3">
                  <a:extLst>
                    <a:ext uri="{FF2B5EF4-FFF2-40B4-BE49-F238E27FC236}">
                      <a16:creationId xmlns:a16="http://schemas.microsoft.com/office/drawing/2014/main" id="{C8C3C736-C12D-4C2E-BE86-0FF70B393511}"/>
                    </a:ext>
                  </a:extLst>
                </p:cNvPr>
                <p:cNvGrpSpPr/>
                <p:nvPr/>
              </p:nvGrpSpPr>
              <p:grpSpPr>
                <a:xfrm>
                  <a:off x="6725031" y="4632178"/>
                  <a:ext cx="117100" cy="117100"/>
                  <a:chOff x="6725031" y="4632178"/>
                  <a:chExt cx="117100" cy="117100"/>
                </a:xfrm>
                <a:grpFill/>
              </p:grpSpPr>
              <p:sp>
                <p:nvSpPr>
                  <p:cNvPr id="239" name="Graphic 3">
                    <a:extLst>
                      <a:ext uri="{FF2B5EF4-FFF2-40B4-BE49-F238E27FC236}">
                        <a16:creationId xmlns:a16="http://schemas.microsoft.com/office/drawing/2014/main" id="{964E16EE-D14B-4F45-84F1-C1007F240125}"/>
                      </a:ext>
                    </a:extLst>
                  </p:cNvPr>
                  <p:cNvSpPr/>
                  <p:nvPr/>
                </p:nvSpPr>
                <p:spPr>
                  <a:xfrm rot="-1800044">
                    <a:off x="6740720" y="4647867"/>
                    <a:ext cx="85723" cy="85723"/>
                  </a:xfrm>
                  <a:custGeom>
                    <a:avLst/>
                    <a:gdLst>
                      <a:gd name="connsiteX0" fmla="*/ 85723 w 85723"/>
                      <a:gd name="connsiteY0" fmla="*/ 42862 h 85723"/>
                      <a:gd name="connsiteX1" fmla="*/ 42862 w 85723"/>
                      <a:gd name="connsiteY1" fmla="*/ 85723 h 85723"/>
                      <a:gd name="connsiteX2" fmla="*/ 0 w 85723"/>
                      <a:gd name="connsiteY2" fmla="*/ 42862 h 85723"/>
                      <a:gd name="connsiteX3" fmla="*/ 42862 w 85723"/>
                      <a:gd name="connsiteY3" fmla="*/ 0 h 85723"/>
                      <a:gd name="connsiteX4" fmla="*/ 85723 w 85723"/>
                      <a:gd name="connsiteY4" fmla="*/ 42862 h 8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3" h="85723">
                        <a:moveTo>
                          <a:pt x="85723" y="42862"/>
                        </a:moveTo>
                        <a:cubicBezTo>
                          <a:pt x="85723" y="66533"/>
                          <a:pt x="66534" y="85723"/>
                          <a:pt x="42862" y="85723"/>
                        </a:cubicBezTo>
                        <a:cubicBezTo>
                          <a:pt x="19190" y="85723"/>
                          <a:pt x="0" y="66533"/>
                          <a:pt x="0" y="42862"/>
                        </a:cubicBezTo>
                        <a:cubicBezTo>
                          <a:pt x="0" y="19190"/>
                          <a:pt x="19190" y="0"/>
                          <a:pt x="42862" y="0"/>
                        </a:cubicBezTo>
                        <a:cubicBezTo>
                          <a:pt x="66534" y="0"/>
                          <a:pt x="85723" y="19190"/>
                          <a:pt x="85723" y="42862"/>
                        </a:cubicBezTo>
                        <a:close/>
                      </a:path>
                    </a:pathLst>
                  </a:custGeom>
                  <a:grpFill/>
                  <a:ln w="9525" cap="flat">
                    <a:noFill/>
                    <a:prstDash val="solid"/>
                    <a:miter/>
                  </a:ln>
                </p:spPr>
                <p:txBody>
                  <a:bodyPr rtlCol="0" anchor="ctr"/>
                  <a:lstStyle/>
                  <a:p>
                    <a:endParaRPr lang="en-US"/>
                  </a:p>
                </p:txBody>
              </p:sp>
              <p:sp>
                <p:nvSpPr>
                  <p:cNvPr id="240" name="Graphic 3">
                    <a:extLst>
                      <a:ext uri="{FF2B5EF4-FFF2-40B4-BE49-F238E27FC236}">
                        <a16:creationId xmlns:a16="http://schemas.microsoft.com/office/drawing/2014/main" id="{84BD429B-BD78-43C7-B4DB-D00D64A6C634}"/>
                      </a:ext>
                    </a:extLst>
                  </p:cNvPr>
                  <p:cNvSpPr/>
                  <p:nvPr/>
                </p:nvSpPr>
                <p:spPr>
                  <a:xfrm rot="-1799872">
                    <a:off x="6753696" y="4660417"/>
                    <a:ext cx="60963" cy="60963"/>
                  </a:xfrm>
                  <a:custGeom>
                    <a:avLst/>
                    <a:gdLst>
                      <a:gd name="connsiteX0" fmla="*/ 60964 w 60963"/>
                      <a:gd name="connsiteY0" fmla="*/ 30482 h 60963"/>
                      <a:gd name="connsiteX1" fmla="*/ 30482 w 60963"/>
                      <a:gd name="connsiteY1" fmla="*/ 60964 h 60963"/>
                      <a:gd name="connsiteX2" fmla="*/ 0 w 60963"/>
                      <a:gd name="connsiteY2" fmla="*/ 30482 h 60963"/>
                      <a:gd name="connsiteX3" fmla="*/ 30482 w 60963"/>
                      <a:gd name="connsiteY3" fmla="*/ 0 h 60963"/>
                      <a:gd name="connsiteX4" fmla="*/ 60964 w 60963"/>
                      <a:gd name="connsiteY4" fmla="*/ 30482 h 6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3" h="60963">
                        <a:moveTo>
                          <a:pt x="60964" y="30482"/>
                        </a:moveTo>
                        <a:cubicBezTo>
                          <a:pt x="60964" y="47317"/>
                          <a:pt x="47317" y="60964"/>
                          <a:pt x="30482" y="60964"/>
                        </a:cubicBezTo>
                        <a:cubicBezTo>
                          <a:pt x="13647" y="60964"/>
                          <a:pt x="0" y="47317"/>
                          <a:pt x="0" y="30482"/>
                        </a:cubicBezTo>
                        <a:cubicBezTo>
                          <a:pt x="0" y="13647"/>
                          <a:pt x="13647" y="0"/>
                          <a:pt x="30482" y="0"/>
                        </a:cubicBezTo>
                        <a:cubicBezTo>
                          <a:pt x="47317" y="0"/>
                          <a:pt x="60964" y="13647"/>
                          <a:pt x="60964" y="30482"/>
                        </a:cubicBezTo>
                        <a:close/>
                      </a:path>
                    </a:pathLst>
                  </a:custGeom>
                  <a:grpFill/>
                  <a:ln w="9526" cap="flat">
                    <a:noFill/>
                    <a:prstDash val="solid"/>
                    <a:miter/>
                  </a:ln>
                </p:spPr>
                <p:txBody>
                  <a:bodyPr rtlCol="0" anchor="ctr"/>
                  <a:lstStyle/>
                  <a:p>
                    <a:endParaRPr lang="en-US"/>
                  </a:p>
                </p:txBody>
              </p:sp>
            </p:grpSp>
            <p:sp>
              <p:nvSpPr>
                <p:cNvPr id="238" name="Graphic 3">
                  <a:extLst>
                    <a:ext uri="{FF2B5EF4-FFF2-40B4-BE49-F238E27FC236}">
                      <a16:creationId xmlns:a16="http://schemas.microsoft.com/office/drawing/2014/main" id="{9A766357-E84B-4BC1-9515-66B7B2BFDAE6}"/>
                    </a:ext>
                  </a:extLst>
                </p:cNvPr>
                <p:cNvSpPr/>
                <p:nvPr/>
              </p:nvSpPr>
              <p:spPr>
                <a:xfrm>
                  <a:off x="6717699" y="4624104"/>
                  <a:ext cx="132009" cy="132679"/>
                </a:xfrm>
                <a:custGeom>
                  <a:avLst/>
                  <a:gdLst>
                    <a:gd name="connsiteX0" fmla="*/ 66005 w 132009"/>
                    <a:gd name="connsiteY0" fmla="*/ 132680 h 132679"/>
                    <a:gd name="connsiteX1" fmla="*/ 8855 w 132009"/>
                    <a:gd name="connsiteY1" fmla="*/ 99342 h 132679"/>
                    <a:gd name="connsiteX2" fmla="*/ 32668 w 132009"/>
                    <a:gd name="connsiteY2" fmla="*/ 8855 h 132679"/>
                    <a:gd name="connsiteX3" fmla="*/ 123155 w 132009"/>
                    <a:gd name="connsiteY3" fmla="*/ 32667 h 132679"/>
                    <a:gd name="connsiteX4" fmla="*/ 99343 w 132009"/>
                    <a:gd name="connsiteY4" fmla="*/ 123155 h 132679"/>
                    <a:gd name="connsiteX5" fmla="*/ 66005 w 132009"/>
                    <a:gd name="connsiteY5" fmla="*/ 132680 h 132679"/>
                    <a:gd name="connsiteX6" fmla="*/ 41240 w 132009"/>
                    <a:gd name="connsiteY6" fmla="*/ 24095 h 132679"/>
                    <a:gd name="connsiteX7" fmla="*/ 23143 w 132009"/>
                    <a:gd name="connsiteY7" fmla="*/ 91723 h 132679"/>
                    <a:gd name="connsiteX8" fmla="*/ 90770 w 132009"/>
                    <a:gd name="connsiteY8" fmla="*/ 109820 h 132679"/>
                    <a:gd name="connsiteX9" fmla="*/ 108868 w 132009"/>
                    <a:gd name="connsiteY9" fmla="*/ 42192 h 132679"/>
                    <a:gd name="connsiteX10" fmla="*/ 41240 w 132009"/>
                    <a:gd name="connsiteY10" fmla="*/ 24095 h 13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009" h="132679">
                      <a:moveTo>
                        <a:pt x="66005" y="132680"/>
                      </a:moveTo>
                      <a:cubicBezTo>
                        <a:pt x="43145" y="132680"/>
                        <a:pt x="21238" y="121250"/>
                        <a:pt x="8855" y="99342"/>
                      </a:cubicBezTo>
                      <a:cubicBezTo>
                        <a:pt x="-9243" y="67910"/>
                        <a:pt x="1235" y="27905"/>
                        <a:pt x="32668" y="8855"/>
                      </a:cubicBezTo>
                      <a:cubicBezTo>
                        <a:pt x="64100" y="-9242"/>
                        <a:pt x="105057" y="1235"/>
                        <a:pt x="123155" y="32667"/>
                      </a:cubicBezTo>
                      <a:cubicBezTo>
                        <a:pt x="141252" y="64100"/>
                        <a:pt x="130775" y="105058"/>
                        <a:pt x="99343" y="123155"/>
                      </a:cubicBezTo>
                      <a:cubicBezTo>
                        <a:pt x="88865" y="129823"/>
                        <a:pt x="77435" y="132680"/>
                        <a:pt x="66005" y="132680"/>
                      </a:cubicBezTo>
                      <a:close/>
                      <a:moveTo>
                        <a:pt x="41240" y="24095"/>
                      </a:moveTo>
                      <a:cubicBezTo>
                        <a:pt x="17427" y="37430"/>
                        <a:pt x="8855" y="67910"/>
                        <a:pt x="23143" y="91723"/>
                      </a:cubicBezTo>
                      <a:cubicBezTo>
                        <a:pt x="36477" y="115535"/>
                        <a:pt x="66957" y="124108"/>
                        <a:pt x="90770" y="109820"/>
                      </a:cubicBezTo>
                      <a:cubicBezTo>
                        <a:pt x="114582" y="96485"/>
                        <a:pt x="123155" y="66005"/>
                        <a:pt x="108868" y="42192"/>
                      </a:cubicBezTo>
                      <a:cubicBezTo>
                        <a:pt x="95532" y="18380"/>
                        <a:pt x="65052" y="9808"/>
                        <a:pt x="41240" y="24095"/>
                      </a:cubicBezTo>
                      <a:close/>
                    </a:path>
                  </a:pathLst>
                </a:custGeom>
                <a:grpFill/>
                <a:ln w="9525" cap="flat">
                  <a:noFill/>
                  <a:prstDash val="solid"/>
                  <a:miter/>
                </a:ln>
              </p:spPr>
              <p:txBody>
                <a:bodyPr rtlCol="0" anchor="ctr"/>
                <a:lstStyle/>
                <a:p>
                  <a:endParaRPr lang="en-US"/>
                </a:p>
              </p:txBody>
            </p:sp>
          </p:grpSp>
          <p:sp>
            <p:nvSpPr>
              <p:cNvPr id="212" name="Graphic 3">
                <a:extLst>
                  <a:ext uri="{FF2B5EF4-FFF2-40B4-BE49-F238E27FC236}">
                    <a16:creationId xmlns:a16="http://schemas.microsoft.com/office/drawing/2014/main" id="{B05206A6-341D-4579-A022-0C818AC3E4AD}"/>
                  </a:ext>
                </a:extLst>
              </p:cNvPr>
              <p:cNvSpPr/>
              <p:nvPr/>
            </p:nvSpPr>
            <p:spPr>
              <a:xfrm>
                <a:off x="6856338" y="4259823"/>
                <a:ext cx="388132" cy="388376"/>
              </a:xfrm>
              <a:custGeom>
                <a:avLst/>
                <a:gdLst>
                  <a:gd name="connsiteX0" fmla="*/ 8329 w 388132"/>
                  <a:gd name="connsiteY0" fmla="*/ 388376 h 388376"/>
                  <a:gd name="connsiteX1" fmla="*/ 1661 w 388132"/>
                  <a:gd name="connsiteY1" fmla="*/ 384567 h 388376"/>
                  <a:gd name="connsiteX2" fmla="*/ 3567 w 388132"/>
                  <a:gd name="connsiteY2" fmla="*/ 373136 h 388376"/>
                  <a:gd name="connsiteX3" fmla="*/ 373136 w 388132"/>
                  <a:gd name="connsiteY3" fmla="*/ 3566 h 388376"/>
                  <a:gd name="connsiteX4" fmla="*/ 384567 w 388132"/>
                  <a:gd name="connsiteY4" fmla="*/ 1661 h 388376"/>
                  <a:gd name="connsiteX5" fmla="*/ 386472 w 388132"/>
                  <a:gd name="connsiteY5" fmla="*/ 13091 h 388376"/>
                  <a:gd name="connsiteX6" fmla="*/ 13092 w 388132"/>
                  <a:gd name="connsiteY6" fmla="*/ 386471 h 388376"/>
                  <a:gd name="connsiteX7" fmla="*/ 8329 w 388132"/>
                  <a:gd name="connsiteY7" fmla="*/ 388376 h 38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132" h="388376">
                    <a:moveTo>
                      <a:pt x="8329" y="388376"/>
                    </a:moveTo>
                    <a:cubicBezTo>
                      <a:pt x="5472" y="388376"/>
                      <a:pt x="2614" y="387424"/>
                      <a:pt x="1661" y="384567"/>
                    </a:cubicBezTo>
                    <a:cubicBezTo>
                      <a:pt x="-1196" y="380757"/>
                      <a:pt x="-244" y="375042"/>
                      <a:pt x="3567" y="373136"/>
                    </a:cubicBezTo>
                    <a:cubicBezTo>
                      <a:pt x="149299" y="274076"/>
                      <a:pt x="274076" y="150251"/>
                      <a:pt x="373136" y="3566"/>
                    </a:cubicBezTo>
                    <a:cubicBezTo>
                      <a:pt x="375994" y="-243"/>
                      <a:pt x="380756" y="-1196"/>
                      <a:pt x="384567" y="1661"/>
                    </a:cubicBezTo>
                    <a:cubicBezTo>
                      <a:pt x="388376" y="4519"/>
                      <a:pt x="389329" y="9282"/>
                      <a:pt x="386472" y="13091"/>
                    </a:cubicBezTo>
                    <a:cubicBezTo>
                      <a:pt x="286459" y="160729"/>
                      <a:pt x="160729" y="286459"/>
                      <a:pt x="13092" y="386471"/>
                    </a:cubicBezTo>
                    <a:cubicBezTo>
                      <a:pt x="12139" y="388376"/>
                      <a:pt x="10234" y="388376"/>
                      <a:pt x="8329" y="388376"/>
                    </a:cubicBezTo>
                    <a:close/>
                  </a:path>
                </a:pathLst>
              </a:custGeom>
              <a:grpFill/>
              <a:ln w="9525" cap="flat">
                <a:noFill/>
                <a:prstDash val="solid"/>
                <a:miter/>
              </a:ln>
            </p:spPr>
            <p:txBody>
              <a:bodyPr rtlCol="0" anchor="ctr"/>
              <a:lstStyle/>
              <a:p>
                <a:endParaRPr lang="en-US"/>
              </a:p>
            </p:txBody>
          </p:sp>
          <p:grpSp>
            <p:nvGrpSpPr>
              <p:cNvPr id="213" name="Graphic 3">
                <a:extLst>
                  <a:ext uri="{FF2B5EF4-FFF2-40B4-BE49-F238E27FC236}">
                    <a16:creationId xmlns:a16="http://schemas.microsoft.com/office/drawing/2014/main" id="{EB6E3B3F-92A3-4137-B353-B63EE8C28992}"/>
                  </a:ext>
                </a:extLst>
              </p:cNvPr>
              <p:cNvGrpSpPr/>
              <p:nvPr/>
            </p:nvGrpSpPr>
            <p:grpSpPr>
              <a:xfrm>
                <a:off x="7221572" y="4121078"/>
                <a:ext cx="132116" cy="131834"/>
                <a:chOff x="7221572" y="4121078"/>
                <a:chExt cx="132116" cy="131834"/>
              </a:xfrm>
              <a:grpFill/>
            </p:grpSpPr>
            <p:grpSp>
              <p:nvGrpSpPr>
                <p:cNvPr id="233" name="Graphic 3">
                  <a:extLst>
                    <a:ext uri="{FF2B5EF4-FFF2-40B4-BE49-F238E27FC236}">
                      <a16:creationId xmlns:a16="http://schemas.microsoft.com/office/drawing/2014/main" id="{FB54A56B-9CDC-4870-86E3-D26B478E796F}"/>
                    </a:ext>
                  </a:extLst>
                </p:cNvPr>
                <p:cNvGrpSpPr/>
                <p:nvPr/>
              </p:nvGrpSpPr>
              <p:grpSpPr>
                <a:xfrm>
                  <a:off x="7228949" y="4128366"/>
                  <a:ext cx="117100" cy="117100"/>
                  <a:chOff x="7228949" y="4128366"/>
                  <a:chExt cx="117100" cy="117100"/>
                </a:xfrm>
                <a:grpFill/>
              </p:grpSpPr>
              <p:sp>
                <p:nvSpPr>
                  <p:cNvPr id="235" name="Graphic 3">
                    <a:extLst>
                      <a:ext uri="{FF2B5EF4-FFF2-40B4-BE49-F238E27FC236}">
                        <a16:creationId xmlns:a16="http://schemas.microsoft.com/office/drawing/2014/main" id="{646C0FAC-CE05-4946-9F86-1F208F9731E7}"/>
                      </a:ext>
                    </a:extLst>
                  </p:cNvPr>
                  <p:cNvSpPr/>
                  <p:nvPr/>
                </p:nvSpPr>
                <p:spPr>
                  <a:xfrm rot="-3600426">
                    <a:off x="7244636" y="4144053"/>
                    <a:ext cx="85726" cy="85726"/>
                  </a:xfrm>
                  <a:custGeom>
                    <a:avLst/>
                    <a:gdLst>
                      <a:gd name="connsiteX0" fmla="*/ 85726 w 85726"/>
                      <a:gd name="connsiteY0" fmla="*/ 42863 h 85726"/>
                      <a:gd name="connsiteX1" fmla="*/ 42863 w 85726"/>
                      <a:gd name="connsiteY1" fmla="*/ 85726 h 85726"/>
                      <a:gd name="connsiteX2" fmla="*/ 0 w 85726"/>
                      <a:gd name="connsiteY2" fmla="*/ 42863 h 85726"/>
                      <a:gd name="connsiteX3" fmla="*/ 42863 w 85726"/>
                      <a:gd name="connsiteY3" fmla="*/ 0 h 85726"/>
                      <a:gd name="connsiteX4" fmla="*/ 85726 w 85726"/>
                      <a:gd name="connsiteY4" fmla="*/ 42863 h 8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6" h="85726">
                        <a:moveTo>
                          <a:pt x="85726" y="42863"/>
                        </a:moveTo>
                        <a:cubicBezTo>
                          <a:pt x="85726" y="66536"/>
                          <a:pt x="66536" y="85726"/>
                          <a:pt x="42863" y="85726"/>
                        </a:cubicBezTo>
                        <a:cubicBezTo>
                          <a:pt x="19190" y="85726"/>
                          <a:pt x="0" y="66536"/>
                          <a:pt x="0" y="42863"/>
                        </a:cubicBezTo>
                        <a:cubicBezTo>
                          <a:pt x="0" y="19190"/>
                          <a:pt x="19190" y="0"/>
                          <a:pt x="42863" y="0"/>
                        </a:cubicBezTo>
                        <a:cubicBezTo>
                          <a:pt x="66536" y="0"/>
                          <a:pt x="85726" y="19190"/>
                          <a:pt x="85726" y="42863"/>
                        </a:cubicBezTo>
                        <a:close/>
                      </a:path>
                    </a:pathLst>
                  </a:custGeom>
                  <a:grpFill/>
                  <a:ln w="9525" cap="flat">
                    <a:noFill/>
                    <a:prstDash val="solid"/>
                    <a:miter/>
                  </a:ln>
                </p:spPr>
                <p:txBody>
                  <a:bodyPr rtlCol="0" anchor="ctr"/>
                  <a:lstStyle/>
                  <a:p>
                    <a:endParaRPr lang="en-US"/>
                  </a:p>
                </p:txBody>
              </p:sp>
              <p:sp>
                <p:nvSpPr>
                  <p:cNvPr id="236" name="Graphic 3">
                    <a:extLst>
                      <a:ext uri="{FF2B5EF4-FFF2-40B4-BE49-F238E27FC236}">
                        <a16:creationId xmlns:a16="http://schemas.microsoft.com/office/drawing/2014/main" id="{7656BE4E-58CB-4FB4-8F04-44B742D82BFD}"/>
                      </a:ext>
                    </a:extLst>
                  </p:cNvPr>
                  <p:cNvSpPr/>
                  <p:nvPr/>
                </p:nvSpPr>
                <p:spPr>
                  <a:xfrm rot="-3600426">
                    <a:off x="7256822" y="4156011"/>
                    <a:ext cx="60960" cy="60960"/>
                  </a:xfrm>
                  <a:custGeom>
                    <a:avLst/>
                    <a:gdLst>
                      <a:gd name="connsiteX0" fmla="*/ 60961 w 60960"/>
                      <a:gd name="connsiteY0" fmla="*/ 30480 h 60960"/>
                      <a:gd name="connsiteX1" fmla="*/ 30480 w 60960"/>
                      <a:gd name="connsiteY1" fmla="*/ 60961 h 60960"/>
                      <a:gd name="connsiteX2" fmla="*/ 0 w 60960"/>
                      <a:gd name="connsiteY2" fmla="*/ 30480 h 60960"/>
                      <a:gd name="connsiteX3" fmla="*/ 30480 w 60960"/>
                      <a:gd name="connsiteY3" fmla="*/ 0 h 60960"/>
                      <a:gd name="connsiteX4" fmla="*/ 60961 w 60960"/>
                      <a:gd name="connsiteY4" fmla="*/ 30480 h 6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 h="60960">
                        <a:moveTo>
                          <a:pt x="60961" y="30480"/>
                        </a:moveTo>
                        <a:cubicBezTo>
                          <a:pt x="60961" y="47314"/>
                          <a:pt x="47314" y="60961"/>
                          <a:pt x="30480" y="60961"/>
                        </a:cubicBezTo>
                        <a:cubicBezTo>
                          <a:pt x="13646" y="60961"/>
                          <a:pt x="0" y="47315"/>
                          <a:pt x="0" y="30480"/>
                        </a:cubicBezTo>
                        <a:cubicBezTo>
                          <a:pt x="0" y="13647"/>
                          <a:pt x="13646" y="0"/>
                          <a:pt x="30480" y="0"/>
                        </a:cubicBezTo>
                        <a:cubicBezTo>
                          <a:pt x="47314" y="0"/>
                          <a:pt x="60961" y="13646"/>
                          <a:pt x="60961" y="30480"/>
                        </a:cubicBezTo>
                        <a:close/>
                      </a:path>
                    </a:pathLst>
                  </a:custGeom>
                  <a:grpFill/>
                  <a:ln w="9525" cap="flat">
                    <a:noFill/>
                    <a:prstDash val="solid"/>
                    <a:miter/>
                  </a:ln>
                </p:spPr>
                <p:txBody>
                  <a:bodyPr rtlCol="0" anchor="ctr"/>
                  <a:lstStyle/>
                  <a:p>
                    <a:endParaRPr lang="en-US"/>
                  </a:p>
                </p:txBody>
              </p:sp>
            </p:grpSp>
            <p:sp>
              <p:nvSpPr>
                <p:cNvPr id="234" name="Graphic 3">
                  <a:extLst>
                    <a:ext uri="{FF2B5EF4-FFF2-40B4-BE49-F238E27FC236}">
                      <a16:creationId xmlns:a16="http://schemas.microsoft.com/office/drawing/2014/main" id="{7F158420-ED79-42DA-90CB-FC1533B01FDC}"/>
                    </a:ext>
                  </a:extLst>
                </p:cNvPr>
                <p:cNvSpPr/>
                <p:nvPr/>
              </p:nvSpPr>
              <p:spPr>
                <a:xfrm>
                  <a:off x="7221572" y="4121078"/>
                  <a:ext cx="132116" cy="131834"/>
                </a:xfrm>
                <a:custGeom>
                  <a:avLst/>
                  <a:gdLst>
                    <a:gd name="connsiteX0" fmla="*/ 66005 w 132116"/>
                    <a:gd name="connsiteY0" fmla="*/ 131834 h 131834"/>
                    <a:gd name="connsiteX1" fmla="*/ 32667 w 132116"/>
                    <a:gd name="connsiteY1" fmla="*/ 123262 h 131834"/>
                    <a:gd name="connsiteX2" fmla="*/ 8855 w 132116"/>
                    <a:gd name="connsiteY2" fmla="*/ 32774 h 131834"/>
                    <a:gd name="connsiteX3" fmla="*/ 48860 w 132116"/>
                    <a:gd name="connsiteY3" fmla="*/ 2294 h 131834"/>
                    <a:gd name="connsiteX4" fmla="*/ 99342 w 132116"/>
                    <a:gd name="connsiteY4" fmla="*/ 8962 h 131834"/>
                    <a:gd name="connsiteX5" fmla="*/ 129822 w 132116"/>
                    <a:gd name="connsiteY5" fmla="*/ 48967 h 131834"/>
                    <a:gd name="connsiteX6" fmla="*/ 123155 w 132116"/>
                    <a:gd name="connsiteY6" fmla="*/ 99449 h 131834"/>
                    <a:gd name="connsiteX7" fmla="*/ 83150 w 132116"/>
                    <a:gd name="connsiteY7" fmla="*/ 129929 h 131834"/>
                    <a:gd name="connsiteX8" fmla="*/ 66005 w 132116"/>
                    <a:gd name="connsiteY8" fmla="*/ 131834 h 131834"/>
                    <a:gd name="connsiteX9" fmla="*/ 22190 w 132116"/>
                    <a:gd name="connsiteY9" fmla="*/ 41347 h 131834"/>
                    <a:gd name="connsiteX10" fmla="*/ 40288 w 132116"/>
                    <a:gd name="connsiteY10" fmla="*/ 108974 h 131834"/>
                    <a:gd name="connsiteX11" fmla="*/ 78388 w 132116"/>
                    <a:gd name="connsiteY11" fmla="*/ 113737 h 131834"/>
                    <a:gd name="connsiteX12" fmla="*/ 108867 w 132116"/>
                    <a:gd name="connsiteY12" fmla="*/ 90877 h 131834"/>
                    <a:gd name="connsiteX13" fmla="*/ 113630 w 132116"/>
                    <a:gd name="connsiteY13" fmla="*/ 52777 h 131834"/>
                    <a:gd name="connsiteX14" fmla="*/ 90770 w 132116"/>
                    <a:gd name="connsiteY14" fmla="*/ 22297 h 131834"/>
                    <a:gd name="connsiteX15" fmla="*/ 52670 w 132116"/>
                    <a:gd name="connsiteY15" fmla="*/ 17534 h 131834"/>
                    <a:gd name="connsiteX16" fmla="*/ 22190 w 132116"/>
                    <a:gd name="connsiteY16" fmla="*/ 41347 h 13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116" h="131834">
                      <a:moveTo>
                        <a:pt x="66005" y="131834"/>
                      </a:moveTo>
                      <a:cubicBezTo>
                        <a:pt x="54575" y="131834"/>
                        <a:pt x="43145" y="128977"/>
                        <a:pt x="32667" y="123262"/>
                      </a:cubicBezTo>
                      <a:cubicBezTo>
                        <a:pt x="1235" y="105164"/>
                        <a:pt x="-9242" y="64207"/>
                        <a:pt x="8855" y="32774"/>
                      </a:cubicBezTo>
                      <a:cubicBezTo>
                        <a:pt x="17428" y="17534"/>
                        <a:pt x="31715" y="7057"/>
                        <a:pt x="48860" y="2294"/>
                      </a:cubicBezTo>
                      <a:cubicBezTo>
                        <a:pt x="66005" y="-2468"/>
                        <a:pt x="84103" y="389"/>
                        <a:pt x="99342" y="8962"/>
                      </a:cubicBezTo>
                      <a:cubicBezTo>
                        <a:pt x="114583" y="17534"/>
                        <a:pt x="125060" y="31822"/>
                        <a:pt x="129822" y="48967"/>
                      </a:cubicBezTo>
                      <a:cubicBezTo>
                        <a:pt x="134585" y="66112"/>
                        <a:pt x="131728" y="84209"/>
                        <a:pt x="123155" y="99449"/>
                      </a:cubicBezTo>
                      <a:cubicBezTo>
                        <a:pt x="114583" y="114689"/>
                        <a:pt x="100295" y="125167"/>
                        <a:pt x="83150" y="129929"/>
                      </a:cubicBezTo>
                      <a:cubicBezTo>
                        <a:pt x="77435" y="131834"/>
                        <a:pt x="71720" y="131834"/>
                        <a:pt x="66005" y="131834"/>
                      </a:cubicBezTo>
                      <a:close/>
                      <a:moveTo>
                        <a:pt x="22190" y="41347"/>
                      </a:moveTo>
                      <a:cubicBezTo>
                        <a:pt x="8855" y="65159"/>
                        <a:pt x="16475" y="95639"/>
                        <a:pt x="40288" y="108974"/>
                      </a:cubicBezTo>
                      <a:cubicBezTo>
                        <a:pt x="51717" y="115642"/>
                        <a:pt x="65053" y="117547"/>
                        <a:pt x="78388" y="113737"/>
                      </a:cubicBezTo>
                      <a:cubicBezTo>
                        <a:pt x="90770" y="109927"/>
                        <a:pt x="102200" y="102307"/>
                        <a:pt x="108867" y="90877"/>
                      </a:cubicBezTo>
                      <a:cubicBezTo>
                        <a:pt x="115535" y="79447"/>
                        <a:pt x="117440" y="66112"/>
                        <a:pt x="113630" y="52777"/>
                      </a:cubicBezTo>
                      <a:cubicBezTo>
                        <a:pt x="109820" y="39442"/>
                        <a:pt x="102200" y="28964"/>
                        <a:pt x="90770" y="22297"/>
                      </a:cubicBezTo>
                      <a:cubicBezTo>
                        <a:pt x="79340" y="15629"/>
                        <a:pt x="66005" y="13724"/>
                        <a:pt x="52670" y="17534"/>
                      </a:cubicBezTo>
                      <a:cubicBezTo>
                        <a:pt x="40288" y="21344"/>
                        <a:pt x="28858" y="29917"/>
                        <a:pt x="22190" y="41347"/>
                      </a:cubicBezTo>
                      <a:close/>
                    </a:path>
                  </a:pathLst>
                </a:custGeom>
                <a:grpFill/>
                <a:ln w="9525" cap="flat">
                  <a:noFill/>
                  <a:prstDash val="solid"/>
                  <a:miter/>
                </a:ln>
              </p:spPr>
              <p:txBody>
                <a:bodyPr rtlCol="0" anchor="ctr"/>
                <a:lstStyle/>
                <a:p>
                  <a:endParaRPr lang="en-US"/>
                </a:p>
              </p:txBody>
            </p:sp>
          </p:grpSp>
          <p:sp>
            <p:nvSpPr>
              <p:cNvPr id="214" name="Graphic 3">
                <a:extLst>
                  <a:ext uri="{FF2B5EF4-FFF2-40B4-BE49-F238E27FC236}">
                    <a16:creationId xmlns:a16="http://schemas.microsoft.com/office/drawing/2014/main" id="{3E4AFF66-869B-4D13-9835-11088F148812}"/>
                  </a:ext>
                </a:extLst>
              </p:cNvPr>
              <p:cNvSpPr/>
              <p:nvPr/>
            </p:nvSpPr>
            <p:spPr>
              <a:xfrm>
                <a:off x="7323977" y="3586015"/>
                <a:ext cx="152341" cy="524974"/>
              </a:xfrm>
              <a:custGeom>
                <a:avLst/>
                <a:gdLst>
                  <a:gd name="connsiteX0" fmla="*/ 8367 w 152341"/>
                  <a:gd name="connsiteY0" fmla="*/ 524975 h 524974"/>
                  <a:gd name="connsiteX1" fmla="*/ 4558 w 152341"/>
                  <a:gd name="connsiteY1" fmla="*/ 524022 h 524974"/>
                  <a:gd name="connsiteX2" fmla="*/ 747 w 152341"/>
                  <a:gd name="connsiteY2" fmla="*/ 512592 h 524974"/>
                  <a:gd name="connsiteX3" fmla="*/ 136003 w 152341"/>
                  <a:gd name="connsiteY3" fmla="*/ 7767 h 524974"/>
                  <a:gd name="connsiteX4" fmla="*/ 144575 w 152341"/>
                  <a:gd name="connsiteY4" fmla="*/ 147 h 524974"/>
                  <a:gd name="connsiteX5" fmla="*/ 152195 w 152341"/>
                  <a:gd name="connsiteY5" fmla="*/ 8719 h 524974"/>
                  <a:gd name="connsiteX6" fmla="*/ 15987 w 152341"/>
                  <a:gd name="connsiteY6" fmla="*/ 519259 h 524974"/>
                  <a:gd name="connsiteX7" fmla="*/ 8367 w 152341"/>
                  <a:gd name="connsiteY7" fmla="*/ 524975 h 52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341" h="524974">
                    <a:moveTo>
                      <a:pt x="8367" y="524975"/>
                    </a:moveTo>
                    <a:cubicBezTo>
                      <a:pt x="7415" y="524975"/>
                      <a:pt x="5510" y="524975"/>
                      <a:pt x="4558" y="524022"/>
                    </a:cubicBezTo>
                    <a:cubicBezTo>
                      <a:pt x="747" y="522117"/>
                      <a:pt x="-1158" y="517354"/>
                      <a:pt x="747" y="512592"/>
                    </a:cubicBezTo>
                    <a:cubicBezTo>
                      <a:pt x="77900" y="354477"/>
                      <a:pt x="123620" y="184932"/>
                      <a:pt x="136003" y="7767"/>
                    </a:cubicBezTo>
                    <a:cubicBezTo>
                      <a:pt x="136003" y="3004"/>
                      <a:pt x="140765" y="-806"/>
                      <a:pt x="144575" y="147"/>
                    </a:cubicBezTo>
                    <a:cubicBezTo>
                      <a:pt x="149337" y="147"/>
                      <a:pt x="153147" y="4909"/>
                      <a:pt x="152195" y="8719"/>
                    </a:cubicBezTo>
                    <a:cubicBezTo>
                      <a:pt x="139812" y="186837"/>
                      <a:pt x="94092" y="359240"/>
                      <a:pt x="15987" y="519259"/>
                    </a:cubicBezTo>
                    <a:cubicBezTo>
                      <a:pt x="15035" y="523069"/>
                      <a:pt x="12178" y="524975"/>
                      <a:pt x="8367" y="524975"/>
                    </a:cubicBezTo>
                    <a:close/>
                  </a:path>
                </a:pathLst>
              </a:custGeom>
              <a:grpFill/>
              <a:ln w="9525" cap="flat">
                <a:noFill/>
                <a:prstDash val="solid"/>
                <a:miter/>
              </a:ln>
            </p:spPr>
            <p:txBody>
              <a:bodyPr rtlCol="0" anchor="ctr"/>
              <a:lstStyle/>
              <a:p>
                <a:endParaRPr lang="en-US"/>
              </a:p>
            </p:txBody>
          </p:sp>
          <p:grpSp>
            <p:nvGrpSpPr>
              <p:cNvPr id="215" name="Graphic 3">
                <a:extLst>
                  <a:ext uri="{FF2B5EF4-FFF2-40B4-BE49-F238E27FC236}">
                    <a16:creationId xmlns:a16="http://schemas.microsoft.com/office/drawing/2014/main" id="{2904733E-48DF-43CB-BD00-77E8A3598C25}"/>
                  </a:ext>
                </a:extLst>
              </p:cNvPr>
              <p:cNvGrpSpPr/>
              <p:nvPr/>
            </p:nvGrpSpPr>
            <p:grpSpPr>
              <a:xfrm>
                <a:off x="7405687" y="3433762"/>
                <a:ext cx="131466" cy="131444"/>
                <a:chOff x="7405687" y="3433762"/>
                <a:chExt cx="131466" cy="131444"/>
              </a:xfrm>
              <a:grpFill/>
            </p:grpSpPr>
            <p:grpSp>
              <p:nvGrpSpPr>
                <p:cNvPr id="229" name="Graphic 3">
                  <a:extLst>
                    <a:ext uri="{FF2B5EF4-FFF2-40B4-BE49-F238E27FC236}">
                      <a16:creationId xmlns:a16="http://schemas.microsoft.com/office/drawing/2014/main" id="{47404E04-1E8F-4031-86DF-46991B5EBA21}"/>
                    </a:ext>
                  </a:extLst>
                </p:cNvPr>
                <p:cNvGrpSpPr/>
                <p:nvPr/>
              </p:nvGrpSpPr>
              <p:grpSpPr>
                <a:xfrm>
                  <a:off x="7428547" y="3456622"/>
                  <a:ext cx="85725" cy="85725"/>
                  <a:chOff x="7428547" y="3456622"/>
                  <a:chExt cx="85725" cy="85725"/>
                </a:xfrm>
                <a:grpFill/>
              </p:grpSpPr>
              <p:sp>
                <p:nvSpPr>
                  <p:cNvPr id="231" name="Graphic 3">
                    <a:extLst>
                      <a:ext uri="{FF2B5EF4-FFF2-40B4-BE49-F238E27FC236}">
                        <a16:creationId xmlns:a16="http://schemas.microsoft.com/office/drawing/2014/main" id="{9FD96110-599E-4045-B8AA-0C7A626BA61C}"/>
                      </a:ext>
                    </a:extLst>
                  </p:cNvPr>
                  <p:cNvSpPr/>
                  <p:nvPr/>
                </p:nvSpPr>
                <p:spPr>
                  <a:xfrm>
                    <a:off x="7428547" y="3456622"/>
                    <a:ext cx="85725" cy="85725"/>
                  </a:xfrm>
                  <a:custGeom>
                    <a:avLst/>
                    <a:gdLst>
                      <a:gd name="connsiteX0" fmla="*/ 85725 w 85725"/>
                      <a:gd name="connsiteY0" fmla="*/ 42862 h 85725"/>
                      <a:gd name="connsiteX1" fmla="*/ 42863 w 85725"/>
                      <a:gd name="connsiteY1" fmla="*/ 85725 h 85725"/>
                      <a:gd name="connsiteX2" fmla="*/ 0 w 85725"/>
                      <a:gd name="connsiteY2" fmla="*/ 42862 h 85725"/>
                      <a:gd name="connsiteX3" fmla="*/ 42863 w 85725"/>
                      <a:gd name="connsiteY3" fmla="*/ 0 h 85725"/>
                      <a:gd name="connsiteX4" fmla="*/ 85725 w 85725"/>
                      <a:gd name="connsiteY4" fmla="*/ 42862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grpFill/>
                  <a:ln w="9525" cap="flat">
                    <a:noFill/>
                    <a:prstDash val="solid"/>
                    <a:miter/>
                  </a:ln>
                </p:spPr>
                <p:txBody>
                  <a:bodyPr rtlCol="0" anchor="ctr"/>
                  <a:lstStyle/>
                  <a:p>
                    <a:endParaRPr lang="en-US"/>
                  </a:p>
                </p:txBody>
              </p:sp>
              <p:sp>
                <p:nvSpPr>
                  <p:cNvPr id="232" name="Graphic 3">
                    <a:extLst>
                      <a:ext uri="{FF2B5EF4-FFF2-40B4-BE49-F238E27FC236}">
                        <a16:creationId xmlns:a16="http://schemas.microsoft.com/office/drawing/2014/main" id="{4169DF3C-5C95-45CE-8CE1-FC0C2CF2DB06}"/>
                      </a:ext>
                    </a:extLst>
                  </p:cNvPr>
                  <p:cNvSpPr/>
                  <p:nvPr/>
                </p:nvSpPr>
                <p:spPr>
                  <a:xfrm>
                    <a:off x="7440929" y="3469005"/>
                    <a:ext cx="60960" cy="60959"/>
                  </a:xfrm>
                  <a:custGeom>
                    <a:avLst/>
                    <a:gdLst>
                      <a:gd name="connsiteX0" fmla="*/ 60960 w 60960"/>
                      <a:gd name="connsiteY0" fmla="*/ 30480 h 60959"/>
                      <a:gd name="connsiteX1" fmla="*/ 30480 w 60960"/>
                      <a:gd name="connsiteY1" fmla="*/ 60960 h 60959"/>
                      <a:gd name="connsiteX2" fmla="*/ 0 w 60960"/>
                      <a:gd name="connsiteY2" fmla="*/ 30480 h 60959"/>
                      <a:gd name="connsiteX3" fmla="*/ 30480 w 60960"/>
                      <a:gd name="connsiteY3" fmla="*/ 0 h 60959"/>
                      <a:gd name="connsiteX4" fmla="*/ 60960 w 60960"/>
                      <a:gd name="connsiteY4" fmla="*/ 30480 h 60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 h="60959">
                        <a:moveTo>
                          <a:pt x="60960" y="30480"/>
                        </a:moveTo>
                        <a:cubicBezTo>
                          <a:pt x="60960" y="47314"/>
                          <a:pt x="47314" y="60960"/>
                          <a:pt x="30480" y="60960"/>
                        </a:cubicBezTo>
                        <a:cubicBezTo>
                          <a:pt x="13646" y="60960"/>
                          <a:pt x="0" y="47314"/>
                          <a:pt x="0" y="30480"/>
                        </a:cubicBezTo>
                        <a:cubicBezTo>
                          <a:pt x="0" y="13646"/>
                          <a:pt x="13646" y="0"/>
                          <a:pt x="30480" y="0"/>
                        </a:cubicBezTo>
                        <a:cubicBezTo>
                          <a:pt x="47314" y="0"/>
                          <a:pt x="60960" y="13646"/>
                          <a:pt x="60960" y="30480"/>
                        </a:cubicBezTo>
                        <a:close/>
                      </a:path>
                    </a:pathLst>
                  </a:custGeom>
                  <a:grpFill/>
                  <a:ln w="9525" cap="flat">
                    <a:noFill/>
                    <a:prstDash val="solid"/>
                    <a:miter/>
                  </a:ln>
                </p:spPr>
                <p:txBody>
                  <a:bodyPr rtlCol="0" anchor="ctr"/>
                  <a:lstStyle/>
                  <a:p>
                    <a:endParaRPr lang="en-US"/>
                  </a:p>
                </p:txBody>
              </p:sp>
            </p:grpSp>
            <p:sp>
              <p:nvSpPr>
                <p:cNvPr id="230" name="Graphic 3">
                  <a:extLst>
                    <a:ext uri="{FF2B5EF4-FFF2-40B4-BE49-F238E27FC236}">
                      <a16:creationId xmlns:a16="http://schemas.microsoft.com/office/drawing/2014/main" id="{9A5FF706-DBCC-4792-BA99-FA63EEFF64C6}"/>
                    </a:ext>
                  </a:extLst>
                </p:cNvPr>
                <p:cNvSpPr/>
                <p:nvPr/>
              </p:nvSpPr>
              <p:spPr>
                <a:xfrm>
                  <a:off x="7405687" y="3433762"/>
                  <a:ext cx="131466" cy="131444"/>
                </a:xfrm>
                <a:custGeom>
                  <a:avLst/>
                  <a:gdLst>
                    <a:gd name="connsiteX0" fmla="*/ 65723 w 131466"/>
                    <a:gd name="connsiteY0" fmla="*/ 131445 h 131444"/>
                    <a:gd name="connsiteX1" fmla="*/ 0 w 131466"/>
                    <a:gd name="connsiteY1" fmla="*/ 65722 h 131444"/>
                    <a:gd name="connsiteX2" fmla="*/ 65723 w 131466"/>
                    <a:gd name="connsiteY2" fmla="*/ 0 h 131444"/>
                    <a:gd name="connsiteX3" fmla="*/ 131445 w 131466"/>
                    <a:gd name="connsiteY3" fmla="*/ 65722 h 131444"/>
                    <a:gd name="connsiteX4" fmla="*/ 65723 w 131466"/>
                    <a:gd name="connsiteY4" fmla="*/ 131445 h 131444"/>
                    <a:gd name="connsiteX5" fmla="*/ 65723 w 131466"/>
                    <a:gd name="connsiteY5" fmla="*/ 15240 h 131444"/>
                    <a:gd name="connsiteX6" fmla="*/ 16193 w 131466"/>
                    <a:gd name="connsiteY6" fmla="*/ 64770 h 131444"/>
                    <a:gd name="connsiteX7" fmla="*/ 65723 w 131466"/>
                    <a:gd name="connsiteY7" fmla="*/ 114300 h 131444"/>
                    <a:gd name="connsiteX8" fmla="*/ 115252 w 131466"/>
                    <a:gd name="connsiteY8" fmla="*/ 64770 h 131444"/>
                    <a:gd name="connsiteX9" fmla="*/ 65723 w 131466"/>
                    <a:gd name="connsiteY9" fmla="*/ 15240 h 13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466" h="131444">
                      <a:moveTo>
                        <a:pt x="65723" y="131445"/>
                      </a:moveTo>
                      <a:cubicBezTo>
                        <a:pt x="29527" y="131445"/>
                        <a:pt x="0" y="101918"/>
                        <a:pt x="0" y="65722"/>
                      </a:cubicBezTo>
                      <a:cubicBezTo>
                        <a:pt x="0" y="29528"/>
                        <a:pt x="29527" y="0"/>
                        <a:pt x="65723" y="0"/>
                      </a:cubicBezTo>
                      <a:cubicBezTo>
                        <a:pt x="101918" y="0"/>
                        <a:pt x="131445" y="29528"/>
                        <a:pt x="131445" y="65722"/>
                      </a:cubicBezTo>
                      <a:cubicBezTo>
                        <a:pt x="132398" y="101918"/>
                        <a:pt x="101918" y="131445"/>
                        <a:pt x="65723" y="131445"/>
                      </a:cubicBezTo>
                      <a:close/>
                      <a:moveTo>
                        <a:pt x="65723" y="15240"/>
                      </a:moveTo>
                      <a:cubicBezTo>
                        <a:pt x="38100" y="15240"/>
                        <a:pt x="16193" y="37147"/>
                        <a:pt x="16193" y="64770"/>
                      </a:cubicBezTo>
                      <a:cubicBezTo>
                        <a:pt x="16193" y="92393"/>
                        <a:pt x="38100" y="114300"/>
                        <a:pt x="65723" y="114300"/>
                      </a:cubicBezTo>
                      <a:cubicBezTo>
                        <a:pt x="93345" y="114300"/>
                        <a:pt x="115252" y="92393"/>
                        <a:pt x="115252" y="64770"/>
                      </a:cubicBezTo>
                      <a:cubicBezTo>
                        <a:pt x="116205" y="38100"/>
                        <a:pt x="93345" y="15240"/>
                        <a:pt x="65723" y="15240"/>
                      </a:cubicBezTo>
                      <a:close/>
                    </a:path>
                  </a:pathLst>
                </a:custGeom>
                <a:grpFill/>
                <a:ln w="9525" cap="flat">
                  <a:noFill/>
                  <a:prstDash val="solid"/>
                  <a:miter/>
                </a:ln>
              </p:spPr>
              <p:txBody>
                <a:bodyPr rtlCol="0" anchor="ctr"/>
                <a:lstStyle/>
                <a:p>
                  <a:endParaRPr lang="en-US"/>
                </a:p>
              </p:txBody>
            </p:sp>
          </p:grpSp>
          <p:sp>
            <p:nvSpPr>
              <p:cNvPr id="216" name="Graphic 3">
                <a:extLst>
                  <a:ext uri="{FF2B5EF4-FFF2-40B4-BE49-F238E27FC236}">
                    <a16:creationId xmlns:a16="http://schemas.microsoft.com/office/drawing/2014/main" id="{9958FC72-7A81-47FC-91E3-6EA8781D6A02}"/>
                  </a:ext>
                </a:extLst>
              </p:cNvPr>
              <p:cNvSpPr/>
              <p:nvPr/>
            </p:nvSpPr>
            <p:spPr>
              <a:xfrm>
                <a:off x="7323977" y="2887232"/>
                <a:ext cx="152341" cy="524622"/>
              </a:xfrm>
              <a:custGeom>
                <a:avLst/>
                <a:gdLst>
                  <a:gd name="connsiteX0" fmla="*/ 144575 w 152341"/>
                  <a:gd name="connsiteY0" fmla="*/ 524622 h 524622"/>
                  <a:gd name="connsiteX1" fmla="*/ 136003 w 152341"/>
                  <a:gd name="connsiteY1" fmla="*/ 517002 h 524622"/>
                  <a:gd name="connsiteX2" fmla="*/ 747 w 152341"/>
                  <a:gd name="connsiteY2" fmla="*/ 12177 h 524622"/>
                  <a:gd name="connsiteX3" fmla="*/ 4558 w 152341"/>
                  <a:gd name="connsiteY3" fmla="*/ 747 h 524622"/>
                  <a:gd name="connsiteX4" fmla="*/ 15987 w 152341"/>
                  <a:gd name="connsiteY4" fmla="*/ 4557 h 524622"/>
                  <a:gd name="connsiteX5" fmla="*/ 152195 w 152341"/>
                  <a:gd name="connsiteY5" fmla="*/ 515097 h 524622"/>
                  <a:gd name="connsiteX6" fmla="*/ 144575 w 152341"/>
                  <a:gd name="connsiteY6" fmla="*/ 524622 h 524622"/>
                  <a:gd name="connsiteX7" fmla="*/ 144575 w 152341"/>
                  <a:gd name="connsiteY7" fmla="*/ 524622 h 52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341" h="524622">
                    <a:moveTo>
                      <a:pt x="144575" y="524622"/>
                    </a:moveTo>
                    <a:cubicBezTo>
                      <a:pt x="139812" y="524622"/>
                      <a:pt x="136955" y="520812"/>
                      <a:pt x="136003" y="517002"/>
                    </a:cubicBezTo>
                    <a:cubicBezTo>
                      <a:pt x="123620" y="340790"/>
                      <a:pt x="78853" y="171245"/>
                      <a:pt x="747" y="12177"/>
                    </a:cubicBezTo>
                    <a:cubicBezTo>
                      <a:pt x="-1158" y="8367"/>
                      <a:pt x="747" y="2652"/>
                      <a:pt x="4558" y="747"/>
                    </a:cubicBezTo>
                    <a:cubicBezTo>
                      <a:pt x="8367" y="-1158"/>
                      <a:pt x="14083" y="747"/>
                      <a:pt x="15987" y="4557"/>
                    </a:cubicBezTo>
                    <a:cubicBezTo>
                      <a:pt x="94092" y="164577"/>
                      <a:pt x="139812" y="336980"/>
                      <a:pt x="152195" y="515097"/>
                    </a:cubicBezTo>
                    <a:cubicBezTo>
                      <a:pt x="153147" y="519860"/>
                      <a:pt x="149337" y="523670"/>
                      <a:pt x="144575" y="524622"/>
                    </a:cubicBezTo>
                    <a:cubicBezTo>
                      <a:pt x="144575" y="524622"/>
                      <a:pt x="144575" y="524622"/>
                      <a:pt x="144575" y="524622"/>
                    </a:cubicBezTo>
                    <a:close/>
                  </a:path>
                </a:pathLst>
              </a:custGeom>
              <a:grpFill/>
              <a:ln w="9525" cap="flat">
                <a:noFill/>
                <a:prstDash val="solid"/>
                <a:miter/>
              </a:ln>
            </p:spPr>
            <p:txBody>
              <a:bodyPr rtlCol="0" anchor="ctr"/>
              <a:lstStyle/>
              <a:p>
                <a:endParaRPr lang="en-US"/>
              </a:p>
            </p:txBody>
          </p:sp>
          <p:grpSp>
            <p:nvGrpSpPr>
              <p:cNvPr id="217" name="Graphic 3">
                <a:extLst>
                  <a:ext uri="{FF2B5EF4-FFF2-40B4-BE49-F238E27FC236}">
                    <a16:creationId xmlns:a16="http://schemas.microsoft.com/office/drawing/2014/main" id="{BF15B454-2467-4B74-9FC0-F39EE219D58D}"/>
                  </a:ext>
                </a:extLst>
              </p:cNvPr>
              <p:cNvGrpSpPr/>
              <p:nvPr/>
            </p:nvGrpSpPr>
            <p:grpSpPr>
              <a:xfrm>
                <a:off x="7221465" y="2743763"/>
                <a:ext cx="132223" cy="132786"/>
                <a:chOff x="7221465" y="2743763"/>
                <a:chExt cx="132223" cy="132786"/>
              </a:xfrm>
              <a:grpFill/>
            </p:grpSpPr>
            <p:grpSp>
              <p:nvGrpSpPr>
                <p:cNvPr id="225" name="Graphic 3">
                  <a:extLst>
                    <a:ext uri="{FF2B5EF4-FFF2-40B4-BE49-F238E27FC236}">
                      <a16:creationId xmlns:a16="http://schemas.microsoft.com/office/drawing/2014/main" id="{39A87D27-E442-4E3D-A910-7AA28CBDAA19}"/>
                    </a:ext>
                  </a:extLst>
                </p:cNvPr>
                <p:cNvGrpSpPr/>
                <p:nvPr/>
              </p:nvGrpSpPr>
              <p:grpSpPr>
                <a:xfrm>
                  <a:off x="7229087" y="2752392"/>
                  <a:ext cx="117100" cy="117100"/>
                  <a:chOff x="7229087" y="2752392"/>
                  <a:chExt cx="117100" cy="117100"/>
                </a:xfrm>
                <a:grpFill/>
              </p:grpSpPr>
              <p:sp>
                <p:nvSpPr>
                  <p:cNvPr id="227" name="Graphic 3">
                    <a:extLst>
                      <a:ext uri="{FF2B5EF4-FFF2-40B4-BE49-F238E27FC236}">
                        <a16:creationId xmlns:a16="http://schemas.microsoft.com/office/drawing/2014/main" id="{9A8DF319-BFDA-4237-8D26-DF69206F17CA}"/>
                      </a:ext>
                    </a:extLst>
                  </p:cNvPr>
                  <p:cNvSpPr/>
                  <p:nvPr/>
                </p:nvSpPr>
                <p:spPr>
                  <a:xfrm rot="-1799574">
                    <a:off x="7244774" y="2768079"/>
                    <a:ext cx="85726" cy="85726"/>
                  </a:xfrm>
                  <a:custGeom>
                    <a:avLst/>
                    <a:gdLst>
                      <a:gd name="connsiteX0" fmla="*/ 85726 w 85726"/>
                      <a:gd name="connsiteY0" fmla="*/ 42863 h 85726"/>
                      <a:gd name="connsiteX1" fmla="*/ 42863 w 85726"/>
                      <a:gd name="connsiteY1" fmla="*/ 85726 h 85726"/>
                      <a:gd name="connsiteX2" fmla="*/ 0 w 85726"/>
                      <a:gd name="connsiteY2" fmla="*/ 42863 h 85726"/>
                      <a:gd name="connsiteX3" fmla="*/ 42863 w 85726"/>
                      <a:gd name="connsiteY3" fmla="*/ 0 h 85726"/>
                      <a:gd name="connsiteX4" fmla="*/ 85726 w 85726"/>
                      <a:gd name="connsiteY4" fmla="*/ 42863 h 8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6" h="85726">
                        <a:moveTo>
                          <a:pt x="85726" y="42863"/>
                        </a:moveTo>
                        <a:cubicBezTo>
                          <a:pt x="85726" y="66536"/>
                          <a:pt x="66536" y="85726"/>
                          <a:pt x="42863" y="85726"/>
                        </a:cubicBezTo>
                        <a:cubicBezTo>
                          <a:pt x="19190" y="85726"/>
                          <a:pt x="0" y="66536"/>
                          <a:pt x="0" y="42863"/>
                        </a:cubicBezTo>
                        <a:cubicBezTo>
                          <a:pt x="0" y="19190"/>
                          <a:pt x="19190" y="0"/>
                          <a:pt x="42863" y="0"/>
                        </a:cubicBezTo>
                        <a:cubicBezTo>
                          <a:pt x="66536" y="0"/>
                          <a:pt x="85726" y="19190"/>
                          <a:pt x="85726" y="42863"/>
                        </a:cubicBezTo>
                        <a:close/>
                      </a:path>
                    </a:pathLst>
                  </a:custGeom>
                  <a:grpFill/>
                  <a:ln w="9525" cap="flat">
                    <a:noFill/>
                    <a:prstDash val="solid"/>
                    <a:miter/>
                  </a:ln>
                </p:spPr>
                <p:txBody>
                  <a:bodyPr rtlCol="0" anchor="ctr"/>
                  <a:lstStyle/>
                  <a:p>
                    <a:endParaRPr lang="en-US"/>
                  </a:p>
                </p:txBody>
              </p:sp>
              <p:sp>
                <p:nvSpPr>
                  <p:cNvPr id="228" name="Graphic 3">
                    <a:extLst>
                      <a:ext uri="{FF2B5EF4-FFF2-40B4-BE49-F238E27FC236}">
                        <a16:creationId xmlns:a16="http://schemas.microsoft.com/office/drawing/2014/main" id="{F7F489A7-E6B2-491F-8EBF-ECFE687CBFBF}"/>
                      </a:ext>
                    </a:extLst>
                  </p:cNvPr>
                  <p:cNvSpPr/>
                  <p:nvPr/>
                </p:nvSpPr>
                <p:spPr>
                  <a:xfrm rot="-1800044">
                    <a:off x="7256884" y="2780146"/>
                    <a:ext cx="60958" cy="60958"/>
                  </a:xfrm>
                  <a:custGeom>
                    <a:avLst/>
                    <a:gdLst>
                      <a:gd name="connsiteX0" fmla="*/ 60959 w 60958"/>
                      <a:gd name="connsiteY0" fmla="*/ 30479 h 60958"/>
                      <a:gd name="connsiteX1" fmla="*/ 30479 w 60958"/>
                      <a:gd name="connsiteY1" fmla="*/ 60959 h 60958"/>
                      <a:gd name="connsiteX2" fmla="*/ 0 w 60958"/>
                      <a:gd name="connsiteY2" fmla="*/ 30479 h 60958"/>
                      <a:gd name="connsiteX3" fmla="*/ 30479 w 60958"/>
                      <a:gd name="connsiteY3" fmla="*/ 0 h 60958"/>
                      <a:gd name="connsiteX4" fmla="*/ 60959 w 60958"/>
                      <a:gd name="connsiteY4" fmla="*/ 30479 h 60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58" h="60958">
                        <a:moveTo>
                          <a:pt x="60959" y="30479"/>
                        </a:moveTo>
                        <a:cubicBezTo>
                          <a:pt x="60959" y="47313"/>
                          <a:pt x="47313" y="60959"/>
                          <a:pt x="30479" y="60959"/>
                        </a:cubicBezTo>
                        <a:cubicBezTo>
                          <a:pt x="13646" y="60959"/>
                          <a:pt x="0" y="47313"/>
                          <a:pt x="0" y="30479"/>
                        </a:cubicBezTo>
                        <a:cubicBezTo>
                          <a:pt x="0" y="13646"/>
                          <a:pt x="13646" y="0"/>
                          <a:pt x="30479" y="0"/>
                        </a:cubicBezTo>
                        <a:cubicBezTo>
                          <a:pt x="47313" y="0"/>
                          <a:pt x="60959" y="13646"/>
                          <a:pt x="60959" y="30479"/>
                        </a:cubicBezTo>
                        <a:close/>
                      </a:path>
                    </a:pathLst>
                  </a:custGeom>
                  <a:grpFill/>
                  <a:ln w="9525" cap="flat">
                    <a:noFill/>
                    <a:prstDash val="solid"/>
                    <a:miter/>
                  </a:ln>
                </p:spPr>
                <p:txBody>
                  <a:bodyPr rtlCol="0" anchor="ctr"/>
                  <a:lstStyle/>
                  <a:p>
                    <a:endParaRPr lang="en-US"/>
                  </a:p>
                </p:txBody>
              </p:sp>
            </p:grpSp>
            <p:sp>
              <p:nvSpPr>
                <p:cNvPr id="226" name="Graphic 3">
                  <a:extLst>
                    <a:ext uri="{FF2B5EF4-FFF2-40B4-BE49-F238E27FC236}">
                      <a16:creationId xmlns:a16="http://schemas.microsoft.com/office/drawing/2014/main" id="{346E27DE-1489-4082-95B3-4F43AFBEB491}"/>
                    </a:ext>
                  </a:extLst>
                </p:cNvPr>
                <p:cNvSpPr/>
                <p:nvPr/>
              </p:nvSpPr>
              <p:spPr>
                <a:xfrm>
                  <a:off x="7221465" y="2743763"/>
                  <a:ext cx="132223" cy="132786"/>
                </a:xfrm>
                <a:custGeom>
                  <a:avLst/>
                  <a:gdLst>
                    <a:gd name="connsiteX0" fmla="*/ 66111 w 132223"/>
                    <a:gd name="connsiteY0" fmla="*/ 132787 h 132786"/>
                    <a:gd name="connsiteX1" fmla="*/ 8961 w 132223"/>
                    <a:gd name="connsiteY1" fmla="*/ 99449 h 132786"/>
                    <a:gd name="connsiteX2" fmla="*/ 2294 w 132223"/>
                    <a:gd name="connsiteY2" fmla="*/ 48967 h 132786"/>
                    <a:gd name="connsiteX3" fmla="*/ 32774 w 132223"/>
                    <a:gd name="connsiteY3" fmla="*/ 8962 h 132786"/>
                    <a:gd name="connsiteX4" fmla="*/ 83257 w 132223"/>
                    <a:gd name="connsiteY4" fmla="*/ 2294 h 132786"/>
                    <a:gd name="connsiteX5" fmla="*/ 123261 w 132223"/>
                    <a:gd name="connsiteY5" fmla="*/ 32774 h 132786"/>
                    <a:gd name="connsiteX6" fmla="*/ 129929 w 132223"/>
                    <a:gd name="connsiteY6" fmla="*/ 83257 h 132786"/>
                    <a:gd name="connsiteX7" fmla="*/ 99449 w 132223"/>
                    <a:gd name="connsiteY7" fmla="*/ 123262 h 132786"/>
                    <a:gd name="connsiteX8" fmla="*/ 66111 w 132223"/>
                    <a:gd name="connsiteY8" fmla="*/ 132787 h 132786"/>
                    <a:gd name="connsiteX9" fmla="*/ 66111 w 132223"/>
                    <a:gd name="connsiteY9" fmla="*/ 17534 h 132786"/>
                    <a:gd name="connsiteX10" fmla="*/ 41347 w 132223"/>
                    <a:gd name="connsiteY10" fmla="*/ 24202 h 132786"/>
                    <a:gd name="connsiteX11" fmla="*/ 18486 w 132223"/>
                    <a:gd name="connsiteY11" fmla="*/ 54682 h 132786"/>
                    <a:gd name="connsiteX12" fmla="*/ 23249 w 132223"/>
                    <a:gd name="connsiteY12" fmla="*/ 92782 h 132786"/>
                    <a:gd name="connsiteX13" fmla="*/ 90877 w 132223"/>
                    <a:gd name="connsiteY13" fmla="*/ 110879 h 132786"/>
                    <a:gd name="connsiteX14" fmla="*/ 113736 w 132223"/>
                    <a:gd name="connsiteY14" fmla="*/ 80399 h 132786"/>
                    <a:gd name="connsiteX15" fmla="*/ 108974 w 132223"/>
                    <a:gd name="connsiteY15" fmla="*/ 42299 h 132786"/>
                    <a:gd name="connsiteX16" fmla="*/ 78494 w 132223"/>
                    <a:gd name="connsiteY16" fmla="*/ 19439 h 132786"/>
                    <a:gd name="connsiteX17" fmla="*/ 66111 w 132223"/>
                    <a:gd name="connsiteY17" fmla="*/ 17534 h 13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223" h="132786">
                      <a:moveTo>
                        <a:pt x="66111" y="132787"/>
                      </a:moveTo>
                      <a:cubicBezTo>
                        <a:pt x="43252" y="132787"/>
                        <a:pt x="21344" y="121357"/>
                        <a:pt x="8961" y="99449"/>
                      </a:cubicBezTo>
                      <a:cubicBezTo>
                        <a:pt x="389" y="84209"/>
                        <a:pt x="-2468" y="66112"/>
                        <a:pt x="2294" y="48967"/>
                      </a:cubicBezTo>
                      <a:cubicBezTo>
                        <a:pt x="7057" y="31822"/>
                        <a:pt x="17534" y="17534"/>
                        <a:pt x="32774" y="8962"/>
                      </a:cubicBezTo>
                      <a:cubicBezTo>
                        <a:pt x="48014" y="389"/>
                        <a:pt x="66111" y="-2468"/>
                        <a:pt x="83257" y="2294"/>
                      </a:cubicBezTo>
                      <a:cubicBezTo>
                        <a:pt x="100402" y="7057"/>
                        <a:pt x="114689" y="17534"/>
                        <a:pt x="123261" y="32774"/>
                      </a:cubicBezTo>
                      <a:cubicBezTo>
                        <a:pt x="131834" y="48014"/>
                        <a:pt x="134691" y="66112"/>
                        <a:pt x="129929" y="83257"/>
                      </a:cubicBezTo>
                      <a:cubicBezTo>
                        <a:pt x="125166" y="100402"/>
                        <a:pt x="114689" y="114689"/>
                        <a:pt x="99449" y="123262"/>
                      </a:cubicBezTo>
                      <a:cubicBezTo>
                        <a:pt x="88019" y="129929"/>
                        <a:pt x="76589" y="132787"/>
                        <a:pt x="66111" y="132787"/>
                      </a:cubicBezTo>
                      <a:close/>
                      <a:moveTo>
                        <a:pt x="66111" y="17534"/>
                      </a:moveTo>
                      <a:cubicBezTo>
                        <a:pt x="57539" y="17534"/>
                        <a:pt x="48966" y="19439"/>
                        <a:pt x="41347" y="24202"/>
                      </a:cubicBezTo>
                      <a:cubicBezTo>
                        <a:pt x="29916" y="30869"/>
                        <a:pt x="21344" y="41347"/>
                        <a:pt x="18486" y="54682"/>
                      </a:cubicBezTo>
                      <a:cubicBezTo>
                        <a:pt x="15629" y="68017"/>
                        <a:pt x="16582" y="81352"/>
                        <a:pt x="23249" y="92782"/>
                      </a:cubicBezTo>
                      <a:cubicBezTo>
                        <a:pt x="36584" y="116594"/>
                        <a:pt x="67064" y="125167"/>
                        <a:pt x="90877" y="110879"/>
                      </a:cubicBezTo>
                      <a:cubicBezTo>
                        <a:pt x="102307" y="104212"/>
                        <a:pt x="110879" y="93734"/>
                        <a:pt x="113736" y="80399"/>
                      </a:cubicBezTo>
                      <a:cubicBezTo>
                        <a:pt x="117547" y="67064"/>
                        <a:pt x="115641" y="53729"/>
                        <a:pt x="108974" y="42299"/>
                      </a:cubicBezTo>
                      <a:cubicBezTo>
                        <a:pt x="102307" y="30869"/>
                        <a:pt x="91829" y="22297"/>
                        <a:pt x="78494" y="19439"/>
                      </a:cubicBezTo>
                      <a:cubicBezTo>
                        <a:pt x="74684" y="17534"/>
                        <a:pt x="69922" y="17534"/>
                        <a:pt x="66111" y="17534"/>
                      </a:cubicBezTo>
                      <a:close/>
                    </a:path>
                  </a:pathLst>
                </a:custGeom>
                <a:grpFill/>
                <a:ln w="9525" cap="flat">
                  <a:noFill/>
                  <a:prstDash val="solid"/>
                  <a:miter/>
                </a:ln>
              </p:spPr>
              <p:txBody>
                <a:bodyPr rtlCol="0" anchor="ctr"/>
                <a:lstStyle/>
                <a:p>
                  <a:endParaRPr lang="en-US"/>
                </a:p>
              </p:txBody>
            </p:sp>
          </p:grpSp>
          <p:sp>
            <p:nvSpPr>
              <p:cNvPr id="218" name="Graphic 3">
                <a:extLst>
                  <a:ext uri="{FF2B5EF4-FFF2-40B4-BE49-F238E27FC236}">
                    <a16:creationId xmlns:a16="http://schemas.microsoft.com/office/drawing/2014/main" id="{FD80F1B3-60A2-447C-9FAE-5C28B7515AC7}"/>
                  </a:ext>
                </a:extLst>
              </p:cNvPr>
              <p:cNvSpPr/>
              <p:nvPr/>
            </p:nvSpPr>
            <p:spPr>
              <a:xfrm>
                <a:off x="6856338" y="2349108"/>
                <a:ext cx="389085" cy="388376"/>
              </a:xfrm>
              <a:custGeom>
                <a:avLst/>
                <a:gdLst>
                  <a:gd name="connsiteX0" fmla="*/ 379804 w 389085"/>
                  <a:gd name="connsiteY0" fmla="*/ 388376 h 388376"/>
                  <a:gd name="connsiteX1" fmla="*/ 373136 w 389085"/>
                  <a:gd name="connsiteY1" fmla="*/ 384566 h 388376"/>
                  <a:gd name="connsiteX2" fmla="*/ 3567 w 389085"/>
                  <a:gd name="connsiteY2" fmla="*/ 14996 h 388376"/>
                  <a:gd name="connsiteX3" fmla="*/ 1661 w 389085"/>
                  <a:gd name="connsiteY3" fmla="*/ 3566 h 388376"/>
                  <a:gd name="connsiteX4" fmla="*/ 13092 w 389085"/>
                  <a:gd name="connsiteY4" fmla="*/ 1661 h 388376"/>
                  <a:gd name="connsiteX5" fmla="*/ 387424 w 389085"/>
                  <a:gd name="connsiteY5" fmla="*/ 375041 h 388376"/>
                  <a:gd name="connsiteX6" fmla="*/ 385519 w 389085"/>
                  <a:gd name="connsiteY6" fmla="*/ 386472 h 388376"/>
                  <a:gd name="connsiteX7" fmla="*/ 379804 w 389085"/>
                  <a:gd name="connsiteY7" fmla="*/ 388376 h 38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085" h="388376">
                    <a:moveTo>
                      <a:pt x="379804" y="388376"/>
                    </a:moveTo>
                    <a:cubicBezTo>
                      <a:pt x="376947" y="388376"/>
                      <a:pt x="374089" y="387424"/>
                      <a:pt x="373136" y="384566"/>
                    </a:cubicBezTo>
                    <a:cubicBezTo>
                      <a:pt x="274076" y="237882"/>
                      <a:pt x="150251" y="114057"/>
                      <a:pt x="3567" y="14996"/>
                    </a:cubicBezTo>
                    <a:cubicBezTo>
                      <a:pt x="-244" y="12139"/>
                      <a:pt x="-1196" y="7376"/>
                      <a:pt x="1661" y="3566"/>
                    </a:cubicBezTo>
                    <a:cubicBezTo>
                      <a:pt x="4519" y="-243"/>
                      <a:pt x="9281" y="-1196"/>
                      <a:pt x="13092" y="1661"/>
                    </a:cubicBezTo>
                    <a:cubicBezTo>
                      <a:pt x="160729" y="101674"/>
                      <a:pt x="287411" y="227404"/>
                      <a:pt x="387424" y="375041"/>
                    </a:cubicBezTo>
                    <a:cubicBezTo>
                      <a:pt x="390281" y="378851"/>
                      <a:pt x="389329" y="384566"/>
                      <a:pt x="385519" y="386472"/>
                    </a:cubicBezTo>
                    <a:cubicBezTo>
                      <a:pt x="383614" y="388376"/>
                      <a:pt x="381709" y="388376"/>
                      <a:pt x="379804" y="388376"/>
                    </a:cubicBezTo>
                    <a:close/>
                  </a:path>
                </a:pathLst>
              </a:custGeom>
              <a:grpFill/>
              <a:ln w="9525" cap="flat">
                <a:noFill/>
                <a:prstDash val="solid"/>
                <a:miter/>
              </a:ln>
            </p:spPr>
            <p:txBody>
              <a:bodyPr rtlCol="0" anchor="ctr"/>
              <a:lstStyle/>
              <a:p>
                <a:endParaRPr lang="en-US"/>
              </a:p>
            </p:txBody>
          </p:sp>
          <p:grpSp>
            <p:nvGrpSpPr>
              <p:cNvPr id="219" name="Graphic 3">
                <a:extLst>
                  <a:ext uri="{FF2B5EF4-FFF2-40B4-BE49-F238E27FC236}">
                    <a16:creationId xmlns:a16="http://schemas.microsoft.com/office/drawing/2014/main" id="{31C7CFE1-1489-4F12-8B95-1FB2F6B159C7}"/>
                  </a:ext>
                </a:extLst>
              </p:cNvPr>
              <p:cNvGrpSpPr/>
              <p:nvPr/>
            </p:nvGrpSpPr>
            <p:grpSpPr>
              <a:xfrm>
                <a:off x="6718652" y="2240949"/>
                <a:ext cx="132116" cy="131727"/>
                <a:chOff x="6718652" y="2240949"/>
                <a:chExt cx="132116" cy="131727"/>
              </a:xfrm>
              <a:grpFill/>
            </p:grpSpPr>
            <p:grpSp>
              <p:nvGrpSpPr>
                <p:cNvPr id="221" name="Graphic 3">
                  <a:extLst>
                    <a:ext uri="{FF2B5EF4-FFF2-40B4-BE49-F238E27FC236}">
                      <a16:creationId xmlns:a16="http://schemas.microsoft.com/office/drawing/2014/main" id="{36DF99D8-8ABC-42EB-92F5-4A668682819E}"/>
                    </a:ext>
                  </a:extLst>
                </p:cNvPr>
                <p:cNvGrpSpPr/>
                <p:nvPr/>
              </p:nvGrpSpPr>
              <p:grpSpPr>
                <a:xfrm>
                  <a:off x="6724804" y="2247974"/>
                  <a:ext cx="117100" cy="117100"/>
                  <a:chOff x="6724804" y="2247974"/>
                  <a:chExt cx="117100" cy="117100"/>
                </a:xfrm>
                <a:grpFill/>
              </p:grpSpPr>
              <p:sp>
                <p:nvSpPr>
                  <p:cNvPr id="223" name="Graphic 3">
                    <a:extLst>
                      <a:ext uri="{FF2B5EF4-FFF2-40B4-BE49-F238E27FC236}">
                        <a16:creationId xmlns:a16="http://schemas.microsoft.com/office/drawing/2014/main" id="{AE437380-52DB-48D3-B652-BFD7A083A6EF}"/>
                      </a:ext>
                    </a:extLst>
                  </p:cNvPr>
                  <p:cNvSpPr/>
                  <p:nvPr/>
                </p:nvSpPr>
                <p:spPr>
                  <a:xfrm rot="-3600426">
                    <a:off x="6740491" y="2263661"/>
                    <a:ext cx="85726" cy="85726"/>
                  </a:xfrm>
                  <a:custGeom>
                    <a:avLst/>
                    <a:gdLst>
                      <a:gd name="connsiteX0" fmla="*/ 85726 w 85726"/>
                      <a:gd name="connsiteY0" fmla="*/ 42863 h 85726"/>
                      <a:gd name="connsiteX1" fmla="*/ 42863 w 85726"/>
                      <a:gd name="connsiteY1" fmla="*/ 85726 h 85726"/>
                      <a:gd name="connsiteX2" fmla="*/ 0 w 85726"/>
                      <a:gd name="connsiteY2" fmla="*/ 42863 h 85726"/>
                      <a:gd name="connsiteX3" fmla="*/ 42863 w 85726"/>
                      <a:gd name="connsiteY3" fmla="*/ 0 h 85726"/>
                      <a:gd name="connsiteX4" fmla="*/ 85726 w 85726"/>
                      <a:gd name="connsiteY4" fmla="*/ 42863 h 8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6" h="85726">
                        <a:moveTo>
                          <a:pt x="85726" y="42863"/>
                        </a:moveTo>
                        <a:cubicBezTo>
                          <a:pt x="85726" y="66536"/>
                          <a:pt x="66536" y="85726"/>
                          <a:pt x="42863" y="85726"/>
                        </a:cubicBezTo>
                        <a:cubicBezTo>
                          <a:pt x="19190" y="85726"/>
                          <a:pt x="0" y="66536"/>
                          <a:pt x="0" y="42863"/>
                        </a:cubicBezTo>
                        <a:cubicBezTo>
                          <a:pt x="0" y="19190"/>
                          <a:pt x="19190" y="0"/>
                          <a:pt x="42863" y="0"/>
                        </a:cubicBezTo>
                        <a:cubicBezTo>
                          <a:pt x="66536" y="0"/>
                          <a:pt x="85726" y="19190"/>
                          <a:pt x="85726" y="42863"/>
                        </a:cubicBezTo>
                        <a:close/>
                      </a:path>
                    </a:pathLst>
                  </a:custGeom>
                  <a:grpFill/>
                  <a:ln w="9525" cap="flat">
                    <a:noFill/>
                    <a:prstDash val="solid"/>
                    <a:miter/>
                  </a:ln>
                </p:spPr>
                <p:txBody>
                  <a:bodyPr rtlCol="0" anchor="ctr"/>
                  <a:lstStyle/>
                  <a:p>
                    <a:endParaRPr lang="en-US"/>
                  </a:p>
                </p:txBody>
              </p:sp>
              <p:sp>
                <p:nvSpPr>
                  <p:cNvPr id="224" name="Graphic 3">
                    <a:extLst>
                      <a:ext uri="{FF2B5EF4-FFF2-40B4-BE49-F238E27FC236}">
                        <a16:creationId xmlns:a16="http://schemas.microsoft.com/office/drawing/2014/main" id="{1A2DA27A-B724-4980-87EC-5227DCCB9136}"/>
                      </a:ext>
                    </a:extLst>
                  </p:cNvPr>
                  <p:cNvSpPr/>
                  <p:nvPr/>
                </p:nvSpPr>
                <p:spPr>
                  <a:xfrm rot="-3600128">
                    <a:off x="6753350" y="2276190"/>
                    <a:ext cx="60963" cy="60963"/>
                  </a:xfrm>
                  <a:custGeom>
                    <a:avLst/>
                    <a:gdLst>
                      <a:gd name="connsiteX0" fmla="*/ 60964 w 60963"/>
                      <a:gd name="connsiteY0" fmla="*/ 30482 h 60963"/>
                      <a:gd name="connsiteX1" fmla="*/ 30482 w 60963"/>
                      <a:gd name="connsiteY1" fmla="*/ 60964 h 60963"/>
                      <a:gd name="connsiteX2" fmla="*/ 0 w 60963"/>
                      <a:gd name="connsiteY2" fmla="*/ 30482 h 60963"/>
                      <a:gd name="connsiteX3" fmla="*/ 30482 w 60963"/>
                      <a:gd name="connsiteY3" fmla="*/ 0 h 60963"/>
                      <a:gd name="connsiteX4" fmla="*/ 60964 w 60963"/>
                      <a:gd name="connsiteY4" fmla="*/ 30482 h 6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3" h="60963">
                        <a:moveTo>
                          <a:pt x="60964" y="30482"/>
                        </a:moveTo>
                        <a:cubicBezTo>
                          <a:pt x="60964" y="47317"/>
                          <a:pt x="47317" y="60964"/>
                          <a:pt x="30482" y="60964"/>
                        </a:cubicBezTo>
                        <a:cubicBezTo>
                          <a:pt x="13647" y="60964"/>
                          <a:pt x="0" y="47317"/>
                          <a:pt x="0" y="30482"/>
                        </a:cubicBezTo>
                        <a:cubicBezTo>
                          <a:pt x="0" y="13647"/>
                          <a:pt x="13647" y="0"/>
                          <a:pt x="30482" y="0"/>
                        </a:cubicBezTo>
                        <a:cubicBezTo>
                          <a:pt x="47317" y="0"/>
                          <a:pt x="60964" y="13647"/>
                          <a:pt x="60964" y="30482"/>
                        </a:cubicBezTo>
                        <a:close/>
                      </a:path>
                    </a:pathLst>
                  </a:custGeom>
                  <a:grpFill/>
                  <a:ln w="9526" cap="flat">
                    <a:noFill/>
                    <a:prstDash val="solid"/>
                    <a:miter/>
                  </a:ln>
                </p:spPr>
                <p:txBody>
                  <a:bodyPr rtlCol="0" anchor="ctr"/>
                  <a:lstStyle/>
                  <a:p>
                    <a:endParaRPr lang="en-US"/>
                  </a:p>
                </p:txBody>
              </p:sp>
            </p:grpSp>
            <p:sp>
              <p:nvSpPr>
                <p:cNvPr id="222" name="Graphic 3">
                  <a:extLst>
                    <a:ext uri="{FF2B5EF4-FFF2-40B4-BE49-F238E27FC236}">
                      <a16:creationId xmlns:a16="http://schemas.microsoft.com/office/drawing/2014/main" id="{F73F5AB2-CEB5-484F-BC9B-4F4F083E3C93}"/>
                    </a:ext>
                  </a:extLst>
                </p:cNvPr>
                <p:cNvSpPr/>
                <p:nvPr/>
              </p:nvSpPr>
              <p:spPr>
                <a:xfrm>
                  <a:off x="6718652" y="2240949"/>
                  <a:ext cx="132116" cy="131727"/>
                </a:xfrm>
                <a:custGeom>
                  <a:avLst/>
                  <a:gdLst>
                    <a:gd name="connsiteX0" fmla="*/ 65053 w 132116"/>
                    <a:gd name="connsiteY0" fmla="*/ 131728 h 131727"/>
                    <a:gd name="connsiteX1" fmla="*/ 32667 w 132116"/>
                    <a:gd name="connsiteY1" fmla="*/ 123155 h 131727"/>
                    <a:gd name="connsiteX2" fmla="*/ 8855 w 132116"/>
                    <a:gd name="connsiteY2" fmla="*/ 32668 h 131727"/>
                    <a:gd name="connsiteX3" fmla="*/ 99342 w 132116"/>
                    <a:gd name="connsiteY3" fmla="*/ 8855 h 131727"/>
                    <a:gd name="connsiteX4" fmla="*/ 129822 w 132116"/>
                    <a:gd name="connsiteY4" fmla="*/ 48860 h 131727"/>
                    <a:gd name="connsiteX5" fmla="*/ 123155 w 132116"/>
                    <a:gd name="connsiteY5" fmla="*/ 99343 h 131727"/>
                    <a:gd name="connsiteX6" fmla="*/ 65053 w 132116"/>
                    <a:gd name="connsiteY6" fmla="*/ 131728 h 131727"/>
                    <a:gd name="connsiteX7" fmla="*/ 40287 w 132116"/>
                    <a:gd name="connsiteY7" fmla="*/ 108868 h 131727"/>
                    <a:gd name="connsiteX8" fmla="*/ 107915 w 132116"/>
                    <a:gd name="connsiteY8" fmla="*/ 90770 h 131727"/>
                    <a:gd name="connsiteX9" fmla="*/ 112678 w 132116"/>
                    <a:gd name="connsiteY9" fmla="*/ 52670 h 131727"/>
                    <a:gd name="connsiteX10" fmla="*/ 89817 w 132116"/>
                    <a:gd name="connsiteY10" fmla="*/ 22190 h 131727"/>
                    <a:gd name="connsiteX11" fmla="*/ 22190 w 132116"/>
                    <a:gd name="connsiteY11" fmla="*/ 40288 h 131727"/>
                    <a:gd name="connsiteX12" fmla="*/ 40287 w 132116"/>
                    <a:gd name="connsiteY12" fmla="*/ 108868 h 13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116" h="131727">
                      <a:moveTo>
                        <a:pt x="65053" y="131728"/>
                      </a:moveTo>
                      <a:cubicBezTo>
                        <a:pt x="53622" y="131728"/>
                        <a:pt x="42192" y="128870"/>
                        <a:pt x="32667" y="123155"/>
                      </a:cubicBezTo>
                      <a:cubicBezTo>
                        <a:pt x="1235" y="105058"/>
                        <a:pt x="-9242" y="64100"/>
                        <a:pt x="8855" y="32668"/>
                      </a:cubicBezTo>
                      <a:cubicBezTo>
                        <a:pt x="26953" y="1235"/>
                        <a:pt x="67910" y="-9242"/>
                        <a:pt x="99342" y="8855"/>
                      </a:cubicBezTo>
                      <a:cubicBezTo>
                        <a:pt x="114583" y="17428"/>
                        <a:pt x="125060" y="31715"/>
                        <a:pt x="129822" y="48860"/>
                      </a:cubicBezTo>
                      <a:cubicBezTo>
                        <a:pt x="134585" y="66005"/>
                        <a:pt x="131728" y="84103"/>
                        <a:pt x="123155" y="99343"/>
                      </a:cubicBezTo>
                      <a:cubicBezTo>
                        <a:pt x="109820" y="120298"/>
                        <a:pt x="87912" y="131728"/>
                        <a:pt x="65053" y="131728"/>
                      </a:cubicBezTo>
                      <a:close/>
                      <a:moveTo>
                        <a:pt x="40287" y="108868"/>
                      </a:moveTo>
                      <a:cubicBezTo>
                        <a:pt x="64100" y="122203"/>
                        <a:pt x="94580" y="114583"/>
                        <a:pt x="107915" y="90770"/>
                      </a:cubicBezTo>
                      <a:cubicBezTo>
                        <a:pt x="114583" y="79340"/>
                        <a:pt x="116487" y="66005"/>
                        <a:pt x="112678" y="52670"/>
                      </a:cubicBezTo>
                      <a:cubicBezTo>
                        <a:pt x="108867" y="39335"/>
                        <a:pt x="101247" y="28858"/>
                        <a:pt x="89817" y="22190"/>
                      </a:cubicBezTo>
                      <a:cubicBezTo>
                        <a:pt x="66005" y="8855"/>
                        <a:pt x="35525" y="16475"/>
                        <a:pt x="22190" y="40288"/>
                      </a:cubicBezTo>
                      <a:cubicBezTo>
                        <a:pt x="7903" y="65053"/>
                        <a:pt x="16475" y="95533"/>
                        <a:pt x="40287" y="108868"/>
                      </a:cubicBezTo>
                      <a:close/>
                    </a:path>
                  </a:pathLst>
                </a:custGeom>
                <a:grpFill/>
                <a:ln w="9525" cap="flat">
                  <a:noFill/>
                  <a:prstDash val="solid"/>
                  <a:miter/>
                </a:ln>
              </p:spPr>
              <p:txBody>
                <a:bodyPr rtlCol="0" anchor="ctr"/>
                <a:lstStyle/>
                <a:p>
                  <a:endParaRPr lang="en-US"/>
                </a:p>
              </p:txBody>
            </p:sp>
          </p:grpSp>
          <p:sp>
            <p:nvSpPr>
              <p:cNvPr id="220" name="Graphic 3">
                <a:extLst>
                  <a:ext uri="{FF2B5EF4-FFF2-40B4-BE49-F238E27FC236}">
                    <a16:creationId xmlns:a16="http://schemas.microsoft.com/office/drawing/2014/main" id="{327A8602-9217-4080-94B0-17DE3FFA74CC}"/>
                  </a:ext>
                </a:extLst>
              </p:cNvPr>
              <p:cNvSpPr/>
              <p:nvPr/>
            </p:nvSpPr>
            <p:spPr>
              <a:xfrm>
                <a:off x="5482795" y="2113597"/>
                <a:ext cx="1222599" cy="156210"/>
              </a:xfrm>
              <a:custGeom>
                <a:avLst/>
                <a:gdLst>
                  <a:gd name="connsiteX0" fmla="*/ 1216137 w 1222599"/>
                  <a:gd name="connsiteY0" fmla="*/ 156210 h 156210"/>
                  <a:gd name="connsiteX1" fmla="*/ 1212328 w 1222599"/>
                  <a:gd name="connsiteY1" fmla="*/ 155258 h 156210"/>
                  <a:gd name="connsiteX2" fmla="*/ 612252 w 1222599"/>
                  <a:gd name="connsiteY2" fmla="*/ 17145 h 156210"/>
                  <a:gd name="connsiteX3" fmla="*/ 12177 w 1222599"/>
                  <a:gd name="connsiteY3" fmla="*/ 155258 h 156210"/>
                  <a:gd name="connsiteX4" fmla="*/ 747 w 1222599"/>
                  <a:gd name="connsiteY4" fmla="*/ 151448 h 156210"/>
                  <a:gd name="connsiteX5" fmla="*/ 4557 w 1222599"/>
                  <a:gd name="connsiteY5" fmla="*/ 140018 h 156210"/>
                  <a:gd name="connsiteX6" fmla="*/ 611300 w 1222599"/>
                  <a:gd name="connsiteY6" fmla="*/ 0 h 156210"/>
                  <a:gd name="connsiteX7" fmla="*/ 1218042 w 1222599"/>
                  <a:gd name="connsiteY7" fmla="*/ 140018 h 156210"/>
                  <a:gd name="connsiteX8" fmla="*/ 1221853 w 1222599"/>
                  <a:gd name="connsiteY8" fmla="*/ 151448 h 156210"/>
                  <a:gd name="connsiteX9" fmla="*/ 1216137 w 1222599"/>
                  <a:gd name="connsiteY9" fmla="*/ 156210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2599" h="156210">
                    <a:moveTo>
                      <a:pt x="1216137" y="156210"/>
                    </a:moveTo>
                    <a:cubicBezTo>
                      <a:pt x="1215185" y="156210"/>
                      <a:pt x="1213280" y="156210"/>
                      <a:pt x="1212328" y="155258"/>
                    </a:cubicBezTo>
                    <a:cubicBezTo>
                      <a:pt x="1024685" y="63818"/>
                      <a:pt x="822755" y="17145"/>
                      <a:pt x="612252" y="17145"/>
                    </a:cubicBezTo>
                    <a:cubicBezTo>
                      <a:pt x="401750" y="17145"/>
                      <a:pt x="199820" y="63818"/>
                      <a:pt x="12177" y="155258"/>
                    </a:cubicBezTo>
                    <a:cubicBezTo>
                      <a:pt x="8367" y="157163"/>
                      <a:pt x="2652" y="155258"/>
                      <a:pt x="747" y="151448"/>
                    </a:cubicBezTo>
                    <a:cubicBezTo>
                      <a:pt x="-1158" y="147638"/>
                      <a:pt x="747" y="141923"/>
                      <a:pt x="4557" y="140018"/>
                    </a:cubicBezTo>
                    <a:cubicBezTo>
                      <a:pt x="194105" y="47625"/>
                      <a:pt x="398892" y="0"/>
                      <a:pt x="611300" y="0"/>
                    </a:cubicBezTo>
                    <a:cubicBezTo>
                      <a:pt x="824660" y="0"/>
                      <a:pt x="1028495" y="46673"/>
                      <a:pt x="1218042" y="140018"/>
                    </a:cubicBezTo>
                    <a:cubicBezTo>
                      <a:pt x="1221853" y="141923"/>
                      <a:pt x="1223757" y="146685"/>
                      <a:pt x="1221853" y="151448"/>
                    </a:cubicBezTo>
                    <a:cubicBezTo>
                      <a:pt x="1221853" y="154305"/>
                      <a:pt x="1218995" y="156210"/>
                      <a:pt x="1216137" y="156210"/>
                    </a:cubicBezTo>
                    <a:close/>
                  </a:path>
                </a:pathLst>
              </a:custGeom>
              <a:grpFill/>
              <a:ln w="9525" cap="flat">
                <a:noFill/>
                <a:prstDash val="solid"/>
                <a:miter/>
              </a:ln>
            </p:spPr>
            <p:txBody>
              <a:bodyPr rtlCol="0" anchor="ctr"/>
              <a:lstStyle/>
              <a:p>
                <a:endParaRPr lang="en-US"/>
              </a:p>
            </p:txBody>
          </p:sp>
        </p:grpSp>
        <p:grpSp>
          <p:nvGrpSpPr>
            <p:cNvPr id="22" name="Group 21">
              <a:extLst>
                <a:ext uri="{FF2B5EF4-FFF2-40B4-BE49-F238E27FC236}">
                  <a16:creationId xmlns:a16="http://schemas.microsoft.com/office/drawing/2014/main" id="{36CC8238-EC8B-4D1F-9669-B522AA77C5BF}"/>
                </a:ext>
              </a:extLst>
            </p:cNvPr>
            <p:cNvGrpSpPr/>
            <p:nvPr/>
          </p:nvGrpSpPr>
          <p:grpSpPr>
            <a:xfrm>
              <a:off x="2456220" y="1222330"/>
              <a:ext cx="3062978" cy="891297"/>
              <a:chOff x="2456220" y="1222330"/>
              <a:chExt cx="3062978" cy="891297"/>
            </a:xfrm>
          </p:grpSpPr>
          <p:grpSp>
            <p:nvGrpSpPr>
              <p:cNvPr id="191" name="Graphic 3">
                <a:extLst>
                  <a:ext uri="{FF2B5EF4-FFF2-40B4-BE49-F238E27FC236}">
                    <a16:creationId xmlns:a16="http://schemas.microsoft.com/office/drawing/2014/main" id="{AB75119E-2CDB-44AF-9515-9A24939B4AE6}"/>
                  </a:ext>
                </a:extLst>
              </p:cNvPr>
              <p:cNvGrpSpPr/>
              <p:nvPr/>
            </p:nvGrpSpPr>
            <p:grpSpPr>
              <a:xfrm rot="18000000">
                <a:off x="4628564" y="1222993"/>
                <a:ext cx="891297" cy="889971"/>
                <a:chOff x="6687165" y="1251248"/>
                <a:chExt cx="891297" cy="889971"/>
              </a:xfrm>
            </p:grpSpPr>
            <p:sp>
              <p:nvSpPr>
                <p:cNvPr id="193" name="Graphic 3">
                  <a:extLst>
                    <a:ext uri="{FF2B5EF4-FFF2-40B4-BE49-F238E27FC236}">
                      <a16:creationId xmlns:a16="http://schemas.microsoft.com/office/drawing/2014/main" id="{98071E7E-9121-421E-A370-1890D39791D1}"/>
                    </a:ext>
                  </a:extLst>
                </p:cNvPr>
                <p:cNvSpPr/>
                <p:nvPr/>
              </p:nvSpPr>
              <p:spPr>
                <a:xfrm>
                  <a:off x="6687165" y="1460368"/>
                  <a:ext cx="844066" cy="680851"/>
                </a:xfrm>
                <a:custGeom>
                  <a:avLst/>
                  <a:gdLst>
                    <a:gd name="connsiteX0" fmla="*/ 453727 w 844066"/>
                    <a:gd name="connsiteY0" fmla="*/ 680852 h 680851"/>
                    <a:gd name="connsiteX1" fmla="*/ 266085 w 844066"/>
                    <a:gd name="connsiteY1" fmla="*/ 639894 h 680851"/>
                    <a:gd name="connsiteX2" fmla="*/ 204172 w 844066"/>
                    <a:gd name="connsiteY2" fmla="*/ 670374 h 680851"/>
                    <a:gd name="connsiteX3" fmla="*/ 197504 w 844066"/>
                    <a:gd name="connsiteY3" fmla="*/ 670374 h 680851"/>
                    <a:gd name="connsiteX4" fmla="*/ 193695 w 844066"/>
                    <a:gd name="connsiteY4" fmla="*/ 664659 h 680851"/>
                    <a:gd name="connsiteX5" fmla="*/ 188932 w 844066"/>
                    <a:gd name="connsiteY5" fmla="*/ 596079 h 680851"/>
                    <a:gd name="connsiteX6" fmla="*/ 61297 w 844066"/>
                    <a:gd name="connsiteY6" fmla="*/ 3624 h 680851"/>
                    <a:gd name="connsiteX7" fmla="*/ 70822 w 844066"/>
                    <a:gd name="connsiteY7" fmla="*/ 767 h 680851"/>
                    <a:gd name="connsiteX8" fmla="*/ 840442 w 844066"/>
                    <a:gd name="connsiteY8" fmla="*/ 444632 h 680851"/>
                    <a:gd name="connsiteX9" fmla="*/ 843299 w 844066"/>
                    <a:gd name="connsiteY9" fmla="*/ 454157 h 680851"/>
                    <a:gd name="connsiteX10" fmla="*/ 453727 w 844066"/>
                    <a:gd name="connsiteY10" fmla="*/ 680852 h 680851"/>
                    <a:gd name="connsiteX11" fmla="*/ 266085 w 844066"/>
                    <a:gd name="connsiteY11" fmla="*/ 625607 h 680851"/>
                    <a:gd name="connsiteX12" fmla="*/ 268942 w 844066"/>
                    <a:gd name="connsiteY12" fmla="*/ 626559 h 680851"/>
                    <a:gd name="connsiteX13" fmla="*/ 828060 w 844066"/>
                    <a:gd name="connsiteY13" fmla="*/ 454157 h 680851"/>
                    <a:gd name="connsiteX14" fmla="*/ 70822 w 844066"/>
                    <a:gd name="connsiteY14" fmla="*/ 16007 h 680851"/>
                    <a:gd name="connsiteX15" fmla="*/ 200362 w 844066"/>
                    <a:gd name="connsiteY15" fmla="*/ 586554 h 680851"/>
                    <a:gd name="connsiteX16" fmla="*/ 203220 w 844066"/>
                    <a:gd name="connsiteY16" fmla="*/ 591317 h 680851"/>
                    <a:gd name="connsiteX17" fmla="*/ 207029 w 844066"/>
                    <a:gd name="connsiteY17" fmla="*/ 653229 h 680851"/>
                    <a:gd name="connsiteX18" fmla="*/ 263227 w 844066"/>
                    <a:gd name="connsiteY18" fmla="*/ 625607 h 680851"/>
                    <a:gd name="connsiteX19" fmla="*/ 266085 w 844066"/>
                    <a:gd name="connsiteY19" fmla="*/ 625607 h 6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4066" h="680851">
                      <a:moveTo>
                        <a:pt x="453727" y="680852"/>
                      </a:moveTo>
                      <a:cubicBezTo>
                        <a:pt x="390862" y="680852"/>
                        <a:pt x="327045" y="667517"/>
                        <a:pt x="266085" y="639894"/>
                      </a:cubicBezTo>
                      <a:lnTo>
                        <a:pt x="204172" y="670374"/>
                      </a:lnTo>
                      <a:cubicBezTo>
                        <a:pt x="202267" y="671327"/>
                        <a:pt x="199410" y="671327"/>
                        <a:pt x="197504" y="670374"/>
                      </a:cubicBezTo>
                      <a:cubicBezTo>
                        <a:pt x="195599" y="669422"/>
                        <a:pt x="194647" y="667517"/>
                        <a:pt x="193695" y="664659"/>
                      </a:cubicBezTo>
                      <a:lnTo>
                        <a:pt x="188932" y="596079"/>
                      </a:lnTo>
                      <a:cubicBezTo>
                        <a:pt x="-615" y="460824"/>
                        <a:pt x="-55860" y="206507"/>
                        <a:pt x="61297" y="3624"/>
                      </a:cubicBezTo>
                      <a:cubicBezTo>
                        <a:pt x="63202" y="767"/>
                        <a:pt x="67012" y="-1138"/>
                        <a:pt x="70822" y="767"/>
                      </a:cubicBezTo>
                      <a:lnTo>
                        <a:pt x="840442" y="444632"/>
                      </a:lnTo>
                      <a:cubicBezTo>
                        <a:pt x="843299" y="446537"/>
                        <a:pt x="845205" y="450347"/>
                        <a:pt x="843299" y="454157"/>
                      </a:cubicBezTo>
                      <a:cubicBezTo>
                        <a:pt x="759480" y="598937"/>
                        <a:pt x="609937" y="680852"/>
                        <a:pt x="453727" y="680852"/>
                      </a:cubicBezTo>
                      <a:close/>
                      <a:moveTo>
                        <a:pt x="266085" y="625607"/>
                      </a:moveTo>
                      <a:cubicBezTo>
                        <a:pt x="267037" y="625607"/>
                        <a:pt x="267990" y="625607"/>
                        <a:pt x="268942" y="626559"/>
                      </a:cubicBezTo>
                      <a:cubicBezTo>
                        <a:pt x="473729" y="721809"/>
                        <a:pt x="711855" y="647514"/>
                        <a:pt x="828060" y="454157"/>
                      </a:cubicBezTo>
                      <a:lnTo>
                        <a:pt x="70822" y="16007"/>
                      </a:lnTo>
                      <a:cubicBezTo>
                        <a:pt x="-38715" y="212222"/>
                        <a:pt x="16529" y="457014"/>
                        <a:pt x="200362" y="586554"/>
                      </a:cubicBezTo>
                      <a:cubicBezTo>
                        <a:pt x="202267" y="587507"/>
                        <a:pt x="203220" y="589412"/>
                        <a:pt x="203220" y="591317"/>
                      </a:cubicBezTo>
                      <a:lnTo>
                        <a:pt x="207029" y="653229"/>
                      </a:lnTo>
                      <a:lnTo>
                        <a:pt x="263227" y="625607"/>
                      </a:lnTo>
                      <a:cubicBezTo>
                        <a:pt x="264179" y="625607"/>
                        <a:pt x="265132" y="625607"/>
                        <a:pt x="266085" y="625607"/>
                      </a:cubicBezTo>
                      <a:close/>
                    </a:path>
                  </a:pathLst>
                </a:custGeom>
                <a:solidFill>
                  <a:schemeClr val="bg1"/>
                </a:solidFill>
                <a:ln w="9525" cap="flat">
                  <a:noFill/>
                  <a:prstDash val="solid"/>
                  <a:miter/>
                </a:ln>
              </p:spPr>
              <p:txBody>
                <a:bodyPr rtlCol="0" anchor="ctr"/>
                <a:lstStyle/>
                <a:p>
                  <a:endParaRPr lang="en-US" b="1">
                    <a:solidFill>
                      <a:schemeClr val="bg1"/>
                    </a:solidFill>
                  </a:endParaRPr>
                </a:p>
              </p:txBody>
            </p:sp>
            <p:grpSp>
              <p:nvGrpSpPr>
                <p:cNvPr id="194" name="Graphic 3">
                  <a:extLst>
                    <a:ext uri="{FF2B5EF4-FFF2-40B4-BE49-F238E27FC236}">
                      <a16:creationId xmlns:a16="http://schemas.microsoft.com/office/drawing/2014/main" id="{66CF9A54-8503-40C7-AC38-67CF959F5EC7}"/>
                    </a:ext>
                  </a:extLst>
                </p:cNvPr>
                <p:cNvGrpSpPr/>
                <p:nvPr/>
              </p:nvGrpSpPr>
              <p:grpSpPr>
                <a:xfrm>
                  <a:off x="6701511" y="1251248"/>
                  <a:ext cx="876951" cy="876951"/>
                  <a:chOff x="6701511" y="1251248"/>
                  <a:chExt cx="876951" cy="876951"/>
                </a:xfrm>
              </p:grpSpPr>
              <p:grpSp>
                <p:nvGrpSpPr>
                  <p:cNvPr id="195" name="Graphic 3">
                    <a:extLst>
                      <a:ext uri="{FF2B5EF4-FFF2-40B4-BE49-F238E27FC236}">
                        <a16:creationId xmlns:a16="http://schemas.microsoft.com/office/drawing/2014/main" id="{EF0E877F-8A2E-40EF-B4CE-0B6BFEDC8B16}"/>
                      </a:ext>
                    </a:extLst>
                  </p:cNvPr>
                  <p:cNvGrpSpPr/>
                  <p:nvPr/>
                </p:nvGrpSpPr>
                <p:grpSpPr>
                  <a:xfrm>
                    <a:off x="6717987" y="1267783"/>
                    <a:ext cx="843896" cy="843896"/>
                    <a:chOff x="6717987" y="1267783"/>
                    <a:chExt cx="843896" cy="843896"/>
                  </a:xfrm>
                </p:grpSpPr>
                <p:sp>
                  <p:nvSpPr>
                    <p:cNvPr id="199" name="Graphic 3">
                      <a:extLst>
                        <a:ext uri="{FF2B5EF4-FFF2-40B4-BE49-F238E27FC236}">
                          <a16:creationId xmlns:a16="http://schemas.microsoft.com/office/drawing/2014/main" id="{458811C4-EF66-4C4B-A55A-BA5D8D39DEFD}"/>
                        </a:ext>
                      </a:extLst>
                    </p:cNvPr>
                    <p:cNvSpPr/>
                    <p:nvPr/>
                  </p:nvSpPr>
                  <p:spPr>
                    <a:xfrm rot="-3599956">
                      <a:off x="6717987" y="1267783"/>
                      <a:ext cx="843896" cy="843896"/>
                    </a:xfrm>
                    <a:custGeom>
                      <a:avLst/>
                      <a:gdLst>
                        <a:gd name="connsiteX0" fmla="*/ 843897 w 843896"/>
                        <a:gd name="connsiteY0" fmla="*/ 421948 h 843896"/>
                        <a:gd name="connsiteX1" fmla="*/ 421949 w 843896"/>
                        <a:gd name="connsiteY1" fmla="*/ 843896 h 843896"/>
                        <a:gd name="connsiteX2" fmla="*/ 0 w 843896"/>
                        <a:gd name="connsiteY2" fmla="*/ 421948 h 843896"/>
                        <a:gd name="connsiteX3" fmla="*/ 421949 w 843896"/>
                        <a:gd name="connsiteY3" fmla="*/ 0 h 843896"/>
                        <a:gd name="connsiteX4" fmla="*/ 843897 w 843896"/>
                        <a:gd name="connsiteY4" fmla="*/ 421948 h 843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896" h="843896">
                          <a:moveTo>
                            <a:pt x="843897" y="421948"/>
                          </a:moveTo>
                          <a:cubicBezTo>
                            <a:pt x="843897" y="654984"/>
                            <a:pt x="654984" y="843896"/>
                            <a:pt x="421949" y="843896"/>
                          </a:cubicBezTo>
                          <a:cubicBezTo>
                            <a:pt x="188913" y="843896"/>
                            <a:pt x="0" y="654984"/>
                            <a:pt x="0" y="421948"/>
                          </a:cubicBezTo>
                          <a:cubicBezTo>
                            <a:pt x="0" y="188913"/>
                            <a:pt x="188913" y="0"/>
                            <a:pt x="421949" y="0"/>
                          </a:cubicBezTo>
                          <a:cubicBezTo>
                            <a:pt x="654984" y="0"/>
                            <a:pt x="843897" y="188913"/>
                            <a:pt x="843897" y="421948"/>
                          </a:cubicBezTo>
                          <a:close/>
                        </a:path>
                      </a:pathLst>
                    </a:custGeom>
                    <a:solidFill>
                      <a:schemeClr val="tx1">
                        <a:lumMod val="85000"/>
                        <a:lumOff val="15000"/>
                      </a:schemeClr>
                    </a:solidFill>
                    <a:ln w="9525" cap="flat">
                      <a:noFill/>
                      <a:prstDash val="solid"/>
                      <a:miter/>
                    </a:ln>
                  </p:spPr>
                  <p:txBody>
                    <a:bodyPr rtlCol="0" anchor="ctr"/>
                    <a:lstStyle/>
                    <a:p>
                      <a:endParaRPr lang="en-US" b="1">
                        <a:solidFill>
                          <a:schemeClr val="bg1"/>
                        </a:solidFill>
                      </a:endParaRPr>
                    </a:p>
                  </p:txBody>
                </p:sp>
                <p:sp>
                  <p:nvSpPr>
                    <p:cNvPr id="200" name="Graphic 3">
                      <a:extLst>
                        <a:ext uri="{FF2B5EF4-FFF2-40B4-BE49-F238E27FC236}">
                          <a16:creationId xmlns:a16="http://schemas.microsoft.com/office/drawing/2014/main" id="{3830F4E7-C018-4658-8170-64E93770B5D8}"/>
                        </a:ext>
                      </a:extLst>
                    </p:cNvPr>
                    <p:cNvSpPr/>
                    <p:nvPr/>
                  </p:nvSpPr>
                  <p:spPr>
                    <a:xfrm rot="18000044">
                      <a:off x="6763698" y="1313494"/>
                      <a:ext cx="752458" cy="752458"/>
                    </a:xfrm>
                    <a:custGeom>
                      <a:avLst/>
                      <a:gdLst>
                        <a:gd name="connsiteX0" fmla="*/ 752458 w 752458"/>
                        <a:gd name="connsiteY0" fmla="*/ 376229 h 752458"/>
                        <a:gd name="connsiteX1" fmla="*/ 376229 w 752458"/>
                        <a:gd name="connsiteY1" fmla="*/ 752458 h 752458"/>
                        <a:gd name="connsiteX2" fmla="*/ 0 w 752458"/>
                        <a:gd name="connsiteY2" fmla="*/ 376229 h 752458"/>
                        <a:gd name="connsiteX3" fmla="*/ 376229 w 752458"/>
                        <a:gd name="connsiteY3" fmla="*/ 0 h 752458"/>
                        <a:gd name="connsiteX4" fmla="*/ 752458 w 752458"/>
                        <a:gd name="connsiteY4" fmla="*/ 376229 h 752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58" h="752458">
                          <a:moveTo>
                            <a:pt x="752458" y="376229"/>
                          </a:moveTo>
                          <a:cubicBezTo>
                            <a:pt x="752458" y="584015"/>
                            <a:pt x="584015" y="752458"/>
                            <a:pt x="376229" y="752458"/>
                          </a:cubicBezTo>
                          <a:cubicBezTo>
                            <a:pt x="168443" y="752458"/>
                            <a:pt x="0" y="584015"/>
                            <a:pt x="0" y="376229"/>
                          </a:cubicBezTo>
                          <a:cubicBezTo>
                            <a:pt x="0" y="168444"/>
                            <a:pt x="168443" y="0"/>
                            <a:pt x="376229" y="0"/>
                          </a:cubicBezTo>
                          <a:cubicBezTo>
                            <a:pt x="584015" y="0"/>
                            <a:pt x="752458" y="168444"/>
                            <a:pt x="752458" y="376229"/>
                          </a:cubicBezTo>
                          <a:close/>
                        </a:path>
                      </a:pathLst>
                    </a:custGeom>
                    <a:solidFill>
                      <a:srgbClr val="9C7D24"/>
                    </a:solidFill>
                    <a:ln w="9525" cap="flat">
                      <a:noFill/>
                      <a:prstDash val="solid"/>
                      <a:miter/>
                    </a:ln>
                  </p:spPr>
                  <p:txBody>
                    <a:bodyPr rtlCol="0" anchor="ctr"/>
                    <a:lstStyle/>
                    <a:p>
                      <a:endParaRPr lang="en-US" b="1">
                        <a:solidFill>
                          <a:schemeClr val="bg1"/>
                        </a:solidFill>
                      </a:endParaRPr>
                    </a:p>
                  </p:txBody>
                </p:sp>
              </p:grpSp>
              <p:grpSp>
                <p:nvGrpSpPr>
                  <p:cNvPr id="196" name="Graphic 3">
                    <a:extLst>
                      <a:ext uri="{FF2B5EF4-FFF2-40B4-BE49-F238E27FC236}">
                        <a16:creationId xmlns:a16="http://schemas.microsoft.com/office/drawing/2014/main" id="{3A0265FE-F923-42C1-94CE-FC8B99F260CB}"/>
                      </a:ext>
                    </a:extLst>
                  </p:cNvPr>
                  <p:cNvGrpSpPr/>
                  <p:nvPr/>
                </p:nvGrpSpPr>
                <p:grpSpPr>
                  <a:xfrm>
                    <a:off x="6701511" y="1251248"/>
                    <a:ext cx="876951" cy="876951"/>
                    <a:chOff x="6701511" y="1251248"/>
                    <a:chExt cx="876951" cy="876951"/>
                  </a:xfrm>
                </p:grpSpPr>
                <p:sp>
                  <p:nvSpPr>
                    <p:cNvPr id="197" name="Graphic 3">
                      <a:extLst>
                        <a:ext uri="{FF2B5EF4-FFF2-40B4-BE49-F238E27FC236}">
                          <a16:creationId xmlns:a16="http://schemas.microsoft.com/office/drawing/2014/main" id="{598F3C1D-C584-4A5A-B989-ECA4A746B8D2}"/>
                        </a:ext>
                      </a:extLst>
                    </p:cNvPr>
                    <p:cNvSpPr/>
                    <p:nvPr/>
                  </p:nvSpPr>
                  <p:spPr>
                    <a:xfrm rot="-3599956">
                      <a:off x="6819002" y="1368739"/>
                      <a:ext cx="641970" cy="641970"/>
                    </a:xfrm>
                    <a:custGeom>
                      <a:avLst/>
                      <a:gdLst>
                        <a:gd name="connsiteX0" fmla="*/ 641971 w 641970"/>
                        <a:gd name="connsiteY0" fmla="*/ 320985 h 641970"/>
                        <a:gd name="connsiteX1" fmla="*/ 320985 w 641970"/>
                        <a:gd name="connsiteY1" fmla="*/ 641971 h 641970"/>
                        <a:gd name="connsiteX2" fmla="*/ 0 w 641970"/>
                        <a:gd name="connsiteY2" fmla="*/ 320985 h 641970"/>
                        <a:gd name="connsiteX3" fmla="*/ 320985 w 641970"/>
                        <a:gd name="connsiteY3" fmla="*/ 0 h 641970"/>
                        <a:gd name="connsiteX4" fmla="*/ 641971 w 641970"/>
                        <a:gd name="connsiteY4" fmla="*/ 320985 h 641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70" h="641970">
                          <a:moveTo>
                            <a:pt x="641971" y="320985"/>
                          </a:moveTo>
                          <a:cubicBezTo>
                            <a:pt x="641971" y="498261"/>
                            <a:pt x="498261" y="641971"/>
                            <a:pt x="320985" y="641971"/>
                          </a:cubicBezTo>
                          <a:cubicBezTo>
                            <a:pt x="143710" y="641971"/>
                            <a:pt x="0" y="498261"/>
                            <a:pt x="0" y="320985"/>
                          </a:cubicBezTo>
                          <a:cubicBezTo>
                            <a:pt x="0" y="143710"/>
                            <a:pt x="143710" y="0"/>
                            <a:pt x="320985" y="0"/>
                          </a:cubicBezTo>
                          <a:cubicBezTo>
                            <a:pt x="498261" y="0"/>
                            <a:pt x="641971" y="143710"/>
                            <a:pt x="641971" y="320985"/>
                          </a:cubicBezTo>
                          <a:close/>
                        </a:path>
                      </a:pathLst>
                    </a:custGeom>
                    <a:solidFill>
                      <a:srgbClr val="D9D9D9"/>
                    </a:solidFill>
                    <a:ln w="9525" cap="flat">
                      <a:noFill/>
                      <a:prstDash val="solid"/>
                      <a:miter/>
                    </a:ln>
                  </p:spPr>
                  <p:txBody>
                    <a:bodyPr rtlCol="0" anchor="ctr"/>
                    <a:lstStyle/>
                    <a:p>
                      <a:endParaRPr lang="en-US" b="1" dirty="0">
                        <a:solidFill>
                          <a:schemeClr val="bg1"/>
                        </a:solidFill>
                      </a:endParaRPr>
                    </a:p>
                  </p:txBody>
                </p:sp>
                <p:sp>
                  <p:nvSpPr>
                    <p:cNvPr id="198" name="Graphic 3">
                      <a:extLst>
                        <a:ext uri="{FF2B5EF4-FFF2-40B4-BE49-F238E27FC236}">
                          <a16:creationId xmlns:a16="http://schemas.microsoft.com/office/drawing/2014/main" id="{77CF30B8-1FAA-4127-A2AC-CD189157F37C}"/>
                        </a:ext>
                      </a:extLst>
                    </p:cNvPr>
                    <p:cNvSpPr/>
                    <p:nvPr/>
                  </p:nvSpPr>
                  <p:spPr>
                    <a:xfrm rot="-3599956">
                      <a:off x="6843789" y="1393536"/>
                      <a:ext cx="592441" cy="592441"/>
                    </a:xfrm>
                    <a:custGeom>
                      <a:avLst/>
                      <a:gdLst>
                        <a:gd name="connsiteX0" fmla="*/ 592442 w 592441"/>
                        <a:gd name="connsiteY0" fmla="*/ 296221 h 592441"/>
                        <a:gd name="connsiteX1" fmla="*/ 296221 w 592441"/>
                        <a:gd name="connsiteY1" fmla="*/ 592442 h 592441"/>
                        <a:gd name="connsiteX2" fmla="*/ 1 w 592441"/>
                        <a:gd name="connsiteY2" fmla="*/ 296221 h 592441"/>
                        <a:gd name="connsiteX3" fmla="*/ 296221 w 592441"/>
                        <a:gd name="connsiteY3" fmla="*/ 0 h 592441"/>
                        <a:gd name="connsiteX4" fmla="*/ 592442 w 592441"/>
                        <a:gd name="connsiteY4" fmla="*/ 296221 h 592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441" h="592441">
                          <a:moveTo>
                            <a:pt x="592442" y="296221"/>
                          </a:moveTo>
                          <a:cubicBezTo>
                            <a:pt x="592442" y="459819"/>
                            <a:pt x="459819" y="592442"/>
                            <a:pt x="296221" y="592442"/>
                          </a:cubicBezTo>
                          <a:cubicBezTo>
                            <a:pt x="132623" y="592442"/>
                            <a:pt x="1" y="459819"/>
                            <a:pt x="1" y="296221"/>
                          </a:cubicBezTo>
                          <a:cubicBezTo>
                            <a:pt x="1" y="132623"/>
                            <a:pt x="132623" y="0"/>
                            <a:pt x="296221" y="0"/>
                          </a:cubicBezTo>
                          <a:cubicBezTo>
                            <a:pt x="459819" y="0"/>
                            <a:pt x="592442" y="132623"/>
                            <a:pt x="592442" y="296221"/>
                          </a:cubicBezTo>
                          <a:close/>
                        </a:path>
                      </a:pathLst>
                    </a:custGeom>
                    <a:solidFill>
                      <a:srgbClr val="FAFAFA"/>
                    </a:solidFill>
                    <a:ln w="9525" cap="flat">
                      <a:noFill/>
                      <a:prstDash val="solid"/>
                      <a:miter/>
                    </a:ln>
                  </p:spPr>
                  <p:txBody>
                    <a:bodyPr rtlCol="0" anchor="ctr"/>
                    <a:lstStyle/>
                    <a:p>
                      <a:endParaRPr lang="en-US" b="1">
                        <a:solidFill>
                          <a:schemeClr val="bg1"/>
                        </a:solidFill>
                      </a:endParaRPr>
                    </a:p>
                  </p:txBody>
                </p:sp>
              </p:grpSp>
            </p:grpSp>
          </p:grpSp>
          <p:sp>
            <p:nvSpPr>
              <p:cNvPr id="192" name="TextBox 191">
                <a:extLst>
                  <a:ext uri="{FF2B5EF4-FFF2-40B4-BE49-F238E27FC236}">
                    <a16:creationId xmlns:a16="http://schemas.microsoft.com/office/drawing/2014/main" id="{F806D04C-0EB4-4092-AA5B-5D0FC83A0C62}"/>
                  </a:ext>
                </a:extLst>
              </p:cNvPr>
              <p:cNvSpPr txBox="1"/>
              <p:nvPr/>
            </p:nvSpPr>
            <p:spPr>
              <a:xfrm>
                <a:off x="2456220" y="1409337"/>
                <a:ext cx="2141826" cy="461665"/>
              </a:xfrm>
              <a:prstGeom prst="rect">
                <a:avLst/>
              </a:prstGeom>
              <a:noFill/>
            </p:spPr>
            <p:txBody>
              <a:bodyPr wrap="square">
                <a:spAutoFit/>
              </a:bodyPr>
              <a:lstStyle/>
              <a:p>
                <a:pPr algn="r"/>
                <a:r>
                  <a:rPr lang="en-US" sz="2400" dirty="0">
                    <a:latin typeface="Sakkal Majalla" panose="02000000000000000000" pitchFamily="2" charset="-78"/>
                    <a:ea typeface="Roboto"/>
                    <a:cs typeface="Sakkal Majalla" panose="02000000000000000000" pitchFamily="2" charset="-78"/>
                    <a:sym typeface="Roboto"/>
                  </a:rPr>
                  <a:t>Online eAuction</a:t>
                </a:r>
              </a:p>
            </p:txBody>
          </p:sp>
        </p:grpSp>
        <p:grpSp>
          <p:nvGrpSpPr>
            <p:cNvPr id="23" name="Group 22">
              <a:extLst>
                <a:ext uri="{FF2B5EF4-FFF2-40B4-BE49-F238E27FC236}">
                  <a16:creationId xmlns:a16="http://schemas.microsoft.com/office/drawing/2014/main" id="{FEEB3800-B0DE-4026-98E1-A82FDC069BCF}"/>
                </a:ext>
              </a:extLst>
            </p:cNvPr>
            <p:cNvGrpSpPr/>
            <p:nvPr/>
          </p:nvGrpSpPr>
          <p:grpSpPr>
            <a:xfrm>
              <a:off x="581741" y="1840703"/>
              <a:ext cx="4292672" cy="1152787"/>
              <a:chOff x="581741" y="1840703"/>
              <a:chExt cx="4292672" cy="1152787"/>
            </a:xfrm>
          </p:grpSpPr>
          <p:grpSp>
            <p:nvGrpSpPr>
              <p:cNvPr id="181" name="Graphic 3">
                <a:extLst>
                  <a:ext uri="{FF2B5EF4-FFF2-40B4-BE49-F238E27FC236}">
                    <a16:creationId xmlns:a16="http://schemas.microsoft.com/office/drawing/2014/main" id="{671C3A7A-5E3A-4F19-9229-4DCD5EF35B30}"/>
                  </a:ext>
                </a:extLst>
              </p:cNvPr>
              <p:cNvGrpSpPr/>
              <p:nvPr/>
            </p:nvGrpSpPr>
            <p:grpSpPr>
              <a:xfrm rot="16200000">
                <a:off x="3721626" y="1840703"/>
                <a:ext cx="1152787" cy="1152787"/>
                <a:chOff x="6563541" y="1113338"/>
                <a:chExt cx="1152787" cy="1152787"/>
              </a:xfrm>
            </p:grpSpPr>
            <p:sp>
              <p:nvSpPr>
                <p:cNvPr id="183" name="Graphic 3">
                  <a:extLst>
                    <a:ext uri="{FF2B5EF4-FFF2-40B4-BE49-F238E27FC236}">
                      <a16:creationId xmlns:a16="http://schemas.microsoft.com/office/drawing/2014/main" id="{E8237482-A166-4BC3-AE65-FBEBA09C5533}"/>
                    </a:ext>
                  </a:extLst>
                </p:cNvPr>
                <p:cNvSpPr/>
                <p:nvPr/>
              </p:nvSpPr>
              <p:spPr>
                <a:xfrm>
                  <a:off x="6687165" y="1460368"/>
                  <a:ext cx="844066" cy="680851"/>
                </a:xfrm>
                <a:custGeom>
                  <a:avLst/>
                  <a:gdLst>
                    <a:gd name="connsiteX0" fmla="*/ 453727 w 844066"/>
                    <a:gd name="connsiteY0" fmla="*/ 680852 h 680851"/>
                    <a:gd name="connsiteX1" fmla="*/ 266085 w 844066"/>
                    <a:gd name="connsiteY1" fmla="*/ 639894 h 680851"/>
                    <a:gd name="connsiteX2" fmla="*/ 204172 w 844066"/>
                    <a:gd name="connsiteY2" fmla="*/ 670374 h 680851"/>
                    <a:gd name="connsiteX3" fmla="*/ 197504 w 844066"/>
                    <a:gd name="connsiteY3" fmla="*/ 670374 h 680851"/>
                    <a:gd name="connsiteX4" fmla="*/ 193695 w 844066"/>
                    <a:gd name="connsiteY4" fmla="*/ 664659 h 680851"/>
                    <a:gd name="connsiteX5" fmla="*/ 188932 w 844066"/>
                    <a:gd name="connsiteY5" fmla="*/ 596079 h 680851"/>
                    <a:gd name="connsiteX6" fmla="*/ 61297 w 844066"/>
                    <a:gd name="connsiteY6" fmla="*/ 3624 h 680851"/>
                    <a:gd name="connsiteX7" fmla="*/ 70822 w 844066"/>
                    <a:gd name="connsiteY7" fmla="*/ 767 h 680851"/>
                    <a:gd name="connsiteX8" fmla="*/ 840442 w 844066"/>
                    <a:gd name="connsiteY8" fmla="*/ 444632 h 680851"/>
                    <a:gd name="connsiteX9" fmla="*/ 843299 w 844066"/>
                    <a:gd name="connsiteY9" fmla="*/ 454157 h 680851"/>
                    <a:gd name="connsiteX10" fmla="*/ 453727 w 844066"/>
                    <a:gd name="connsiteY10" fmla="*/ 680852 h 680851"/>
                    <a:gd name="connsiteX11" fmla="*/ 266085 w 844066"/>
                    <a:gd name="connsiteY11" fmla="*/ 625607 h 680851"/>
                    <a:gd name="connsiteX12" fmla="*/ 268942 w 844066"/>
                    <a:gd name="connsiteY12" fmla="*/ 626559 h 680851"/>
                    <a:gd name="connsiteX13" fmla="*/ 828060 w 844066"/>
                    <a:gd name="connsiteY13" fmla="*/ 454157 h 680851"/>
                    <a:gd name="connsiteX14" fmla="*/ 70822 w 844066"/>
                    <a:gd name="connsiteY14" fmla="*/ 16007 h 680851"/>
                    <a:gd name="connsiteX15" fmla="*/ 200362 w 844066"/>
                    <a:gd name="connsiteY15" fmla="*/ 586554 h 680851"/>
                    <a:gd name="connsiteX16" fmla="*/ 203220 w 844066"/>
                    <a:gd name="connsiteY16" fmla="*/ 591317 h 680851"/>
                    <a:gd name="connsiteX17" fmla="*/ 207029 w 844066"/>
                    <a:gd name="connsiteY17" fmla="*/ 653229 h 680851"/>
                    <a:gd name="connsiteX18" fmla="*/ 263227 w 844066"/>
                    <a:gd name="connsiteY18" fmla="*/ 625607 h 680851"/>
                    <a:gd name="connsiteX19" fmla="*/ 266085 w 844066"/>
                    <a:gd name="connsiteY19" fmla="*/ 625607 h 6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4066" h="680851">
                      <a:moveTo>
                        <a:pt x="453727" y="680852"/>
                      </a:moveTo>
                      <a:cubicBezTo>
                        <a:pt x="390862" y="680852"/>
                        <a:pt x="327045" y="667517"/>
                        <a:pt x="266085" y="639894"/>
                      </a:cubicBezTo>
                      <a:lnTo>
                        <a:pt x="204172" y="670374"/>
                      </a:lnTo>
                      <a:cubicBezTo>
                        <a:pt x="202267" y="671327"/>
                        <a:pt x="199410" y="671327"/>
                        <a:pt x="197504" y="670374"/>
                      </a:cubicBezTo>
                      <a:cubicBezTo>
                        <a:pt x="195599" y="669422"/>
                        <a:pt x="194647" y="667517"/>
                        <a:pt x="193695" y="664659"/>
                      </a:cubicBezTo>
                      <a:lnTo>
                        <a:pt x="188932" y="596079"/>
                      </a:lnTo>
                      <a:cubicBezTo>
                        <a:pt x="-615" y="460824"/>
                        <a:pt x="-55860" y="206507"/>
                        <a:pt x="61297" y="3624"/>
                      </a:cubicBezTo>
                      <a:cubicBezTo>
                        <a:pt x="63202" y="767"/>
                        <a:pt x="67012" y="-1138"/>
                        <a:pt x="70822" y="767"/>
                      </a:cubicBezTo>
                      <a:lnTo>
                        <a:pt x="840442" y="444632"/>
                      </a:lnTo>
                      <a:cubicBezTo>
                        <a:pt x="843299" y="446537"/>
                        <a:pt x="845205" y="450347"/>
                        <a:pt x="843299" y="454157"/>
                      </a:cubicBezTo>
                      <a:cubicBezTo>
                        <a:pt x="759480" y="598937"/>
                        <a:pt x="609937" y="680852"/>
                        <a:pt x="453727" y="680852"/>
                      </a:cubicBezTo>
                      <a:close/>
                      <a:moveTo>
                        <a:pt x="266085" y="625607"/>
                      </a:moveTo>
                      <a:cubicBezTo>
                        <a:pt x="267037" y="625607"/>
                        <a:pt x="267990" y="625607"/>
                        <a:pt x="268942" y="626559"/>
                      </a:cubicBezTo>
                      <a:cubicBezTo>
                        <a:pt x="473729" y="721809"/>
                        <a:pt x="711855" y="647514"/>
                        <a:pt x="828060" y="454157"/>
                      </a:cubicBezTo>
                      <a:lnTo>
                        <a:pt x="70822" y="16007"/>
                      </a:lnTo>
                      <a:cubicBezTo>
                        <a:pt x="-38715" y="212222"/>
                        <a:pt x="16529" y="457014"/>
                        <a:pt x="200362" y="586554"/>
                      </a:cubicBezTo>
                      <a:cubicBezTo>
                        <a:pt x="202267" y="587507"/>
                        <a:pt x="203220" y="589412"/>
                        <a:pt x="203220" y="591317"/>
                      </a:cubicBezTo>
                      <a:lnTo>
                        <a:pt x="207029" y="653229"/>
                      </a:lnTo>
                      <a:lnTo>
                        <a:pt x="263227" y="625607"/>
                      </a:lnTo>
                      <a:cubicBezTo>
                        <a:pt x="264179" y="625607"/>
                        <a:pt x="265132" y="625607"/>
                        <a:pt x="266085" y="625607"/>
                      </a:cubicBezTo>
                      <a:close/>
                    </a:path>
                  </a:pathLst>
                </a:custGeom>
                <a:solidFill>
                  <a:schemeClr val="bg1"/>
                </a:solidFill>
                <a:ln w="9525" cap="flat">
                  <a:noFill/>
                  <a:prstDash val="solid"/>
                  <a:miter/>
                </a:ln>
              </p:spPr>
              <p:txBody>
                <a:bodyPr rtlCol="0" anchor="ctr"/>
                <a:lstStyle/>
                <a:p>
                  <a:endParaRPr lang="en-US" b="1">
                    <a:solidFill>
                      <a:schemeClr val="bg1"/>
                    </a:solidFill>
                  </a:endParaRPr>
                </a:p>
              </p:txBody>
            </p:sp>
            <p:grpSp>
              <p:nvGrpSpPr>
                <p:cNvPr id="184" name="Graphic 3">
                  <a:extLst>
                    <a:ext uri="{FF2B5EF4-FFF2-40B4-BE49-F238E27FC236}">
                      <a16:creationId xmlns:a16="http://schemas.microsoft.com/office/drawing/2014/main" id="{641B8EC8-2C8A-4F6F-8456-33CEC62D4911}"/>
                    </a:ext>
                  </a:extLst>
                </p:cNvPr>
                <p:cNvGrpSpPr/>
                <p:nvPr/>
              </p:nvGrpSpPr>
              <p:grpSpPr>
                <a:xfrm>
                  <a:off x="6563541" y="1113338"/>
                  <a:ext cx="1152787" cy="1152787"/>
                  <a:chOff x="6563541" y="1113338"/>
                  <a:chExt cx="1152787" cy="1152787"/>
                </a:xfrm>
              </p:grpSpPr>
              <p:grpSp>
                <p:nvGrpSpPr>
                  <p:cNvPr id="185" name="Graphic 3">
                    <a:extLst>
                      <a:ext uri="{FF2B5EF4-FFF2-40B4-BE49-F238E27FC236}">
                        <a16:creationId xmlns:a16="http://schemas.microsoft.com/office/drawing/2014/main" id="{7CE689A3-AA7C-4B52-9B9A-2C2DE16DE46D}"/>
                      </a:ext>
                    </a:extLst>
                  </p:cNvPr>
                  <p:cNvGrpSpPr/>
                  <p:nvPr/>
                </p:nvGrpSpPr>
                <p:grpSpPr>
                  <a:xfrm>
                    <a:off x="6563541" y="1113338"/>
                    <a:ext cx="1152787" cy="1152787"/>
                    <a:chOff x="6563541" y="1113338"/>
                    <a:chExt cx="1152787" cy="1152787"/>
                  </a:xfrm>
                </p:grpSpPr>
                <p:sp>
                  <p:nvSpPr>
                    <p:cNvPr id="189" name="Graphic 3">
                      <a:extLst>
                        <a:ext uri="{FF2B5EF4-FFF2-40B4-BE49-F238E27FC236}">
                          <a16:creationId xmlns:a16="http://schemas.microsoft.com/office/drawing/2014/main" id="{54806B5D-2D1C-4B36-9822-F2DE380EE352}"/>
                        </a:ext>
                      </a:extLst>
                    </p:cNvPr>
                    <p:cNvSpPr/>
                    <p:nvPr/>
                  </p:nvSpPr>
                  <p:spPr>
                    <a:xfrm rot="-3599956">
                      <a:off x="6717987" y="1267783"/>
                      <a:ext cx="843896" cy="843896"/>
                    </a:xfrm>
                    <a:custGeom>
                      <a:avLst/>
                      <a:gdLst>
                        <a:gd name="connsiteX0" fmla="*/ 843897 w 843896"/>
                        <a:gd name="connsiteY0" fmla="*/ 421948 h 843896"/>
                        <a:gd name="connsiteX1" fmla="*/ 421949 w 843896"/>
                        <a:gd name="connsiteY1" fmla="*/ 843896 h 843896"/>
                        <a:gd name="connsiteX2" fmla="*/ 0 w 843896"/>
                        <a:gd name="connsiteY2" fmla="*/ 421948 h 843896"/>
                        <a:gd name="connsiteX3" fmla="*/ 421949 w 843896"/>
                        <a:gd name="connsiteY3" fmla="*/ 0 h 843896"/>
                        <a:gd name="connsiteX4" fmla="*/ 843897 w 843896"/>
                        <a:gd name="connsiteY4" fmla="*/ 421948 h 843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896" h="843896">
                          <a:moveTo>
                            <a:pt x="843897" y="421948"/>
                          </a:moveTo>
                          <a:cubicBezTo>
                            <a:pt x="843897" y="654984"/>
                            <a:pt x="654984" y="843896"/>
                            <a:pt x="421949" y="843896"/>
                          </a:cubicBezTo>
                          <a:cubicBezTo>
                            <a:pt x="188913" y="843896"/>
                            <a:pt x="0" y="654984"/>
                            <a:pt x="0" y="421948"/>
                          </a:cubicBezTo>
                          <a:cubicBezTo>
                            <a:pt x="0" y="188913"/>
                            <a:pt x="188913" y="0"/>
                            <a:pt x="421949" y="0"/>
                          </a:cubicBezTo>
                          <a:cubicBezTo>
                            <a:pt x="654984" y="0"/>
                            <a:pt x="843897" y="188913"/>
                            <a:pt x="843897" y="421948"/>
                          </a:cubicBezTo>
                          <a:close/>
                        </a:path>
                      </a:pathLst>
                    </a:custGeom>
                    <a:solidFill>
                      <a:schemeClr val="tx1">
                        <a:lumMod val="85000"/>
                        <a:lumOff val="15000"/>
                      </a:schemeClr>
                    </a:solidFill>
                    <a:ln w="9525" cap="flat">
                      <a:noFill/>
                      <a:prstDash val="solid"/>
                      <a:miter/>
                    </a:ln>
                  </p:spPr>
                  <p:txBody>
                    <a:bodyPr rtlCol="0" anchor="ctr"/>
                    <a:lstStyle/>
                    <a:p>
                      <a:endParaRPr lang="en-US" b="1">
                        <a:solidFill>
                          <a:schemeClr val="bg1"/>
                        </a:solidFill>
                      </a:endParaRPr>
                    </a:p>
                  </p:txBody>
                </p:sp>
                <p:sp>
                  <p:nvSpPr>
                    <p:cNvPr id="190" name="Graphic 3">
                      <a:extLst>
                        <a:ext uri="{FF2B5EF4-FFF2-40B4-BE49-F238E27FC236}">
                          <a16:creationId xmlns:a16="http://schemas.microsoft.com/office/drawing/2014/main" id="{06793951-15BE-4652-8B53-BA436D955EFC}"/>
                        </a:ext>
                      </a:extLst>
                    </p:cNvPr>
                    <p:cNvSpPr/>
                    <p:nvPr/>
                  </p:nvSpPr>
                  <p:spPr>
                    <a:xfrm rot="-3599956">
                      <a:off x="6763698" y="1313494"/>
                      <a:ext cx="752458" cy="752458"/>
                    </a:xfrm>
                    <a:custGeom>
                      <a:avLst/>
                      <a:gdLst>
                        <a:gd name="connsiteX0" fmla="*/ 752458 w 752458"/>
                        <a:gd name="connsiteY0" fmla="*/ 376229 h 752458"/>
                        <a:gd name="connsiteX1" fmla="*/ 376229 w 752458"/>
                        <a:gd name="connsiteY1" fmla="*/ 752458 h 752458"/>
                        <a:gd name="connsiteX2" fmla="*/ 0 w 752458"/>
                        <a:gd name="connsiteY2" fmla="*/ 376229 h 752458"/>
                        <a:gd name="connsiteX3" fmla="*/ 376229 w 752458"/>
                        <a:gd name="connsiteY3" fmla="*/ 0 h 752458"/>
                        <a:gd name="connsiteX4" fmla="*/ 752458 w 752458"/>
                        <a:gd name="connsiteY4" fmla="*/ 376229 h 752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58" h="752458">
                          <a:moveTo>
                            <a:pt x="752458" y="376229"/>
                          </a:moveTo>
                          <a:cubicBezTo>
                            <a:pt x="752458" y="584015"/>
                            <a:pt x="584015" y="752458"/>
                            <a:pt x="376229" y="752458"/>
                          </a:cubicBezTo>
                          <a:cubicBezTo>
                            <a:pt x="168443" y="752458"/>
                            <a:pt x="0" y="584015"/>
                            <a:pt x="0" y="376229"/>
                          </a:cubicBezTo>
                          <a:cubicBezTo>
                            <a:pt x="0" y="168444"/>
                            <a:pt x="168443" y="0"/>
                            <a:pt x="376229" y="0"/>
                          </a:cubicBezTo>
                          <a:cubicBezTo>
                            <a:pt x="584015" y="0"/>
                            <a:pt x="752458" y="168444"/>
                            <a:pt x="752458" y="376229"/>
                          </a:cubicBezTo>
                          <a:close/>
                        </a:path>
                      </a:pathLst>
                    </a:custGeom>
                    <a:solidFill>
                      <a:srgbClr val="9C7D24"/>
                    </a:solidFill>
                    <a:ln w="9525" cap="flat">
                      <a:noFill/>
                      <a:prstDash val="solid"/>
                      <a:miter/>
                    </a:ln>
                  </p:spPr>
                  <p:txBody>
                    <a:bodyPr rtlCol="0" anchor="ctr"/>
                    <a:lstStyle/>
                    <a:p>
                      <a:endParaRPr lang="en-US" b="1">
                        <a:solidFill>
                          <a:schemeClr val="bg1"/>
                        </a:solidFill>
                      </a:endParaRPr>
                    </a:p>
                  </p:txBody>
                </p:sp>
              </p:grpSp>
              <p:grpSp>
                <p:nvGrpSpPr>
                  <p:cNvPr id="186" name="Graphic 3">
                    <a:extLst>
                      <a:ext uri="{FF2B5EF4-FFF2-40B4-BE49-F238E27FC236}">
                        <a16:creationId xmlns:a16="http://schemas.microsoft.com/office/drawing/2014/main" id="{5DB88242-1404-4A22-B8A2-61CEC2D5C506}"/>
                      </a:ext>
                    </a:extLst>
                  </p:cNvPr>
                  <p:cNvGrpSpPr/>
                  <p:nvPr/>
                </p:nvGrpSpPr>
                <p:grpSpPr>
                  <a:xfrm>
                    <a:off x="6701511" y="1251248"/>
                    <a:ext cx="876951" cy="876951"/>
                    <a:chOff x="6701511" y="1251248"/>
                    <a:chExt cx="876951" cy="876951"/>
                  </a:xfrm>
                </p:grpSpPr>
                <p:sp>
                  <p:nvSpPr>
                    <p:cNvPr id="187" name="Graphic 3">
                      <a:extLst>
                        <a:ext uri="{FF2B5EF4-FFF2-40B4-BE49-F238E27FC236}">
                          <a16:creationId xmlns:a16="http://schemas.microsoft.com/office/drawing/2014/main" id="{F7290B3B-C687-4A31-AB0A-461B0A1CA559}"/>
                        </a:ext>
                      </a:extLst>
                    </p:cNvPr>
                    <p:cNvSpPr/>
                    <p:nvPr/>
                  </p:nvSpPr>
                  <p:spPr>
                    <a:xfrm rot="-3599956">
                      <a:off x="6819002" y="1368739"/>
                      <a:ext cx="641970" cy="641970"/>
                    </a:xfrm>
                    <a:custGeom>
                      <a:avLst/>
                      <a:gdLst>
                        <a:gd name="connsiteX0" fmla="*/ 641971 w 641970"/>
                        <a:gd name="connsiteY0" fmla="*/ 320985 h 641970"/>
                        <a:gd name="connsiteX1" fmla="*/ 320985 w 641970"/>
                        <a:gd name="connsiteY1" fmla="*/ 641971 h 641970"/>
                        <a:gd name="connsiteX2" fmla="*/ 0 w 641970"/>
                        <a:gd name="connsiteY2" fmla="*/ 320985 h 641970"/>
                        <a:gd name="connsiteX3" fmla="*/ 320985 w 641970"/>
                        <a:gd name="connsiteY3" fmla="*/ 0 h 641970"/>
                        <a:gd name="connsiteX4" fmla="*/ 641971 w 641970"/>
                        <a:gd name="connsiteY4" fmla="*/ 320985 h 641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70" h="641970">
                          <a:moveTo>
                            <a:pt x="641971" y="320985"/>
                          </a:moveTo>
                          <a:cubicBezTo>
                            <a:pt x="641971" y="498261"/>
                            <a:pt x="498261" y="641971"/>
                            <a:pt x="320985" y="641971"/>
                          </a:cubicBezTo>
                          <a:cubicBezTo>
                            <a:pt x="143710" y="641971"/>
                            <a:pt x="0" y="498261"/>
                            <a:pt x="0" y="320985"/>
                          </a:cubicBezTo>
                          <a:cubicBezTo>
                            <a:pt x="0" y="143710"/>
                            <a:pt x="143710" y="0"/>
                            <a:pt x="320985" y="0"/>
                          </a:cubicBezTo>
                          <a:cubicBezTo>
                            <a:pt x="498261" y="0"/>
                            <a:pt x="641971" y="143710"/>
                            <a:pt x="641971" y="320985"/>
                          </a:cubicBezTo>
                          <a:close/>
                        </a:path>
                      </a:pathLst>
                    </a:custGeom>
                    <a:solidFill>
                      <a:srgbClr val="D9D9D9"/>
                    </a:solidFill>
                    <a:ln w="9525" cap="flat">
                      <a:noFill/>
                      <a:prstDash val="solid"/>
                      <a:miter/>
                    </a:ln>
                  </p:spPr>
                  <p:txBody>
                    <a:bodyPr rtlCol="0" anchor="ctr"/>
                    <a:lstStyle/>
                    <a:p>
                      <a:endParaRPr lang="en-US" b="1">
                        <a:solidFill>
                          <a:schemeClr val="bg1"/>
                        </a:solidFill>
                      </a:endParaRPr>
                    </a:p>
                  </p:txBody>
                </p:sp>
                <p:sp>
                  <p:nvSpPr>
                    <p:cNvPr id="188" name="Graphic 3">
                      <a:extLst>
                        <a:ext uri="{FF2B5EF4-FFF2-40B4-BE49-F238E27FC236}">
                          <a16:creationId xmlns:a16="http://schemas.microsoft.com/office/drawing/2014/main" id="{269DA948-8969-4733-A724-145BF665A293}"/>
                        </a:ext>
                      </a:extLst>
                    </p:cNvPr>
                    <p:cNvSpPr/>
                    <p:nvPr/>
                  </p:nvSpPr>
                  <p:spPr>
                    <a:xfrm rot="-3599956">
                      <a:off x="6843789" y="1393536"/>
                      <a:ext cx="592441" cy="592441"/>
                    </a:xfrm>
                    <a:custGeom>
                      <a:avLst/>
                      <a:gdLst>
                        <a:gd name="connsiteX0" fmla="*/ 592442 w 592441"/>
                        <a:gd name="connsiteY0" fmla="*/ 296221 h 592441"/>
                        <a:gd name="connsiteX1" fmla="*/ 296221 w 592441"/>
                        <a:gd name="connsiteY1" fmla="*/ 592442 h 592441"/>
                        <a:gd name="connsiteX2" fmla="*/ 1 w 592441"/>
                        <a:gd name="connsiteY2" fmla="*/ 296221 h 592441"/>
                        <a:gd name="connsiteX3" fmla="*/ 296221 w 592441"/>
                        <a:gd name="connsiteY3" fmla="*/ 0 h 592441"/>
                        <a:gd name="connsiteX4" fmla="*/ 592442 w 592441"/>
                        <a:gd name="connsiteY4" fmla="*/ 296221 h 592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441" h="592441">
                          <a:moveTo>
                            <a:pt x="592442" y="296221"/>
                          </a:moveTo>
                          <a:cubicBezTo>
                            <a:pt x="592442" y="459819"/>
                            <a:pt x="459819" y="592442"/>
                            <a:pt x="296221" y="592442"/>
                          </a:cubicBezTo>
                          <a:cubicBezTo>
                            <a:pt x="132623" y="592442"/>
                            <a:pt x="1" y="459819"/>
                            <a:pt x="1" y="296221"/>
                          </a:cubicBezTo>
                          <a:cubicBezTo>
                            <a:pt x="1" y="132623"/>
                            <a:pt x="132623" y="0"/>
                            <a:pt x="296221" y="0"/>
                          </a:cubicBezTo>
                          <a:cubicBezTo>
                            <a:pt x="459819" y="0"/>
                            <a:pt x="592442" y="132623"/>
                            <a:pt x="592442" y="296221"/>
                          </a:cubicBezTo>
                          <a:close/>
                        </a:path>
                      </a:pathLst>
                    </a:custGeom>
                    <a:solidFill>
                      <a:srgbClr val="FAFAFA"/>
                    </a:solidFill>
                    <a:ln w="9525" cap="flat">
                      <a:noFill/>
                      <a:prstDash val="solid"/>
                      <a:miter/>
                    </a:ln>
                  </p:spPr>
                  <p:txBody>
                    <a:bodyPr rtlCol="0" anchor="ctr"/>
                    <a:lstStyle/>
                    <a:p>
                      <a:endParaRPr lang="en-US" b="1">
                        <a:solidFill>
                          <a:schemeClr val="bg1"/>
                        </a:solidFill>
                      </a:endParaRPr>
                    </a:p>
                  </p:txBody>
                </p:sp>
              </p:grpSp>
            </p:grpSp>
          </p:grpSp>
          <p:sp>
            <p:nvSpPr>
              <p:cNvPr id="182" name="TextBox 181">
                <a:extLst>
                  <a:ext uri="{FF2B5EF4-FFF2-40B4-BE49-F238E27FC236}">
                    <a16:creationId xmlns:a16="http://schemas.microsoft.com/office/drawing/2014/main" id="{73866457-9F82-4773-919F-257BA585BDBA}"/>
                  </a:ext>
                </a:extLst>
              </p:cNvPr>
              <p:cNvSpPr txBox="1"/>
              <p:nvPr/>
            </p:nvSpPr>
            <p:spPr>
              <a:xfrm>
                <a:off x="581741" y="2067007"/>
                <a:ext cx="3268346" cy="646331"/>
              </a:xfrm>
              <a:prstGeom prst="rect">
                <a:avLst/>
              </a:prstGeom>
              <a:noFill/>
            </p:spPr>
            <p:txBody>
              <a:bodyPr wrap="square" anchor="ctr">
                <a:spAutoFit/>
              </a:bodyPr>
              <a:lstStyle/>
              <a:p>
                <a:pPr algn="r"/>
                <a:r>
                  <a:rPr lang="en-US" sz="2400" dirty="0">
                    <a:latin typeface="Sakkal Majalla" panose="02000000000000000000" pitchFamily="2" charset="-78"/>
                    <a:ea typeface="Roboto"/>
                    <a:cs typeface="Sakkal Majalla" panose="02000000000000000000" pitchFamily="2" charset="-78"/>
                    <a:sym typeface="Roboto"/>
                  </a:rPr>
                  <a:t>Sustainable Procurement</a:t>
                </a:r>
              </a:p>
              <a:p>
                <a:pPr algn="r"/>
                <a:endParaRPr lang="en-US" sz="1200" b="1" dirty="0">
                  <a:solidFill>
                    <a:schemeClr val="bg1"/>
                  </a:solidFill>
                  <a:ea typeface="Roboto"/>
                  <a:cs typeface="Arial" panose="020B0604020202020204" pitchFamily="34" charset="0"/>
                  <a:sym typeface="Roboto"/>
                </a:endParaRPr>
              </a:p>
            </p:txBody>
          </p:sp>
        </p:grpSp>
        <p:grpSp>
          <p:nvGrpSpPr>
            <p:cNvPr id="24" name="Group 23">
              <a:extLst>
                <a:ext uri="{FF2B5EF4-FFF2-40B4-BE49-F238E27FC236}">
                  <a16:creationId xmlns:a16="http://schemas.microsoft.com/office/drawing/2014/main" id="{5E4D4C1F-ACAF-4923-87A2-3BE3958CA8FA}"/>
                </a:ext>
              </a:extLst>
            </p:cNvPr>
            <p:cNvGrpSpPr/>
            <p:nvPr/>
          </p:nvGrpSpPr>
          <p:grpSpPr>
            <a:xfrm>
              <a:off x="581742" y="2864207"/>
              <a:ext cx="4027702" cy="1152787"/>
              <a:chOff x="581742" y="2864207"/>
              <a:chExt cx="4027702" cy="1152787"/>
            </a:xfrm>
          </p:grpSpPr>
          <p:grpSp>
            <p:nvGrpSpPr>
              <p:cNvPr id="155" name="Graphic 3">
                <a:extLst>
                  <a:ext uri="{FF2B5EF4-FFF2-40B4-BE49-F238E27FC236}">
                    <a16:creationId xmlns:a16="http://schemas.microsoft.com/office/drawing/2014/main" id="{9374CAD8-8339-4E03-B4C9-A71C1B137E64}"/>
                  </a:ext>
                </a:extLst>
              </p:cNvPr>
              <p:cNvGrpSpPr/>
              <p:nvPr/>
            </p:nvGrpSpPr>
            <p:grpSpPr>
              <a:xfrm rot="14400000">
                <a:off x="3456657" y="2864207"/>
                <a:ext cx="1152787" cy="1152787"/>
                <a:chOff x="6563541" y="1113338"/>
                <a:chExt cx="1152787" cy="1152787"/>
              </a:xfrm>
            </p:grpSpPr>
            <p:sp>
              <p:nvSpPr>
                <p:cNvPr id="157" name="Graphic 3">
                  <a:extLst>
                    <a:ext uri="{FF2B5EF4-FFF2-40B4-BE49-F238E27FC236}">
                      <a16:creationId xmlns:a16="http://schemas.microsoft.com/office/drawing/2014/main" id="{603C5615-251B-42CB-AD2C-83F189F3831D}"/>
                    </a:ext>
                  </a:extLst>
                </p:cNvPr>
                <p:cNvSpPr/>
                <p:nvPr/>
              </p:nvSpPr>
              <p:spPr>
                <a:xfrm>
                  <a:off x="6687165" y="1460368"/>
                  <a:ext cx="844066" cy="680851"/>
                </a:xfrm>
                <a:custGeom>
                  <a:avLst/>
                  <a:gdLst>
                    <a:gd name="connsiteX0" fmla="*/ 453727 w 844066"/>
                    <a:gd name="connsiteY0" fmla="*/ 680852 h 680851"/>
                    <a:gd name="connsiteX1" fmla="*/ 266085 w 844066"/>
                    <a:gd name="connsiteY1" fmla="*/ 639894 h 680851"/>
                    <a:gd name="connsiteX2" fmla="*/ 204172 w 844066"/>
                    <a:gd name="connsiteY2" fmla="*/ 670374 h 680851"/>
                    <a:gd name="connsiteX3" fmla="*/ 197504 w 844066"/>
                    <a:gd name="connsiteY3" fmla="*/ 670374 h 680851"/>
                    <a:gd name="connsiteX4" fmla="*/ 193695 w 844066"/>
                    <a:gd name="connsiteY4" fmla="*/ 664659 h 680851"/>
                    <a:gd name="connsiteX5" fmla="*/ 188932 w 844066"/>
                    <a:gd name="connsiteY5" fmla="*/ 596079 h 680851"/>
                    <a:gd name="connsiteX6" fmla="*/ 61297 w 844066"/>
                    <a:gd name="connsiteY6" fmla="*/ 3624 h 680851"/>
                    <a:gd name="connsiteX7" fmla="*/ 70822 w 844066"/>
                    <a:gd name="connsiteY7" fmla="*/ 767 h 680851"/>
                    <a:gd name="connsiteX8" fmla="*/ 840442 w 844066"/>
                    <a:gd name="connsiteY8" fmla="*/ 444632 h 680851"/>
                    <a:gd name="connsiteX9" fmla="*/ 843299 w 844066"/>
                    <a:gd name="connsiteY9" fmla="*/ 454157 h 680851"/>
                    <a:gd name="connsiteX10" fmla="*/ 453727 w 844066"/>
                    <a:gd name="connsiteY10" fmla="*/ 680852 h 680851"/>
                    <a:gd name="connsiteX11" fmla="*/ 266085 w 844066"/>
                    <a:gd name="connsiteY11" fmla="*/ 625607 h 680851"/>
                    <a:gd name="connsiteX12" fmla="*/ 268942 w 844066"/>
                    <a:gd name="connsiteY12" fmla="*/ 626559 h 680851"/>
                    <a:gd name="connsiteX13" fmla="*/ 828060 w 844066"/>
                    <a:gd name="connsiteY13" fmla="*/ 454157 h 680851"/>
                    <a:gd name="connsiteX14" fmla="*/ 70822 w 844066"/>
                    <a:gd name="connsiteY14" fmla="*/ 16007 h 680851"/>
                    <a:gd name="connsiteX15" fmla="*/ 200362 w 844066"/>
                    <a:gd name="connsiteY15" fmla="*/ 586554 h 680851"/>
                    <a:gd name="connsiteX16" fmla="*/ 203220 w 844066"/>
                    <a:gd name="connsiteY16" fmla="*/ 591317 h 680851"/>
                    <a:gd name="connsiteX17" fmla="*/ 207029 w 844066"/>
                    <a:gd name="connsiteY17" fmla="*/ 653229 h 680851"/>
                    <a:gd name="connsiteX18" fmla="*/ 263227 w 844066"/>
                    <a:gd name="connsiteY18" fmla="*/ 625607 h 680851"/>
                    <a:gd name="connsiteX19" fmla="*/ 266085 w 844066"/>
                    <a:gd name="connsiteY19" fmla="*/ 625607 h 6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4066" h="680851">
                      <a:moveTo>
                        <a:pt x="453727" y="680852"/>
                      </a:moveTo>
                      <a:cubicBezTo>
                        <a:pt x="390862" y="680852"/>
                        <a:pt x="327045" y="667517"/>
                        <a:pt x="266085" y="639894"/>
                      </a:cubicBezTo>
                      <a:lnTo>
                        <a:pt x="204172" y="670374"/>
                      </a:lnTo>
                      <a:cubicBezTo>
                        <a:pt x="202267" y="671327"/>
                        <a:pt x="199410" y="671327"/>
                        <a:pt x="197504" y="670374"/>
                      </a:cubicBezTo>
                      <a:cubicBezTo>
                        <a:pt x="195599" y="669422"/>
                        <a:pt x="194647" y="667517"/>
                        <a:pt x="193695" y="664659"/>
                      </a:cubicBezTo>
                      <a:lnTo>
                        <a:pt x="188932" y="596079"/>
                      </a:lnTo>
                      <a:cubicBezTo>
                        <a:pt x="-615" y="460824"/>
                        <a:pt x="-55860" y="206507"/>
                        <a:pt x="61297" y="3624"/>
                      </a:cubicBezTo>
                      <a:cubicBezTo>
                        <a:pt x="63202" y="767"/>
                        <a:pt x="67012" y="-1138"/>
                        <a:pt x="70822" y="767"/>
                      </a:cubicBezTo>
                      <a:lnTo>
                        <a:pt x="840442" y="444632"/>
                      </a:lnTo>
                      <a:cubicBezTo>
                        <a:pt x="843299" y="446537"/>
                        <a:pt x="845205" y="450347"/>
                        <a:pt x="843299" y="454157"/>
                      </a:cubicBezTo>
                      <a:cubicBezTo>
                        <a:pt x="759480" y="598937"/>
                        <a:pt x="609937" y="680852"/>
                        <a:pt x="453727" y="680852"/>
                      </a:cubicBezTo>
                      <a:close/>
                      <a:moveTo>
                        <a:pt x="266085" y="625607"/>
                      </a:moveTo>
                      <a:cubicBezTo>
                        <a:pt x="267037" y="625607"/>
                        <a:pt x="267990" y="625607"/>
                        <a:pt x="268942" y="626559"/>
                      </a:cubicBezTo>
                      <a:cubicBezTo>
                        <a:pt x="473729" y="721809"/>
                        <a:pt x="711855" y="647514"/>
                        <a:pt x="828060" y="454157"/>
                      </a:cubicBezTo>
                      <a:lnTo>
                        <a:pt x="70822" y="16007"/>
                      </a:lnTo>
                      <a:cubicBezTo>
                        <a:pt x="-38715" y="212222"/>
                        <a:pt x="16529" y="457014"/>
                        <a:pt x="200362" y="586554"/>
                      </a:cubicBezTo>
                      <a:cubicBezTo>
                        <a:pt x="202267" y="587507"/>
                        <a:pt x="203220" y="589412"/>
                        <a:pt x="203220" y="591317"/>
                      </a:cubicBezTo>
                      <a:lnTo>
                        <a:pt x="207029" y="653229"/>
                      </a:lnTo>
                      <a:lnTo>
                        <a:pt x="263227" y="625607"/>
                      </a:lnTo>
                      <a:cubicBezTo>
                        <a:pt x="264179" y="625607"/>
                        <a:pt x="265132" y="625607"/>
                        <a:pt x="266085" y="625607"/>
                      </a:cubicBezTo>
                      <a:close/>
                    </a:path>
                  </a:pathLst>
                </a:custGeom>
                <a:solidFill>
                  <a:schemeClr val="bg1"/>
                </a:solidFill>
                <a:ln w="9525" cap="flat">
                  <a:noFill/>
                  <a:prstDash val="solid"/>
                  <a:miter/>
                </a:ln>
              </p:spPr>
              <p:txBody>
                <a:bodyPr rtlCol="0" anchor="ctr"/>
                <a:lstStyle/>
                <a:p>
                  <a:endParaRPr lang="en-US" b="1">
                    <a:solidFill>
                      <a:schemeClr val="bg1"/>
                    </a:solidFill>
                  </a:endParaRPr>
                </a:p>
              </p:txBody>
            </p:sp>
            <p:grpSp>
              <p:nvGrpSpPr>
                <p:cNvPr id="158" name="Graphic 3">
                  <a:extLst>
                    <a:ext uri="{FF2B5EF4-FFF2-40B4-BE49-F238E27FC236}">
                      <a16:creationId xmlns:a16="http://schemas.microsoft.com/office/drawing/2014/main" id="{0EF923A2-DE4B-4C58-90FD-D3D88C4654FD}"/>
                    </a:ext>
                  </a:extLst>
                </p:cNvPr>
                <p:cNvGrpSpPr/>
                <p:nvPr/>
              </p:nvGrpSpPr>
              <p:grpSpPr>
                <a:xfrm>
                  <a:off x="6563541" y="1113338"/>
                  <a:ext cx="1152787" cy="1152787"/>
                  <a:chOff x="6563541" y="1113338"/>
                  <a:chExt cx="1152787" cy="1152787"/>
                </a:xfrm>
              </p:grpSpPr>
              <p:grpSp>
                <p:nvGrpSpPr>
                  <p:cNvPr id="159" name="Graphic 3">
                    <a:extLst>
                      <a:ext uri="{FF2B5EF4-FFF2-40B4-BE49-F238E27FC236}">
                        <a16:creationId xmlns:a16="http://schemas.microsoft.com/office/drawing/2014/main" id="{068D778D-D43B-4EA0-BD50-A2CE5D8441AE}"/>
                      </a:ext>
                    </a:extLst>
                  </p:cNvPr>
                  <p:cNvGrpSpPr/>
                  <p:nvPr/>
                </p:nvGrpSpPr>
                <p:grpSpPr>
                  <a:xfrm>
                    <a:off x="6563541" y="1113338"/>
                    <a:ext cx="1152787" cy="1152787"/>
                    <a:chOff x="6563541" y="1113338"/>
                    <a:chExt cx="1152787" cy="1152787"/>
                  </a:xfrm>
                </p:grpSpPr>
                <p:sp>
                  <p:nvSpPr>
                    <p:cNvPr id="179" name="Graphic 3">
                      <a:extLst>
                        <a:ext uri="{FF2B5EF4-FFF2-40B4-BE49-F238E27FC236}">
                          <a16:creationId xmlns:a16="http://schemas.microsoft.com/office/drawing/2014/main" id="{4E6688EA-BBDD-42C5-A0F8-0CA0A5C669BC}"/>
                        </a:ext>
                      </a:extLst>
                    </p:cNvPr>
                    <p:cNvSpPr/>
                    <p:nvPr/>
                  </p:nvSpPr>
                  <p:spPr>
                    <a:xfrm rot="-3599956">
                      <a:off x="6717987" y="1267783"/>
                      <a:ext cx="843896" cy="843896"/>
                    </a:xfrm>
                    <a:custGeom>
                      <a:avLst/>
                      <a:gdLst>
                        <a:gd name="connsiteX0" fmla="*/ 843897 w 843896"/>
                        <a:gd name="connsiteY0" fmla="*/ 421948 h 843896"/>
                        <a:gd name="connsiteX1" fmla="*/ 421949 w 843896"/>
                        <a:gd name="connsiteY1" fmla="*/ 843896 h 843896"/>
                        <a:gd name="connsiteX2" fmla="*/ 0 w 843896"/>
                        <a:gd name="connsiteY2" fmla="*/ 421948 h 843896"/>
                        <a:gd name="connsiteX3" fmla="*/ 421949 w 843896"/>
                        <a:gd name="connsiteY3" fmla="*/ 0 h 843896"/>
                        <a:gd name="connsiteX4" fmla="*/ 843897 w 843896"/>
                        <a:gd name="connsiteY4" fmla="*/ 421948 h 843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896" h="843896">
                          <a:moveTo>
                            <a:pt x="843897" y="421948"/>
                          </a:moveTo>
                          <a:cubicBezTo>
                            <a:pt x="843897" y="654984"/>
                            <a:pt x="654984" y="843896"/>
                            <a:pt x="421949" y="843896"/>
                          </a:cubicBezTo>
                          <a:cubicBezTo>
                            <a:pt x="188913" y="843896"/>
                            <a:pt x="0" y="654984"/>
                            <a:pt x="0" y="421948"/>
                          </a:cubicBezTo>
                          <a:cubicBezTo>
                            <a:pt x="0" y="188913"/>
                            <a:pt x="188913" y="0"/>
                            <a:pt x="421949" y="0"/>
                          </a:cubicBezTo>
                          <a:cubicBezTo>
                            <a:pt x="654984" y="0"/>
                            <a:pt x="843897" y="188913"/>
                            <a:pt x="843897" y="421948"/>
                          </a:cubicBezTo>
                          <a:close/>
                        </a:path>
                      </a:pathLst>
                    </a:custGeom>
                    <a:solidFill>
                      <a:schemeClr val="tx1">
                        <a:lumMod val="85000"/>
                        <a:lumOff val="15000"/>
                      </a:schemeClr>
                    </a:solidFill>
                    <a:ln w="9525" cap="flat">
                      <a:noFill/>
                      <a:prstDash val="solid"/>
                      <a:miter/>
                    </a:ln>
                  </p:spPr>
                  <p:txBody>
                    <a:bodyPr rtlCol="0" anchor="ctr"/>
                    <a:lstStyle/>
                    <a:p>
                      <a:endParaRPr lang="en-US" b="1">
                        <a:solidFill>
                          <a:schemeClr val="bg1"/>
                        </a:solidFill>
                      </a:endParaRPr>
                    </a:p>
                  </p:txBody>
                </p:sp>
                <p:sp>
                  <p:nvSpPr>
                    <p:cNvPr id="180" name="Graphic 3">
                      <a:extLst>
                        <a:ext uri="{FF2B5EF4-FFF2-40B4-BE49-F238E27FC236}">
                          <a16:creationId xmlns:a16="http://schemas.microsoft.com/office/drawing/2014/main" id="{9CA13E84-A699-4C65-926A-434B3AE18A14}"/>
                        </a:ext>
                      </a:extLst>
                    </p:cNvPr>
                    <p:cNvSpPr/>
                    <p:nvPr/>
                  </p:nvSpPr>
                  <p:spPr>
                    <a:xfrm rot="-3599956">
                      <a:off x="6763698" y="1313494"/>
                      <a:ext cx="752458" cy="752458"/>
                    </a:xfrm>
                    <a:custGeom>
                      <a:avLst/>
                      <a:gdLst>
                        <a:gd name="connsiteX0" fmla="*/ 752458 w 752458"/>
                        <a:gd name="connsiteY0" fmla="*/ 376229 h 752458"/>
                        <a:gd name="connsiteX1" fmla="*/ 376229 w 752458"/>
                        <a:gd name="connsiteY1" fmla="*/ 752458 h 752458"/>
                        <a:gd name="connsiteX2" fmla="*/ 0 w 752458"/>
                        <a:gd name="connsiteY2" fmla="*/ 376229 h 752458"/>
                        <a:gd name="connsiteX3" fmla="*/ 376229 w 752458"/>
                        <a:gd name="connsiteY3" fmla="*/ 0 h 752458"/>
                        <a:gd name="connsiteX4" fmla="*/ 752458 w 752458"/>
                        <a:gd name="connsiteY4" fmla="*/ 376229 h 752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58" h="752458">
                          <a:moveTo>
                            <a:pt x="752458" y="376229"/>
                          </a:moveTo>
                          <a:cubicBezTo>
                            <a:pt x="752458" y="584015"/>
                            <a:pt x="584015" y="752458"/>
                            <a:pt x="376229" y="752458"/>
                          </a:cubicBezTo>
                          <a:cubicBezTo>
                            <a:pt x="168443" y="752458"/>
                            <a:pt x="0" y="584015"/>
                            <a:pt x="0" y="376229"/>
                          </a:cubicBezTo>
                          <a:cubicBezTo>
                            <a:pt x="0" y="168444"/>
                            <a:pt x="168443" y="0"/>
                            <a:pt x="376229" y="0"/>
                          </a:cubicBezTo>
                          <a:cubicBezTo>
                            <a:pt x="584015" y="0"/>
                            <a:pt x="752458" y="168444"/>
                            <a:pt x="752458" y="376229"/>
                          </a:cubicBezTo>
                          <a:close/>
                        </a:path>
                      </a:pathLst>
                    </a:custGeom>
                    <a:solidFill>
                      <a:srgbClr val="9C7D24"/>
                    </a:solidFill>
                    <a:ln w="9525" cap="flat">
                      <a:noFill/>
                      <a:prstDash val="solid"/>
                      <a:miter/>
                    </a:ln>
                  </p:spPr>
                  <p:txBody>
                    <a:bodyPr rtlCol="0" anchor="ctr"/>
                    <a:lstStyle/>
                    <a:p>
                      <a:endParaRPr lang="en-US" b="1">
                        <a:solidFill>
                          <a:schemeClr val="bg1"/>
                        </a:solidFill>
                      </a:endParaRPr>
                    </a:p>
                  </p:txBody>
                </p:sp>
              </p:grpSp>
              <p:grpSp>
                <p:nvGrpSpPr>
                  <p:cNvPr id="176" name="Graphic 3">
                    <a:extLst>
                      <a:ext uri="{FF2B5EF4-FFF2-40B4-BE49-F238E27FC236}">
                        <a16:creationId xmlns:a16="http://schemas.microsoft.com/office/drawing/2014/main" id="{8E560846-BF6D-4695-B1BF-FC5A24CC9FFB}"/>
                      </a:ext>
                    </a:extLst>
                  </p:cNvPr>
                  <p:cNvGrpSpPr/>
                  <p:nvPr/>
                </p:nvGrpSpPr>
                <p:grpSpPr>
                  <a:xfrm>
                    <a:off x="6701511" y="1251248"/>
                    <a:ext cx="876951" cy="876951"/>
                    <a:chOff x="6701511" y="1251248"/>
                    <a:chExt cx="876951" cy="876951"/>
                  </a:xfrm>
                </p:grpSpPr>
                <p:sp>
                  <p:nvSpPr>
                    <p:cNvPr id="177" name="Graphic 3">
                      <a:extLst>
                        <a:ext uri="{FF2B5EF4-FFF2-40B4-BE49-F238E27FC236}">
                          <a16:creationId xmlns:a16="http://schemas.microsoft.com/office/drawing/2014/main" id="{8AC39B29-32F6-497B-A510-0FFB7D838F88}"/>
                        </a:ext>
                      </a:extLst>
                    </p:cNvPr>
                    <p:cNvSpPr/>
                    <p:nvPr/>
                  </p:nvSpPr>
                  <p:spPr>
                    <a:xfrm rot="-3599956">
                      <a:off x="6819002" y="1368739"/>
                      <a:ext cx="641970" cy="641970"/>
                    </a:xfrm>
                    <a:custGeom>
                      <a:avLst/>
                      <a:gdLst>
                        <a:gd name="connsiteX0" fmla="*/ 641971 w 641970"/>
                        <a:gd name="connsiteY0" fmla="*/ 320985 h 641970"/>
                        <a:gd name="connsiteX1" fmla="*/ 320985 w 641970"/>
                        <a:gd name="connsiteY1" fmla="*/ 641971 h 641970"/>
                        <a:gd name="connsiteX2" fmla="*/ 0 w 641970"/>
                        <a:gd name="connsiteY2" fmla="*/ 320985 h 641970"/>
                        <a:gd name="connsiteX3" fmla="*/ 320985 w 641970"/>
                        <a:gd name="connsiteY3" fmla="*/ 0 h 641970"/>
                        <a:gd name="connsiteX4" fmla="*/ 641971 w 641970"/>
                        <a:gd name="connsiteY4" fmla="*/ 320985 h 641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70" h="641970">
                          <a:moveTo>
                            <a:pt x="641971" y="320985"/>
                          </a:moveTo>
                          <a:cubicBezTo>
                            <a:pt x="641971" y="498261"/>
                            <a:pt x="498261" y="641971"/>
                            <a:pt x="320985" y="641971"/>
                          </a:cubicBezTo>
                          <a:cubicBezTo>
                            <a:pt x="143710" y="641971"/>
                            <a:pt x="0" y="498261"/>
                            <a:pt x="0" y="320985"/>
                          </a:cubicBezTo>
                          <a:cubicBezTo>
                            <a:pt x="0" y="143710"/>
                            <a:pt x="143710" y="0"/>
                            <a:pt x="320985" y="0"/>
                          </a:cubicBezTo>
                          <a:cubicBezTo>
                            <a:pt x="498261" y="0"/>
                            <a:pt x="641971" y="143710"/>
                            <a:pt x="641971" y="320985"/>
                          </a:cubicBezTo>
                          <a:close/>
                        </a:path>
                      </a:pathLst>
                    </a:custGeom>
                    <a:solidFill>
                      <a:srgbClr val="D9D9D9"/>
                    </a:solidFill>
                    <a:ln w="9525" cap="flat">
                      <a:noFill/>
                      <a:prstDash val="solid"/>
                      <a:miter/>
                    </a:ln>
                  </p:spPr>
                  <p:txBody>
                    <a:bodyPr rtlCol="0" anchor="ctr"/>
                    <a:lstStyle/>
                    <a:p>
                      <a:endParaRPr lang="en-US" b="1">
                        <a:solidFill>
                          <a:schemeClr val="bg1"/>
                        </a:solidFill>
                      </a:endParaRPr>
                    </a:p>
                  </p:txBody>
                </p:sp>
                <p:sp>
                  <p:nvSpPr>
                    <p:cNvPr id="178" name="Graphic 3">
                      <a:extLst>
                        <a:ext uri="{FF2B5EF4-FFF2-40B4-BE49-F238E27FC236}">
                          <a16:creationId xmlns:a16="http://schemas.microsoft.com/office/drawing/2014/main" id="{D5F9384B-7E02-44B7-B354-D6EA1313ABD8}"/>
                        </a:ext>
                      </a:extLst>
                    </p:cNvPr>
                    <p:cNvSpPr/>
                    <p:nvPr/>
                  </p:nvSpPr>
                  <p:spPr>
                    <a:xfrm rot="-3599956">
                      <a:off x="6843789" y="1393536"/>
                      <a:ext cx="592441" cy="592441"/>
                    </a:xfrm>
                    <a:custGeom>
                      <a:avLst/>
                      <a:gdLst>
                        <a:gd name="connsiteX0" fmla="*/ 592442 w 592441"/>
                        <a:gd name="connsiteY0" fmla="*/ 296221 h 592441"/>
                        <a:gd name="connsiteX1" fmla="*/ 296221 w 592441"/>
                        <a:gd name="connsiteY1" fmla="*/ 592442 h 592441"/>
                        <a:gd name="connsiteX2" fmla="*/ 1 w 592441"/>
                        <a:gd name="connsiteY2" fmla="*/ 296221 h 592441"/>
                        <a:gd name="connsiteX3" fmla="*/ 296221 w 592441"/>
                        <a:gd name="connsiteY3" fmla="*/ 0 h 592441"/>
                        <a:gd name="connsiteX4" fmla="*/ 592442 w 592441"/>
                        <a:gd name="connsiteY4" fmla="*/ 296221 h 592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441" h="592441">
                          <a:moveTo>
                            <a:pt x="592442" y="296221"/>
                          </a:moveTo>
                          <a:cubicBezTo>
                            <a:pt x="592442" y="459819"/>
                            <a:pt x="459819" y="592442"/>
                            <a:pt x="296221" y="592442"/>
                          </a:cubicBezTo>
                          <a:cubicBezTo>
                            <a:pt x="132623" y="592442"/>
                            <a:pt x="1" y="459819"/>
                            <a:pt x="1" y="296221"/>
                          </a:cubicBezTo>
                          <a:cubicBezTo>
                            <a:pt x="1" y="132623"/>
                            <a:pt x="132623" y="0"/>
                            <a:pt x="296221" y="0"/>
                          </a:cubicBezTo>
                          <a:cubicBezTo>
                            <a:pt x="459819" y="0"/>
                            <a:pt x="592442" y="132623"/>
                            <a:pt x="592442" y="296221"/>
                          </a:cubicBezTo>
                          <a:close/>
                        </a:path>
                      </a:pathLst>
                    </a:custGeom>
                    <a:solidFill>
                      <a:srgbClr val="FAFAFA"/>
                    </a:solidFill>
                    <a:ln w="9525" cap="flat">
                      <a:noFill/>
                      <a:prstDash val="solid"/>
                      <a:miter/>
                    </a:ln>
                  </p:spPr>
                  <p:txBody>
                    <a:bodyPr rtlCol="0" anchor="ctr"/>
                    <a:lstStyle/>
                    <a:p>
                      <a:endParaRPr lang="en-US" b="1">
                        <a:solidFill>
                          <a:schemeClr val="bg1"/>
                        </a:solidFill>
                      </a:endParaRPr>
                    </a:p>
                  </p:txBody>
                </p:sp>
              </p:grpSp>
            </p:grpSp>
          </p:grpSp>
          <p:sp>
            <p:nvSpPr>
              <p:cNvPr id="156" name="TextBox 155">
                <a:extLst>
                  <a:ext uri="{FF2B5EF4-FFF2-40B4-BE49-F238E27FC236}">
                    <a16:creationId xmlns:a16="http://schemas.microsoft.com/office/drawing/2014/main" id="{339F3251-CD15-4C48-A080-7B341C0A9181}"/>
                  </a:ext>
                </a:extLst>
              </p:cNvPr>
              <p:cNvSpPr txBox="1"/>
              <p:nvPr/>
            </p:nvSpPr>
            <p:spPr>
              <a:xfrm>
                <a:off x="581742" y="3198168"/>
                <a:ext cx="2956784" cy="461665"/>
              </a:xfrm>
              <a:prstGeom prst="rect">
                <a:avLst/>
              </a:prstGeom>
              <a:noFill/>
            </p:spPr>
            <p:txBody>
              <a:bodyPr wrap="square" anchor="ctr">
                <a:spAutoFit/>
              </a:bodyPr>
              <a:lstStyle/>
              <a:p>
                <a:r>
                  <a:rPr lang="en-US" sz="2400" dirty="0">
                    <a:latin typeface="Sakkal Majalla" panose="02000000000000000000" pitchFamily="2" charset="-78"/>
                    <a:ea typeface="Roboto"/>
                    <a:cs typeface="Sakkal Majalla" panose="02000000000000000000" pitchFamily="2" charset="-78"/>
                    <a:sym typeface="Roboto"/>
                  </a:rPr>
                  <a:t>SME Incentivization Program</a:t>
                </a:r>
              </a:p>
            </p:txBody>
          </p:sp>
        </p:grpSp>
        <p:grpSp>
          <p:nvGrpSpPr>
            <p:cNvPr id="25" name="Group 24">
              <a:extLst>
                <a:ext uri="{FF2B5EF4-FFF2-40B4-BE49-F238E27FC236}">
                  <a16:creationId xmlns:a16="http://schemas.microsoft.com/office/drawing/2014/main" id="{531E0F3C-D3BA-41BB-B5B7-4EE2A46B7DD8}"/>
                </a:ext>
              </a:extLst>
            </p:cNvPr>
            <p:cNvGrpSpPr/>
            <p:nvPr/>
          </p:nvGrpSpPr>
          <p:grpSpPr>
            <a:xfrm>
              <a:off x="790283" y="3898100"/>
              <a:ext cx="4089327" cy="1152787"/>
              <a:chOff x="790283" y="3898100"/>
              <a:chExt cx="4089327" cy="1152787"/>
            </a:xfrm>
          </p:grpSpPr>
          <p:grpSp>
            <p:nvGrpSpPr>
              <p:cNvPr id="145" name="Graphic 3">
                <a:extLst>
                  <a:ext uri="{FF2B5EF4-FFF2-40B4-BE49-F238E27FC236}">
                    <a16:creationId xmlns:a16="http://schemas.microsoft.com/office/drawing/2014/main" id="{64DA95D0-5DFA-4F4E-A8F7-72DA6E8D4A67}"/>
                  </a:ext>
                </a:extLst>
              </p:cNvPr>
              <p:cNvGrpSpPr/>
              <p:nvPr/>
            </p:nvGrpSpPr>
            <p:grpSpPr>
              <a:xfrm rot="12600000">
                <a:off x="3726823" y="3898100"/>
                <a:ext cx="1152787" cy="1152787"/>
                <a:chOff x="6563541" y="1113338"/>
                <a:chExt cx="1152787" cy="1152787"/>
              </a:xfrm>
            </p:grpSpPr>
            <p:sp>
              <p:nvSpPr>
                <p:cNvPr id="147" name="Graphic 3">
                  <a:extLst>
                    <a:ext uri="{FF2B5EF4-FFF2-40B4-BE49-F238E27FC236}">
                      <a16:creationId xmlns:a16="http://schemas.microsoft.com/office/drawing/2014/main" id="{7C4A65EE-433E-4E62-9822-2EF2F3879297}"/>
                    </a:ext>
                  </a:extLst>
                </p:cNvPr>
                <p:cNvSpPr/>
                <p:nvPr/>
              </p:nvSpPr>
              <p:spPr>
                <a:xfrm>
                  <a:off x="6687165" y="1460368"/>
                  <a:ext cx="844066" cy="680851"/>
                </a:xfrm>
                <a:custGeom>
                  <a:avLst/>
                  <a:gdLst>
                    <a:gd name="connsiteX0" fmla="*/ 453727 w 844066"/>
                    <a:gd name="connsiteY0" fmla="*/ 680852 h 680851"/>
                    <a:gd name="connsiteX1" fmla="*/ 266085 w 844066"/>
                    <a:gd name="connsiteY1" fmla="*/ 639894 h 680851"/>
                    <a:gd name="connsiteX2" fmla="*/ 204172 w 844066"/>
                    <a:gd name="connsiteY2" fmla="*/ 670374 h 680851"/>
                    <a:gd name="connsiteX3" fmla="*/ 197504 w 844066"/>
                    <a:gd name="connsiteY3" fmla="*/ 670374 h 680851"/>
                    <a:gd name="connsiteX4" fmla="*/ 193695 w 844066"/>
                    <a:gd name="connsiteY4" fmla="*/ 664659 h 680851"/>
                    <a:gd name="connsiteX5" fmla="*/ 188932 w 844066"/>
                    <a:gd name="connsiteY5" fmla="*/ 596079 h 680851"/>
                    <a:gd name="connsiteX6" fmla="*/ 61297 w 844066"/>
                    <a:gd name="connsiteY6" fmla="*/ 3624 h 680851"/>
                    <a:gd name="connsiteX7" fmla="*/ 70822 w 844066"/>
                    <a:gd name="connsiteY7" fmla="*/ 767 h 680851"/>
                    <a:gd name="connsiteX8" fmla="*/ 840442 w 844066"/>
                    <a:gd name="connsiteY8" fmla="*/ 444632 h 680851"/>
                    <a:gd name="connsiteX9" fmla="*/ 843299 w 844066"/>
                    <a:gd name="connsiteY9" fmla="*/ 454157 h 680851"/>
                    <a:gd name="connsiteX10" fmla="*/ 453727 w 844066"/>
                    <a:gd name="connsiteY10" fmla="*/ 680852 h 680851"/>
                    <a:gd name="connsiteX11" fmla="*/ 266085 w 844066"/>
                    <a:gd name="connsiteY11" fmla="*/ 625607 h 680851"/>
                    <a:gd name="connsiteX12" fmla="*/ 268942 w 844066"/>
                    <a:gd name="connsiteY12" fmla="*/ 626559 h 680851"/>
                    <a:gd name="connsiteX13" fmla="*/ 828060 w 844066"/>
                    <a:gd name="connsiteY13" fmla="*/ 454157 h 680851"/>
                    <a:gd name="connsiteX14" fmla="*/ 70822 w 844066"/>
                    <a:gd name="connsiteY14" fmla="*/ 16007 h 680851"/>
                    <a:gd name="connsiteX15" fmla="*/ 200362 w 844066"/>
                    <a:gd name="connsiteY15" fmla="*/ 586554 h 680851"/>
                    <a:gd name="connsiteX16" fmla="*/ 203220 w 844066"/>
                    <a:gd name="connsiteY16" fmla="*/ 591317 h 680851"/>
                    <a:gd name="connsiteX17" fmla="*/ 207029 w 844066"/>
                    <a:gd name="connsiteY17" fmla="*/ 653229 h 680851"/>
                    <a:gd name="connsiteX18" fmla="*/ 263227 w 844066"/>
                    <a:gd name="connsiteY18" fmla="*/ 625607 h 680851"/>
                    <a:gd name="connsiteX19" fmla="*/ 266085 w 844066"/>
                    <a:gd name="connsiteY19" fmla="*/ 625607 h 6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4066" h="680851">
                      <a:moveTo>
                        <a:pt x="453727" y="680852"/>
                      </a:moveTo>
                      <a:cubicBezTo>
                        <a:pt x="390862" y="680852"/>
                        <a:pt x="327045" y="667517"/>
                        <a:pt x="266085" y="639894"/>
                      </a:cubicBezTo>
                      <a:lnTo>
                        <a:pt x="204172" y="670374"/>
                      </a:lnTo>
                      <a:cubicBezTo>
                        <a:pt x="202267" y="671327"/>
                        <a:pt x="199410" y="671327"/>
                        <a:pt x="197504" y="670374"/>
                      </a:cubicBezTo>
                      <a:cubicBezTo>
                        <a:pt x="195599" y="669422"/>
                        <a:pt x="194647" y="667517"/>
                        <a:pt x="193695" y="664659"/>
                      </a:cubicBezTo>
                      <a:lnTo>
                        <a:pt x="188932" y="596079"/>
                      </a:lnTo>
                      <a:cubicBezTo>
                        <a:pt x="-615" y="460824"/>
                        <a:pt x="-55860" y="206507"/>
                        <a:pt x="61297" y="3624"/>
                      </a:cubicBezTo>
                      <a:cubicBezTo>
                        <a:pt x="63202" y="767"/>
                        <a:pt x="67012" y="-1138"/>
                        <a:pt x="70822" y="767"/>
                      </a:cubicBezTo>
                      <a:lnTo>
                        <a:pt x="840442" y="444632"/>
                      </a:lnTo>
                      <a:cubicBezTo>
                        <a:pt x="843299" y="446537"/>
                        <a:pt x="845205" y="450347"/>
                        <a:pt x="843299" y="454157"/>
                      </a:cubicBezTo>
                      <a:cubicBezTo>
                        <a:pt x="759480" y="598937"/>
                        <a:pt x="609937" y="680852"/>
                        <a:pt x="453727" y="680852"/>
                      </a:cubicBezTo>
                      <a:close/>
                      <a:moveTo>
                        <a:pt x="266085" y="625607"/>
                      </a:moveTo>
                      <a:cubicBezTo>
                        <a:pt x="267037" y="625607"/>
                        <a:pt x="267990" y="625607"/>
                        <a:pt x="268942" y="626559"/>
                      </a:cubicBezTo>
                      <a:cubicBezTo>
                        <a:pt x="473729" y="721809"/>
                        <a:pt x="711855" y="647514"/>
                        <a:pt x="828060" y="454157"/>
                      </a:cubicBezTo>
                      <a:lnTo>
                        <a:pt x="70822" y="16007"/>
                      </a:lnTo>
                      <a:cubicBezTo>
                        <a:pt x="-38715" y="212222"/>
                        <a:pt x="16529" y="457014"/>
                        <a:pt x="200362" y="586554"/>
                      </a:cubicBezTo>
                      <a:cubicBezTo>
                        <a:pt x="202267" y="587507"/>
                        <a:pt x="203220" y="589412"/>
                        <a:pt x="203220" y="591317"/>
                      </a:cubicBezTo>
                      <a:lnTo>
                        <a:pt x="207029" y="653229"/>
                      </a:lnTo>
                      <a:lnTo>
                        <a:pt x="263227" y="625607"/>
                      </a:lnTo>
                      <a:cubicBezTo>
                        <a:pt x="264179" y="625607"/>
                        <a:pt x="265132" y="625607"/>
                        <a:pt x="266085" y="625607"/>
                      </a:cubicBezTo>
                      <a:close/>
                    </a:path>
                  </a:pathLst>
                </a:custGeom>
                <a:solidFill>
                  <a:schemeClr val="bg1"/>
                </a:solidFill>
                <a:ln w="9525" cap="flat">
                  <a:noFill/>
                  <a:prstDash val="solid"/>
                  <a:miter/>
                </a:ln>
              </p:spPr>
              <p:txBody>
                <a:bodyPr rtlCol="0" anchor="ctr"/>
                <a:lstStyle/>
                <a:p>
                  <a:endParaRPr lang="en-US" b="1">
                    <a:solidFill>
                      <a:schemeClr val="bg1"/>
                    </a:solidFill>
                  </a:endParaRPr>
                </a:p>
              </p:txBody>
            </p:sp>
            <p:grpSp>
              <p:nvGrpSpPr>
                <p:cNvPr id="148" name="Graphic 3">
                  <a:extLst>
                    <a:ext uri="{FF2B5EF4-FFF2-40B4-BE49-F238E27FC236}">
                      <a16:creationId xmlns:a16="http://schemas.microsoft.com/office/drawing/2014/main" id="{E9E443B2-72AD-455B-B025-2674C4BE1C35}"/>
                    </a:ext>
                  </a:extLst>
                </p:cNvPr>
                <p:cNvGrpSpPr/>
                <p:nvPr/>
              </p:nvGrpSpPr>
              <p:grpSpPr>
                <a:xfrm>
                  <a:off x="6563541" y="1113338"/>
                  <a:ext cx="1152787" cy="1152787"/>
                  <a:chOff x="6563541" y="1113338"/>
                  <a:chExt cx="1152787" cy="1152787"/>
                </a:xfrm>
              </p:grpSpPr>
              <p:grpSp>
                <p:nvGrpSpPr>
                  <p:cNvPr id="149" name="Graphic 3">
                    <a:extLst>
                      <a:ext uri="{FF2B5EF4-FFF2-40B4-BE49-F238E27FC236}">
                        <a16:creationId xmlns:a16="http://schemas.microsoft.com/office/drawing/2014/main" id="{325886DB-9242-4618-8217-6C7BBA5D3575}"/>
                      </a:ext>
                    </a:extLst>
                  </p:cNvPr>
                  <p:cNvGrpSpPr/>
                  <p:nvPr/>
                </p:nvGrpSpPr>
                <p:grpSpPr>
                  <a:xfrm>
                    <a:off x="6563541" y="1113338"/>
                    <a:ext cx="1152787" cy="1152787"/>
                    <a:chOff x="6563541" y="1113338"/>
                    <a:chExt cx="1152787" cy="1152787"/>
                  </a:xfrm>
                </p:grpSpPr>
                <p:sp>
                  <p:nvSpPr>
                    <p:cNvPr id="153" name="Graphic 3">
                      <a:extLst>
                        <a:ext uri="{FF2B5EF4-FFF2-40B4-BE49-F238E27FC236}">
                          <a16:creationId xmlns:a16="http://schemas.microsoft.com/office/drawing/2014/main" id="{8BD23CD1-EE6E-4646-842F-02DC5EBCA1FA}"/>
                        </a:ext>
                      </a:extLst>
                    </p:cNvPr>
                    <p:cNvSpPr/>
                    <p:nvPr/>
                  </p:nvSpPr>
                  <p:spPr>
                    <a:xfrm rot="-3599956">
                      <a:off x="6717987" y="1267783"/>
                      <a:ext cx="843896" cy="843896"/>
                    </a:xfrm>
                    <a:custGeom>
                      <a:avLst/>
                      <a:gdLst>
                        <a:gd name="connsiteX0" fmla="*/ 843897 w 843896"/>
                        <a:gd name="connsiteY0" fmla="*/ 421948 h 843896"/>
                        <a:gd name="connsiteX1" fmla="*/ 421949 w 843896"/>
                        <a:gd name="connsiteY1" fmla="*/ 843896 h 843896"/>
                        <a:gd name="connsiteX2" fmla="*/ 0 w 843896"/>
                        <a:gd name="connsiteY2" fmla="*/ 421948 h 843896"/>
                        <a:gd name="connsiteX3" fmla="*/ 421949 w 843896"/>
                        <a:gd name="connsiteY3" fmla="*/ 0 h 843896"/>
                        <a:gd name="connsiteX4" fmla="*/ 843897 w 843896"/>
                        <a:gd name="connsiteY4" fmla="*/ 421948 h 843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896" h="843896">
                          <a:moveTo>
                            <a:pt x="843897" y="421948"/>
                          </a:moveTo>
                          <a:cubicBezTo>
                            <a:pt x="843897" y="654984"/>
                            <a:pt x="654984" y="843896"/>
                            <a:pt x="421949" y="843896"/>
                          </a:cubicBezTo>
                          <a:cubicBezTo>
                            <a:pt x="188913" y="843896"/>
                            <a:pt x="0" y="654984"/>
                            <a:pt x="0" y="421948"/>
                          </a:cubicBezTo>
                          <a:cubicBezTo>
                            <a:pt x="0" y="188913"/>
                            <a:pt x="188913" y="0"/>
                            <a:pt x="421949" y="0"/>
                          </a:cubicBezTo>
                          <a:cubicBezTo>
                            <a:pt x="654984" y="0"/>
                            <a:pt x="843897" y="188913"/>
                            <a:pt x="843897" y="421948"/>
                          </a:cubicBezTo>
                          <a:close/>
                        </a:path>
                      </a:pathLst>
                    </a:custGeom>
                    <a:solidFill>
                      <a:schemeClr val="tx1">
                        <a:lumMod val="85000"/>
                        <a:lumOff val="15000"/>
                      </a:schemeClr>
                    </a:solidFill>
                    <a:ln w="9525" cap="flat">
                      <a:noFill/>
                      <a:prstDash val="solid"/>
                      <a:miter/>
                    </a:ln>
                  </p:spPr>
                  <p:txBody>
                    <a:bodyPr rtlCol="0" anchor="ctr"/>
                    <a:lstStyle/>
                    <a:p>
                      <a:endParaRPr lang="en-US" b="1">
                        <a:solidFill>
                          <a:schemeClr val="bg1"/>
                        </a:solidFill>
                      </a:endParaRPr>
                    </a:p>
                  </p:txBody>
                </p:sp>
                <p:sp>
                  <p:nvSpPr>
                    <p:cNvPr id="154" name="Graphic 3">
                      <a:extLst>
                        <a:ext uri="{FF2B5EF4-FFF2-40B4-BE49-F238E27FC236}">
                          <a16:creationId xmlns:a16="http://schemas.microsoft.com/office/drawing/2014/main" id="{7ECCCAE3-2E28-40A9-8BFC-89095E573827}"/>
                        </a:ext>
                      </a:extLst>
                    </p:cNvPr>
                    <p:cNvSpPr/>
                    <p:nvPr/>
                  </p:nvSpPr>
                  <p:spPr>
                    <a:xfrm rot="-3599956">
                      <a:off x="6763698" y="1313494"/>
                      <a:ext cx="752458" cy="752458"/>
                    </a:xfrm>
                    <a:custGeom>
                      <a:avLst/>
                      <a:gdLst>
                        <a:gd name="connsiteX0" fmla="*/ 752458 w 752458"/>
                        <a:gd name="connsiteY0" fmla="*/ 376229 h 752458"/>
                        <a:gd name="connsiteX1" fmla="*/ 376229 w 752458"/>
                        <a:gd name="connsiteY1" fmla="*/ 752458 h 752458"/>
                        <a:gd name="connsiteX2" fmla="*/ 0 w 752458"/>
                        <a:gd name="connsiteY2" fmla="*/ 376229 h 752458"/>
                        <a:gd name="connsiteX3" fmla="*/ 376229 w 752458"/>
                        <a:gd name="connsiteY3" fmla="*/ 0 h 752458"/>
                        <a:gd name="connsiteX4" fmla="*/ 752458 w 752458"/>
                        <a:gd name="connsiteY4" fmla="*/ 376229 h 752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58" h="752458">
                          <a:moveTo>
                            <a:pt x="752458" y="376229"/>
                          </a:moveTo>
                          <a:cubicBezTo>
                            <a:pt x="752458" y="584015"/>
                            <a:pt x="584015" y="752458"/>
                            <a:pt x="376229" y="752458"/>
                          </a:cubicBezTo>
                          <a:cubicBezTo>
                            <a:pt x="168443" y="752458"/>
                            <a:pt x="0" y="584015"/>
                            <a:pt x="0" y="376229"/>
                          </a:cubicBezTo>
                          <a:cubicBezTo>
                            <a:pt x="0" y="168444"/>
                            <a:pt x="168443" y="0"/>
                            <a:pt x="376229" y="0"/>
                          </a:cubicBezTo>
                          <a:cubicBezTo>
                            <a:pt x="584015" y="0"/>
                            <a:pt x="752458" y="168444"/>
                            <a:pt x="752458" y="376229"/>
                          </a:cubicBezTo>
                          <a:close/>
                        </a:path>
                      </a:pathLst>
                    </a:custGeom>
                    <a:solidFill>
                      <a:srgbClr val="9C7D24"/>
                    </a:solidFill>
                    <a:ln w="9525" cap="flat">
                      <a:noFill/>
                      <a:prstDash val="solid"/>
                      <a:miter/>
                    </a:ln>
                  </p:spPr>
                  <p:txBody>
                    <a:bodyPr rtlCol="0" anchor="ctr"/>
                    <a:lstStyle/>
                    <a:p>
                      <a:endParaRPr lang="en-US" b="1">
                        <a:solidFill>
                          <a:schemeClr val="bg1"/>
                        </a:solidFill>
                      </a:endParaRPr>
                    </a:p>
                  </p:txBody>
                </p:sp>
              </p:grpSp>
              <p:grpSp>
                <p:nvGrpSpPr>
                  <p:cNvPr id="150" name="Graphic 3">
                    <a:extLst>
                      <a:ext uri="{FF2B5EF4-FFF2-40B4-BE49-F238E27FC236}">
                        <a16:creationId xmlns:a16="http://schemas.microsoft.com/office/drawing/2014/main" id="{5819E052-491E-4586-A87C-2DC12AF99C60}"/>
                      </a:ext>
                    </a:extLst>
                  </p:cNvPr>
                  <p:cNvGrpSpPr/>
                  <p:nvPr/>
                </p:nvGrpSpPr>
                <p:grpSpPr>
                  <a:xfrm>
                    <a:off x="6701511" y="1251248"/>
                    <a:ext cx="876951" cy="876951"/>
                    <a:chOff x="6701511" y="1251248"/>
                    <a:chExt cx="876951" cy="876951"/>
                  </a:xfrm>
                </p:grpSpPr>
                <p:sp>
                  <p:nvSpPr>
                    <p:cNvPr id="151" name="Graphic 3">
                      <a:extLst>
                        <a:ext uri="{FF2B5EF4-FFF2-40B4-BE49-F238E27FC236}">
                          <a16:creationId xmlns:a16="http://schemas.microsoft.com/office/drawing/2014/main" id="{9821D858-981C-4778-A93A-30B0CBF7BB15}"/>
                        </a:ext>
                      </a:extLst>
                    </p:cNvPr>
                    <p:cNvSpPr/>
                    <p:nvPr/>
                  </p:nvSpPr>
                  <p:spPr>
                    <a:xfrm rot="-3599956">
                      <a:off x="6819002" y="1368739"/>
                      <a:ext cx="641970" cy="641970"/>
                    </a:xfrm>
                    <a:custGeom>
                      <a:avLst/>
                      <a:gdLst>
                        <a:gd name="connsiteX0" fmla="*/ 641971 w 641970"/>
                        <a:gd name="connsiteY0" fmla="*/ 320985 h 641970"/>
                        <a:gd name="connsiteX1" fmla="*/ 320985 w 641970"/>
                        <a:gd name="connsiteY1" fmla="*/ 641971 h 641970"/>
                        <a:gd name="connsiteX2" fmla="*/ 0 w 641970"/>
                        <a:gd name="connsiteY2" fmla="*/ 320985 h 641970"/>
                        <a:gd name="connsiteX3" fmla="*/ 320985 w 641970"/>
                        <a:gd name="connsiteY3" fmla="*/ 0 h 641970"/>
                        <a:gd name="connsiteX4" fmla="*/ 641971 w 641970"/>
                        <a:gd name="connsiteY4" fmla="*/ 320985 h 641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70" h="641970">
                          <a:moveTo>
                            <a:pt x="641971" y="320985"/>
                          </a:moveTo>
                          <a:cubicBezTo>
                            <a:pt x="641971" y="498261"/>
                            <a:pt x="498261" y="641971"/>
                            <a:pt x="320985" y="641971"/>
                          </a:cubicBezTo>
                          <a:cubicBezTo>
                            <a:pt x="143710" y="641971"/>
                            <a:pt x="0" y="498261"/>
                            <a:pt x="0" y="320985"/>
                          </a:cubicBezTo>
                          <a:cubicBezTo>
                            <a:pt x="0" y="143710"/>
                            <a:pt x="143710" y="0"/>
                            <a:pt x="320985" y="0"/>
                          </a:cubicBezTo>
                          <a:cubicBezTo>
                            <a:pt x="498261" y="0"/>
                            <a:pt x="641971" y="143710"/>
                            <a:pt x="641971" y="320985"/>
                          </a:cubicBezTo>
                          <a:close/>
                        </a:path>
                      </a:pathLst>
                    </a:custGeom>
                    <a:solidFill>
                      <a:srgbClr val="D9D9D9"/>
                    </a:solidFill>
                    <a:ln w="9525" cap="flat">
                      <a:noFill/>
                      <a:prstDash val="solid"/>
                      <a:miter/>
                    </a:ln>
                  </p:spPr>
                  <p:txBody>
                    <a:bodyPr rtlCol="0" anchor="ctr"/>
                    <a:lstStyle/>
                    <a:p>
                      <a:endParaRPr lang="en-US" b="1">
                        <a:solidFill>
                          <a:schemeClr val="bg1"/>
                        </a:solidFill>
                      </a:endParaRPr>
                    </a:p>
                  </p:txBody>
                </p:sp>
                <p:sp>
                  <p:nvSpPr>
                    <p:cNvPr id="152" name="Graphic 3">
                      <a:extLst>
                        <a:ext uri="{FF2B5EF4-FFF2-40B4-BE49-F238E27FC236}">
                          <a16:creationId xmlns:a16="http://schemas.microsoft.com/office/drawing/2014/main" id="{85CAC352-422D-442B-8ED4-742B4EC77A9A}"/>
                        </a:ext>
                      </a:extLst>
                    </p:cNvPr>
                    <p:cNvSpPr/>
                    <p:nvPr/>
                  </p:nvSpPr>
                  <p:spPr>
                    <a:xfrm rot="-3599956">
                      <a:off x="6843789" y="1393536"/>
                      <a:ext cx="592441" cy="592441"/>
                    </a:xfrm>
                    <a:custGeom>
                      <a:avLst/>
                      <a:gdLst>
                        <a:gd name="connsiteX0" fmla="*/ 592442 w 592441"/>
                        <a:gd name="connsiteY0" fmla="*/ 296221 h 592441"/>
                        <a:gd name="connsiteX1" fmla="*/ 296221 w 592441"/>
                        <a:gd name="connsiteY1" fmla="*/ 592442 h 592441"/>
                        <a:gd name="connsiteX2" fmla="*/ 1 w 592441"/>
                        <a:gd name="connsiteY2" fmla="*/ 296221 h 592441"/>
                        <a:gd name="connsiteX3" fmla="*/ 296221 w 592441"/>
                        <a:gd name="connsiteY3" fmla="*/ 0 h 592441"/>
                        <a:gd name="connsiteX4" fmla="*/ 592442 w 592441"/>
                        <a:gd name="connsiteY4" fmla="*/ 296221 h 592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441" h="592441">
                          <a:moveTo>
                            <a:pt x="592442" y="296221"/>
                          </a:moveTo>
                          <a:cubicBezTo>
                            <a:pt x="592442" y="459819"/>
                            <a:pt x="459819" y="592442"/>
                            <a:pt x="296221" y="592442"/>
                          </a:cubicBezTo>
                          <a:cubicBezTo>
                            <a:pt x="132623" y="592442"/>
                            <a:pt x="1" y="459819"/>
                            <a:pt x="1" y="296221"/>
                          </a:cubicBezTo>
                          <a:cubicBezTo>
                            <a:pt x="1" y="132623"/>
                            <a:pt x="132623" y="0"/>
                            <a:pt x="296221" y="0"/>
                          </a:cubicBezTo>
                          <a:cubicBezTo>
                            <a:pt x="459819" y="0"/>
                            <a:pt x="592442" y="132623"/>
                            <a:pt x="592442" y="296221"/>
                          </a:cubicBezTo>
                          <a:close/>
                        </a:path>
                      </a:pathLst>
                    </a:custGeom>
                    <a:solidFill>
                      <a:srgbClr val="FAFAFA"/>
                    </a:solidFill>
                    <a:ln w="9525" cap="flat">
                      <a:noFill/>
                      <a:prstDash val="solid"/>
                      <a:miter/>
                    </a:ln>
                  </p:spPr>
                  <p:txBody>
                    <a:bodyPr rtlCol="0" anchor="ctr"/>
                    <a:lstStyle/>
                    <a:p>
                      <a:endParaRPr lang="en-US" b="1">
                        <a:solidFill>
                          <a:schemeClr val="bg1"/>
                        </a:solidFill>
                      </a:endParaRPr>
                    </a:p>
                  </p:txBody>
                </p:sp>
              </p:grpSp>
            </p:grpSp>
          </p:grpSp>
          <p:sp>
            <p:nvSpPr>
              <p:cNvPr id="146" name="TextBox 145">
                <a:extLst>
                  <a:ext uri="{FF2B5EF4-FFF2-40B4-BE49-F238E27FC236}">
                    <a16:creationId xmlns:a16="http://schemas.microsoft.com/office/drawing/2014/main" id="{B2D44A34-30E1-4DE5-A24C-B5C99337DDE1}"/>
                  </a:ext>
                </a:extLst>
              </p:cNvPr>
              <p:cNvSpPr txBox="1"/>
              <p:nvPr/>
            </p:nvSpPr>
            <p:spPr>
              <a:xfrm>
                <a:off x="790283" y="4247821"/>
                <a:ext cx="3077008" cy="461665"/>
              </a:xfrm>
              <a:prstGeom prst="rect">
                <a:avLst/>
              </a:prstGeom>
              <a:noFill/>
            </p:spPr>
            <p:txBody>
              <a:bodyPr wrap="square" anchor="ctr">
                <a:spAutoFit/>
              </a:bodyPr>
              <a:lstStyle/>
              <a:p>
                <a:pPr algn="r"/>
                <a:r>
                  <a:rPr lang="en-US" sz="2400" dirty="0">
                    <a:latin typeface="Sakkal Majalla" panose="02000000000000000000" pitchFamily="2" charset="-78"/>
                    <a:ea typeface="Roboto"/>
                    <a:cs typeface="Sakkal Majalla" panose="02000000000000000000" pitchFamily="2" charset="-78"/>
                    <a:sym typeface="Roboto"/>
                  </a:rPr>
                  <a:t>ICV Framework</a:t>
                </a:r>
              </a:p>
            </p:txBody>
          </p:sp>
        </p:grpSp>
        <p:grpSp>
          <p:nvGrpSpPr>
            <p:cNvPr id="26" name="Group 25">
              <a:extLst>
                <a:ext uri="{FF2B5EF4-FFF2-40B4-BE49-F238E27FC236}">
                  <a16:creationId xmlns:a16="http://schemas.microsoft.com/office/drawing/2014/main" id="{4BB04C44-0924-4493-B831-1BB5F6963403}"/>
                </a:ext>
              </a:extLst>
            </p:cNvPr>
            <p:cNvGrpSpPr/>
            <p:nvPr/>
          </p:nvGrpSpPr>
          <p:grpSpPr>
            <a:xfrm>
              <a:off x="1630828" y="4687809"/>
              <a:ext cx="4007319" cy="1152787"/>
              <a:chOff x="1630828" y="4687809"/>
              <a:chExt cx="4007319" cy="1152787"/>
            </a:xfrm>
          </p:grpSpPr>
          <p:grpSp>
            <p:nvGrpSpPr>
              <p:cNvPr id="134" name="Graphic 3">
                <a:extLst>
                  <a:ext uri="{FF2B5EF4-FFF2-40B4-BE49-F238E27FC236}">
                    <a16:creationId xmlns:a16="http://schemas.microsoft.com/office/drawing/2014/main" id="{C119B622-2CE7-47FE-9FBE-CF4FBF33AF49}"/>
                  </a:ext>
                </a:extLst>
              </p:cNvPr>
              <p:cNvGrpSpPr/>
              <p:nvPr/>
            </p:nvGrpSpPr>
            <p:grpSpPr>
              <a:xfrm rot="10800000">
                <a:off x="4485360" y="4687809"/>
                <a:ext cx="1152787" cy="1152787"/>
                <a:chOff x="6563541" y="1113338"/>
                <a:chExt cx="1152787" cy="1152787"/>
              </a:xfrm>
            </p:grpSpPr>
            <p:sp>
              <p:nvSpPr>
                <p:cNvPr id="137" name="Graphic 3">
                  <a:extLst>
                    <a:ext uri="{FF2B5EF4-FFF2-40B4-BE49-F238E27FC236}">
                      <a16:creationId xmlns:a16="http://schemas.microsoft.com/office/drawing/2014/main" id="{CC8B8615-7386-44E0-981E-492334941E28}"/>
                    </a:ext>
                  </a:extLst>
                </p:cNvPr>
                <p:cNvSpPr/>
                <p:nvPr/>
              </p:nvSpPr>
              <p:spPr>
                <a:xfrm>
                  <a:off x="6687165" y="1460368"/>
                  <a:ext cx="844066" cy="680851"/>
                </a:xfrm>
                <a:custGeom>
                  <a:avLst/>
                  <a:gdLst>
                    <a:gd name="connsiteX0" fmla="*/ 453727 w 844066"/>
                    <a:gd name="connsiteY0" fmla="*/ 680852 h 680851"/>
                    <a:gd name="connsiteX1" fmla="*/ 266085 w 844066"/>
                    <a:gd name="connsiteY1" fmla="*/ 639894 h 680851"/>
                    <a:gd name="connsiteX2" fmla="*/ 204172 w 844066"/>
                    <a:gd name="connsiteY2" fmla="*/ 670374 h 680851"/>
                    <a:gd name="connsiteX3" fmla="*/ 197504 w 844066"/>
                    <a:gd name="connsiteY3" fmla="*/ 670374 h 680851"/>
                    <a:gd name="connsiteX4" fmla="*/ 193695 w 844066"/>
                    <a:gd name="connsiteY4" fmla="*/ 664659 h 680851"/>
                    <a:gd name="connsiteX5" fmla="*/ 188932 w 844066"/>
                    <a:gd name="connsiteY5" fmla="*/ 596079 h 680851"/>
                    <a:gd name="connsiteX6" fmla="*/ 61297 w 844066"/>
                    <a:gd name="connsiteY6" fmla="*/ 3624 h 680851"/>
                    <a:gd name="connsiteX7" fmla="*/ 70822 w 844066"/>
                    <a:gd name="connsiteY7" fmla="*/ 767 h 680851"/>
                    <a:gd name="connsiteX8" fmla="*/ 840442 w 844066"/>
                    <a:gd name="connsiteY8" fmla="*/ 444632 h 680851"/>
                    <a:gd name="connsiteX9" fmla="*/ 843299 w 844066"/>
                    <a:gd name="connsiteY9" fmla="*/ 454157 h 680851"/>
                    <a:gd name="connsiteX10" fmla="*/ 453727 w 844066"/>
                    <a:gd name="connsiteY10" fmla="*/ 680852 h 680851"/>
                    <a:gd name="connsiteX11" fmla="*/ 266085 w 844066"/>
                    <a:gd name="connsiteY11" fmla="*/ 625607 h 680851"/>
                    <a:gd name="connsiteX12" fmla="*/ 268942 w 844066"/>
                    <a:gd name="connsiteY12" fmla="*/ 626559 h 680851"/>
                    <a:gd name="connsiteX13" fmla="*/ 828060 w 844066"/>
                    <a:gd name="connsiteY13" fmla="*/ 454157 h 680851"/>
                    <a:gd name="connsiteX14" fmla="*/ 70822 w 844066"/>
                    <a:gd name="connsiteY14" fmla="*/ 16007 h 680851"/>
                    <a:gd name="connsiteX15" fmla="*/ 200362 w 844066"/>
                    <a:gd name="connsiteY15" fmla="*/ 586554 h 680851"/>
                    <a:gd name="connsiteX16" fmla="*/ 203220 w 844066"/>
                    <a:gd name="connsiteY16" fmla="*/ 591317 h 680851"/>
                    <a:gd name="connsiteX17" fmla="*/ 207029 w 844066"/>
                    <a:gd name="connsiteY17" fmla="*/ 653229 h 680851"/>
                    <a:gd name="connsiteX18" fmla="*/ 263227 w 844066"/>
                    <a:gd name="connsiteY18" fmla="*/ 625607 h 680851"/>
                    <a:gd name="connsiteX19" fmla="*/ 266085 w 844066"/>
                    <a:gd name="connsiteY19" fmla="*/ 625607 h 6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4066" h="680851">
                      <a:moveTo>
                        <a:pt x="453727" y="680852"/>
                      </a:moveTo>
                      <a:cubicBezTo>
                        <a:pt x="390862" y="680852"/>
                        <a:pt x="327045" y="667517"/>
                        <a:pt x="266085" y="639894"/>
                      </a:cubicBezTo>
                      <a:lnTo>
                        <a:pt x="204172" y="670374"/>
                      </a:lnTo>
                      <a:cubicBezTo>
                        <a:pt x="202267" y="671327"/>
                        <a:pt x="199410" y="671327"/>
                        <a:pt x="197504" y="670374"/>
                      </a:cubicBezTo>
                      <a:cubicBezTo>
                        <a:pt x="195599" y="669422"/>
                        <a:pt x="194647" y="667517"/>
                        <a:pt x="193695" y="664659"/>
                      </a:cubicBezTo>
                      <a:lnTo>
                        <a:pt x="188932" y="596079"/>
                      </a:lnTo>
                      <a:cubicBezTo>
                        <a:pt x="-615" y="460824"/>
                        <a:pt x="-55860" y="206507"/>
                        <a:pt x="61297" y="3624"/>
                      </a:cubicBezTo>
                      <a:cubicBezTo>
                        <a:pt x="63202" y="767"/>
                        <a:pt x="67012" y="-1138"/>
                        <a:pt x="70822" y="767"/>
                      </a:cubicBezTo>
                      <a:lnTo>
                        <a:pt x="840442" y="444632"/>
                      </a:lnTo>
                      <a:cubicBezTo>
                        <a:pt x="843299" y="446537"/>
                        <a:pt x="845205" y="450347"/>
                        <a:pt x="843299" y="454157"/>
                      </a:cubicBezTo>
                      <a:cubicBezTo>
                        <a:pt x="759480" y="598937"/>
                        <a:pt x="609937" y="680852"/>
                        <a:pt x="453727" y="680852"/>
                      </a:cubicBezTo>
                      <a:close/>
                      <a:moveTo>
                        <a:pt x="266085" y="625607"/>
                      </a:moveTo>
                      <a:cubicBezTo>
                        <a:pt x="267037" y="625607"/>
                        <a:pt x="267990" y="625607"/>
                        <a:pt x="268942" y="626559"/>
                      </a:cubicBezTo>
                      <a:cubicBezTo>
                        <a:pt x="473729" y="721809"/>
                        <a:pt x="711855" y="647514"/>
                        <a:pt x="828060" y="454157"/>
                      </a:cubicBezTo>
                      <a:lnTo>
                        <a:pt x="70822" y="16007"/>
                      </a:lnTo>
                      <a:cubicBezTo>
                        <a:pt x="-38715" y="212222"/>
                        <a:pt x="16529" y="457014"/>
                        <a:pt x="200362" y="586554"/>
                      </a:cubicBezTo>
                      <a:cubicBezTo>
                        <a:pt x="202267" y="587507"/>
                        <a:pt x="203220" y="589412"/>
                        <a:pt x="203220" y="591317"/>
                      </a:cubicBezTo>
                      <a:lnTo>
                        <a:pt x="207029" y="653229"/>
                      </a:lnTo>
                      <a:lnTo>
                        <a:pt x="263227" y="625607"/>
                      </a:lnTo>
                      <a:cubicBezTo>
                        <a:pt x="264179" y="625607"/>
                        <a:pt x="265132" y="625607"/>
                        <a:pt x="266085" y="625607"/>
                      </a:cubicBezTo>
                      <a:close/>
                    </a:path>
                  </a:pathLst>
                </a:custGeom>
                <a:solidFill>
                  <a:schemeClr val="bg1"/>
                </a:solidFill>
                <a:ln w="9525" cap="flat">
                  <a:noFill/>
                  <a:prstDash val="solid"/>
                  <a:miter/>
                </a:ln>
              </p:spPr>
              <p:txBody>
                <a:bodyPr rtlCol="0" anchor="ctr"/>
                <a:lstStyle/>
                <a:p>
                  <a:endParaRPr lang="en-US" b="1">
                    <a:solidFill>
                      <a:schemeClr val="bg1"/>
                    </a:solidFill>
                  </a:endParaRPr>
                </a:p>
              </p:txBody>
            </p:sp>
            <p:grpSp>
              <p:nvGrpSpPr>
                <p:cNvPr id="138" name="Graphic 3">
                  <a:extLst>
                    <a:ext uri="{FF2B5EF4-FFF2-40B4-BE49-F238E27FC236}">
                      <a16:creationId xmlns:a16="http://schemas.microsoft.com/office/drawing/2014/main" id="{1372A2D1-CAC3-4D38-B77D-A3F78C8C91CF}"/>
                    </a:ext>
                  </a:extLst>
                </p:cNvPr>
                <p:cNvGrpSpPr/>
                <p:nvPr/>
              </p:nvGrpSpPr>
              <p:grpSpPr>
                <a:xfrm>
                  <a:off x="6563541" y="1113338"/>
                  <a:ext cx="1152787" cy="1152787"/>
                  <a:chOff x="6563541" y="1113338"/>
                  <a:chExt cx="1152787" cy="1152787"/>
                </a:xfrm>
              </p:grpSpPr>
              <p:grpSp>
                <p:nvGrpSpPr>
                  <p:cNvPr id="139" name="Graphic 3">
                    <a:extLst>
                      <a:ext uri="{FF2B5EF4-FFF2-40B4-BE49-F238E27FC236}">
                        <a16:creationId xmlns:a16="http://schemas.microsoft.com/office/drawing/2014/main" id="{F4636B33-BBBA-47A3-9A14-B2DA75714CF7}"/>
                      </a:ext>
                    </a:extLst>
                  </p:cNvPr>
                  <p:cNvGrpSpPr/>
                  <p:nvPr/>
                </p:nvGrpSpPr>
                <p:grpSpPr>
                  <a:xfrm>
                    <a:off x="6563541" y="1113338"/>
                    <a:ext cx="1152787" cy="1152787"/>
                    <a:chOff x="6563541" y="1113338"/>
                    <a:chExt cx="1152787" cy="1152787"/>
                  </a:xfrm>
                </p:grpSpPr>
                <p:sp>
                  <p:nvSpPr>
                    <p:cNvPr id="143" name="Graphic 3">
                      <a:extLst>
                        <a:ext uri="{FF2B5EF4-FFF2-40B4-BE49-F238E27FC236}">
                          <a16:creationId xmlns:a16="http://schemas.microsoft.com/office/drawing/2014/main" id="{F851B732-C639-4EF6-AE6D-E1F90D0B86EC}"/>
                        </a:ext>
                      </a:extLst>
                    </p:cNvPr>
                    <p:cNvSpPr/>
                    <p:nvPr/>
                  </p:nvSpPr>
                  <p:spPr>
                    <a:xfrm rot="-3599956">
                      <a:off x="6717987" y="1267783"/>
                      <a:ext cx="843896" cy="843896"/>
                    </a:xfrm>
                    <a:custGeom>
                      <a:avLst/>
                      <a:gdLst>
                        <a:gd name="connsiteX0" fmla="*/ 843897 w 843896"/>
                        <a:gd name="connsiteY0" fmla="*/ 421948 h 843896"/>
                        <a:gd name="connsiteX1" fmla="*/ 421949 w 843896"/>
                        <a:gd name="connsiteY1" fmla="*/ 843896 h 843896"/>
                        <a:gd name="connsiteX2" fmla="*/ 0 w 843896"/>
                        <a:gd name="connsiteY2" fmla="*/ 421948 h 843896"/>
                        <a:gd name="connsiteX3" fmla="*/ 421949 w 843896"/>
                        <a:gd name="connsiteY3" fmla="*/ 0 h 843896"/>
                        <a:gd name="connsiteX4" fmla="*/ 843897 w 843896"/>
                        <a:gd name="connsiteY4" fmla="*/ 421948 h 843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896" h="843896">
                          <a:moveTo>
                            <a:pt x="843897" y="421948"/>
                          </a:moveTo>
                          <a:cubicBezTo>
                            <a:pt x="843897" y="654984"/>
                            <a:pt x="654984" y="843896"/>
                            <a:pt x="421949" y="843896"/>
                          </a:cubicBezTo>
                          <a:cubicBezTo>
                            <a:pt x="188913" y="843896"/>
                            <a:pt x="0" y="654984"/>
                            <a:pt x="0" y="421948"/>
                          </a:cubicBezTo>
                          <a:cubicBezTo>
                            <a:pt x="0" y="188913"/>
                            <a:pt x="188913" y="0"/>
                            <a:pt x="421949" y="0"/>
                          </a:cubicBezTo>
                          <a:cubicBezTo>
                            <a:pt x="654984" y="0"/>
                            <a:pt x="843897" y="188913"/>
                            <a:pt x="843897" y="421948"/>
                          </a:cubicBezTo>
                          <a:close/>
                        </a:path>
                      </a:pathLst>
                    </a:custGeom>
                    <a:solidFill>
                      <a:schemeClr val="tx1">
                        <a:lumMod val="85000"/>
                        <a:lumOff val="15000"/>
                      </a:schemeClr>
                    </a:solidFill>
                    <a:ln w="9525" cap="flat">
                      <a:noFill/>
                      <a:prstDash val="solid"/>
                      <a:miter/>
                    </a:ln>
                  </p:spPr>
                  <p:txBody>
                    <a:bodyPr rtlCol="0" anchor="ctr"/>
                    <a:lstStyle/>
                    <a:p>
                      <a:endParaRPr lang="en-US" b="1">
                        <a:solidFill>
                          <a:schemeClr val="bg1"/>
                        </a:solidFill>
                      </a:endParaRPr>
                    </a:p>
                  </p:txBody>
                </p:sp>
                <p:sp>
                  <p:nvSpPr>
                    <p:cNvPr id="144" name="Graphic 3">
                      <a:extLst>
                        <a:ext uri="{FF2B5EF4-FFF2-40B4-BE49-F238E27FC236}">
                          <a16:creationId xmlns:a16="http://schemas.microsoft.com/office/drawing/2014/main" id="{F3FE4BD3-9B3E-4B06-BF66-C0CD07D6B201}"/>
                        </a:ext>
                      </a:extLst>
                    </p:cNvPr>
                    <p:cNvSpPr/>
                    <p:nvPr/>
                  </p:nvSpPr>
                  <p:spPr>
                    <a:xfrm rot="-3599956">
                      <a:off x="6763698" y="1313494"/>
                      <a:ext cx="752458" cy="752458"/>
                    </a:xfrm>
                    <a:custGeom>
                      <a:avLst/>
                      <a:gdLst>
                        <a:gd name="connsiteX0" fmla="*/ 752458 w 752458"/>
                        <a:gd name="connsiteY0" fmla="*/ 376229 h 752458"/>
                        <a:gd name="connsiteX1" fmla="*/ 376229 w 752458"/>
                        <a:gd name="connsiteY1" fmla="*/ 752458 h 752458"/>
                        <a:gd name="connsiteX2" fmla="*/ 0 w 752458"/>
                        <a:gd name="connsiteY2" fmla="*/ 376229 h 752458"/>
                        <a:gd name="connsiteX3" fmla="*/ 376229 w 752458"/>
                        <a:gd name="connsiteY3" fmla="*/ 0 h 752458"/>
                        <a:gd name="connsiteX4" fmla="*/ 752458 w 752458"/>
                        <a:gd name="connsiteY4" fmla="*/ 376229 h 752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58" h="752458">
                          <a:moveTo>
                            <a:pt x="752458" y="376229"/>
                          </a:moveTo>
                          <a:cubicBezTo>
                            <a:pt x="752458" y="584015"/>
                            <a:pt x="584015" y="752458"/>
                            <a:pt x="376229" y="752458"/>
                          </a:cubicBezTo>
                          <a:cubicBezTo>
                            <a:pt x="168443" y="752458"/>
                            <a:pt x="0" y="584015"/>
                            <a:pt x="0" y="376229"/>
                          </a:cubicBezTo>
                          <a:cubicBezTo>
                            <a:pt x="0" y="168444"/>
                            <a:pt x="168443" y="0"/>
                            <a:pt x="376229" y="0"/>
                          </a:cubicBezTo>
                          <a:cubicBezTo>
                            <a:pt x="584015" y="0"/>
                            <a:pt x="752458" y="168444"/>
                            <a:pt x="752458" y="376229"/>
                          </a:cubicBezTo>
                          <a:close/>
                        </a:path>
                      </a:pathLst>
                    </a:custGeom>
                    <a:solidFill>
                      <a:srgbClr val="9C7D24"/>
                    </a:solidFill>
                    <a:ln w="9525" cap="flat">
                      <a:noFill/>
                      <a:prstDash val="solid"/>
                      <a:miter/>
                    </a:ln>
                  </p:spPr>
                  <p:txBody>
                    <a:bodyPr rtlCol="0" anchor="ctr"/>
                    <a:lstStyle/>
                    <a:p>
                      <a:endParaRPr lang="en-US" b="1">
                        <a:solidFill>
                          <a:schemeClr val="bg1"/>
                        </a:solidFill>
                      </a:endParaRPr>
                    </a:p>
                  </p:txBody>
                </p:sp>
              </p:grpSp>
              <p:grpSp>
                <p:nvGrpSpPr>
                  <p:cNvPr id="140" name="Graphic 3">
                    <a:extLst>
                      <a:ext uri="{FF2B5EF4-FFF2-40B4-BE49-F238E27FC236}">
                        <a16:creationId xmlns:a16="http://schemas.microsoft.com/office/drawing/2014/main" id="{35909A56-2382-4700-826F-54C23E8D1956}"/>
                      </a:ext>
                    </a:extLst>
                  </p:cNvPr>
                  <p:cNvGrpSpPr/>
                  <p:nvPr/>
                </p:nvGrpSpPr>
                <p:grpSpPr>
                  <a:xfrm>
                    <a:off x="6701511" y="1251248"/>
                    <a:ext cx="876951" cy="876951"/>
                    <a:chOff x="6701511" y="1251248"/>
                    <a:chExt cx="876951" cy="876951"/>
                  </a:xfrm>
                </p:grpSpPr>
                <p:sp>
                  <p:nvSpPr>
                    <p:cNvPr id="141" name="Graphic 3">
                      <a:extLst>
                        <a:ext uri="{FF2B5EF4-FFF2-40B4-BE49-F238E27FC236}">
                          <a16:creationId xmlns:a16="http://schemas.microsoft.com/office/drawing/2014/main" id="{C1923F13-6F2F-47B2-9846-6B95588F7074}"/>
                        </a:ext>
                      </a:extLst>
                    </p:cNvPr>
                    <p:cNvSpPr/>
                    <p:nvPr/>
                  </p:nvSpPr>
                  <p:spPr>
                    <a:xfrm rot="-3599956">
                      <a:off x="6819002" y="1368739"/>
                      <a:ext cx="641970" cy="641970"/>
                    </a:xfrm>
                    <a:custGeom>
                      <a:avLst/>
                      <a:gdLst>
                        <a:gd name="connsiteX0" fmla="*/ 641971 w 641970"/>
                        <a:gd name="connsiteY0" fmla="*/ 320985 h 641970"/>
                        <a:gd name="connsiteX1" fmla="*/ 320985 w 641970"/>
                        <a:gd name="connsiteY1" fmla="*/ 641971 h 641970"/>
                        <a:gd name="connsiteX2" fmla="*/ 0 w 641970"/>
                        <a:gd name="connsiteY2" fmla="*/ 320985 h 641970"/>
                        <a:gd name="connsiteX3" fmla="*/ 320985 w 641970"/>
                        <a:gd name="connsiteY3" fmla="*/ 0 h 641970"/>
                        <a:gd name="connsiteX4" fmla="*/ 641971 w 641970"/>
                        <a:gd name="connsiteY4" fmla="*/ 320985 h 641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70" h="641970">
                          <a:moveTo>
                            <a:pt x="641971" y="320985"/>
                          </a:moveTo>
                          <a:cubicBezTo>
                            <a:pt x="641971" y="498261"/>
                            <a:pt x="498261" y="641971"/>
                            <a:pt x="320985" y="641971"/>
                          </a:cubicBezTo>
                          <a:cubicBezTo>
                            <a:pt x="143710" y="641971"/>
                            <a:pt x="0" y="498261"/>
                            <a:pt x="0" y="320985"/>
                          </a:cubicBezTo>
                          <a:cubicBezTo>
                            <a:pt x="0" y="143710"/>
                            <a:pt x="143710" y="0"/>
                            <a:pt x="320985" y="0"/>
                          </a:cubicBezTo>
                          <a:cubicBezTo>
                            <a:pt x="498261" y="0"/>
                            <a:pt x="641971" y="143710"/>
                            <a:pt x="641971" y="320985"/>
                          </a:cubicBezTo>
                          <a:close/>
                        </a:path>
                      </a:pathLst>
                    </a:custGeom>
                    <a:solidFill>
                      <a:srgbClr val="D9D9D9"/>
                    </a:solidFill>
                    <a:ln w="9525" cap="flat">
                      <a:noFill/>
                      <a:prstDash val="solid"/>
                      <a:miter/>
                    </a:ln>
                  </p:spPr>
                  <p:txBody>
                    <a:bodyPr rtlCol="0" anchor="ctr"/>
                    <a:lstStyle/>
                    <a:p>
                      <a:endParaRPr lang="en-US" b="1">
                        <a:solidFill>
                          <a:schemeClr val="bg1"/>
                        </a:solidFill>
                      </a:endParaRPr>
                    </a:p>
                  </p:txBody>
                </p:sp>
                <p:sp>
                  <p:nvSpPr>
                    <p:cNvPr id="142" name="Graphic 3">
                      <a:extLst>
                        <a:ext uri="{FF2B5EF4-FFF2-40B4-BE49-F238E27FC236}">
                          <a16:creationId xmlns:a16="http://schemas.microsoft.com/office/drawing/2014/main" id="{164249B1-C486-4B6D-8278-40C19DAB3A92}"/>
                        </a:ext>
                      </a:extLst>
                    </p:cNvPr>
                    <p:cNvSpPr/>
                    <p:nvPr/>
                  </p:nvSpPr>
                  <p:spPr>
                    <a:xfrm rot="-3599956">
                      <a:off x="6843789" y="1393536"/>
                      <a:ext cx="592441" cy="592441"/>
                    </a:xfrm>
                    <a:custGeom>
                      <a:avLst/>
                      <a:gdLst>
                        <a:gd name="connsiteX0" fmla="*/ 592442 w 592441"/>
                        <a:gd name="connsiteY0" fmla="*/ 296221 h 592441"/>
                        <a:gd name="connsiteX1" fmla="*/ 296221 w 592441"/>
                        <a:gd name="connsiteY1" fmla="*/ 592442 h 592441"/>
                        <a:gd name="connsiteX2" fmla="*/ 1 w 592441"/>
                        <a:gd name="connsiteY2" fmla="*/ 296221 h 592441"/>
                        <a:gd name="connsiteX3" fmla="*/ 296221 w 592441"/>
                        <a:gd name="connsiteY3" fmla="*/ 0 h 592441"/>
                        <a:gd name="connsiteX4" fmla="*/ 592442 w 592441"/>
                        <a:gd name="connsiteY4" fmla="*/ 296221 h 592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441" h="592441">
                          <a:moveTo>
                            <a:pt x="592442" y="296221"/>
                          </a:moveTo>
                          <a:cubicBezTo>
                            <a:pt x="592442" y="459819"/>
                            <a:pt x="459819" y="592442"/>
                            <a:pt x="296221" y="592442"/>
                          </a:cubicBezTo>
                          <a:cubicBezTo>
                            <a:pt x="132623" y="592442"/>
                            <a:pt x="1" y="459819"/>
                            <a:pt x="1" y="296221"/>
                          </a:cubicBezTo>
                          <a:cubicBezTo>
                            <a:pt x="1" y="132623"/>
                            <a:pt x="132623" y="0"/>
                            <a:pt x="296221" y="0"/>
                          </a:cubicBezTo>
                          <a:cubicBezTo>
                            <a:pt x="459819" y="0"/>
                            <a:pt x="592442" y="132623"/>
                            <a:pt x="592442" y="296221"/>
                          </a:cubicBezTo>
                          <a:close/>
                        </a:path>
                      </a:pathLst>
                    </a:custGeom>
                    <a:solidFill>
                      <a:srgbClr val="FAFAFA"/>
                    </a:solidFill>
                    <a:ln w="9525" cap="flat">
                      <a:noFill/>
                      <a:prstDash val="solid"/>
                      <a:miter/>
                    </a:ln>
                  </p:spPr>
                  <p:txBody>
                    <a:bodyPr rtlCol="0" anchor="ctr"/>
                    <a:lstStyle/>
                    <a:p>
                      <a:endParaRPr lang="en-US" b="1">
                        <a:solidFill>
                          <a:schemeClr val="bg1"/>
                        </a:solidFill>
                      </a:endParaRPr>
                    </a:p>
                  </p:txBody>
                </p:sp>
              </p:grpSp>
            </p:grpSp>
          </p:grpSp>
          <p:sp>
            <p:nvSpPr>
              <p:cNvPr id="135" name="TextBox 134">
                <a:extLst>
                  <a:ext uri="{FF2B5EF4-FFF2-40B4-BE49-F238E27FC236}">
                    <a16:creationId xmlns:a16="http://schemas.microsoft.com/office/drawing/2014/main" id="{934AE3F6-C648-45BA-BC26-0470427422BB}"/>
                  </a:ext>
                </a:extLst>
              </p:cNvPr>
              <p:cNvSpPr txBox="1"/>
              <p:nvPr/>
            </p:nvSpPr>
            <p:spPr>
              <a:xfrm>
                <a:off x="1630828" y="5100340"/>
                <a:ext cx="2951015" cy="461665"/>
              </a:xfrm>
              <a:prstGeom prst="rect">
                <a:avLst/>
              </a:prstGeom>
              <a:noFill/>
            </p:spPr>
            <p:txBody>
              <a:bodyPr wrap="square" anchor="ctr">
                <a:spAutoFit/>
              </a:bodyPr>
              <a:lstStyle/>
              <a:p>
                <a:r>
                  <a:rPr lang="en-US" sz="2400" dirty="0">
                    <a:latin typeface="Sakkal Majalla" panose="02000000000000000000" pitchFamily="2" charset="-78"/>
                    <a:ea typeface="Roboto"/>
                    <a:cs typeface="Sakkal Majalla" panose="02000000000000000000" pitchFamily="2" charset="-78"/>
                    <a:sym typeface="Roboto"/>
                  </a:rPr>
                  <a:t>in-line with leading practices</a:t>
                </a:r>
              </a:p>
            </p:txBody>
          </p:sp>
          <p:pic>
            <p:nvPicPr>
              <p:cNvPr id="136" name="Graphic 135">
                <a:extLst>
                  <a:ext uri="{FF2B5EF4-FFF2-40B4-BE49-F238E27FC236}">
                    <a16:creationId xmlns:a16="http://schemas.microsoft.com/office/drawing/2014/main" id="{0E1B8245-AF6D-465E-852F-15BFD3A5B7B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4866288" y="5070171"/>
                <a:ext cx="399610" cy="399610"/>
              </a:xfrm>
              <a:prstGeom prst="rect">
                <a:avLst/>
              </a:prstGeom>
            </p:spPr>
          </p:pic>
        </p:grpSp>
        <p:grpSp>
          <p:nvGrpSpPr>
            <p:cNvPr id="27" name="Group 26">
              <a:extLst>
                <a:ext uri="{FF2B5EF4-FFF2-40B4-BE49-F238E27FC236}">
                  <a16:creationId xmlns:a16="http://schemas.microsoft.com/office/drawing/2014/main" id="{3F13AE8A-FDEB-4BD8-A76A-7D3046431B34}"/>
                </a:ext>
              </a:extLst>
            </p:cNvPr>
            <p:cNvGrpSpPr/>
            <p:nvPr/>
          </p:nvGrpSpPr>
          <p:grpSpPr>
            <a:xfrm>
              <a:off x="6563541" y="1045799"/>
              <a:ext cx="4507219" cy="1152787"/>
              <a:chOff x="6563541" y="1045799"/>
              <a:chExt cx="4507219" cy="1152787"/>
            </a:xfrm>
          </p:grpSpPr>
          <p:grpSp>
            <p:nvGrpSpPr>
              <p:cNvPr id="124" name="Graphic 3">
                <a:extLst>
                  <a:ext uri="{FF2B5EF4-FFF2-40B4-BE49-F238E27FC236}">
                    <a16:creationId xmlns:a16="http://schemas.microsoft.com/office/drawing/2014/main" id="{78E4B16A-115A-479B-A28A-9AC005CEA83A}"/>
                  </a:ext>
                </a:extLst>
              </p:cNvPr>
              <p:cNvGrpSpPr/>
              <p:nvPr/>
            </p:nvGrpSpPr>
            <p:grpSpPr>
              <a:xfrm>
                <a:off x="6563541" y="1045799"/>
                <a:ext cx="1152787" cy="1152787"/>
                <a:chOff x="6563541" y="1113338"/>
                <a:chExt cx="1152787" cy="1152787"/>
              </a:xfrm>
            </p:grpSpPr>
            <p:sp>
              <p:nvSpPr>
                <p:cNvPr id="126" name="Graphic 3">
                  <a:extLst>
                    <a:ext uri="{FF2B5EF4-FFF2-40B4-BE49-F238E27FC236}">
                      <a16:creationId xmlns:a16="http://schemas.microsoft.com/office/drawing/2014/main" id="{B740D0E1-6038-494B-8738-30113ED26F89}"/>
                    </a:ext>
                  </a:extLst>
                </p:cNvPr>
                <p:cNvSpPr/>
                <p:nvPr/>
              </p:nvSpPr>
              <p:spPr>
                <a:xfrm>
                  <a:off x="6687165" y="1460368"/>
                  <a:ext cx="844066" cy="680851"/>
                </a:xfrm>
                <a:custGeom>
                  <a:avLst/>
                  <a:gdLst>
                    <a:gd name="connsiteX0" fmla="*/ 453727 w 844066"/>
                    <a:gd name="connsiteY0" fmla="*/ 680852 h 680851"/>
                    <a:gd name="connsiteX1" fmla="*/ 266085 w 844066"/>
                    <a:gd name="connsiteY1" fmla="*/ 639894 h 680851"/>
                    <a:gd name="connsiteX2" fmla="*/ 204172 w 844066"/>
                    <a:gd name="connsiteY2" fmla="*/ 670374 h 680851"/>
                    <a:gd name="connsiteX3" fmla="*/ 197504 w 844066"/>
                    <a:gd name="connsiteY3" fmla="*/ 670374 h 680851"/>
                    <a:gd name="connsiteX4" fmla="*/ 193695 w 844066"/>
                    <a:gd name="connsiteY4" fmla="*/ 664659 h 680851"/>
                    <a:gd name="connsiteX5" fmla="*/ 188932 w 844066"/>
                    <a:gd name="connsiteY5" fmla="*/ 596079 h 680851"/>
                    <a:gd name="connsiteX6" fmla="*/ 61297 w 844066"/>
                    <a:gd name="connsiteY6" fmla="*/ 3624 h 680851"/>
                    <a:gd name="connsiteX7" fmla="*/ 70822 w 844066"/>
                    <a:gd name="connsiteY7" fmla="*/ 767 h 680851"/>
                    <a:gd name="connsiteX8" fmla="*/ 840442 w 844066"/>
                    <a:gd name="connsiteY8" fmla="*/ 444632 h 680851"/>
                    <a:gd name="connsiteX9" fmla="*/ 843299 w 844066"/>
                    <a:gd name="connsiteY9" fmla="*/ 454157 h 680851"/>
                    <a:gd name="connsiteX10" fmla="*/ 453727 w 844066"/>
                    <a:gd name="connsiteY10" fmla="*/ 680852 h 680851"/>
                    <a:gd name="connsiteX11" fmla="*/ 266085 w 844066"/>
                    <a:gd name="connsiteY11" fmla="*/ 625607 h 680851"/>
                    <a:gd name="connsiteX12" fmla="*/ 268942 w 844066"/>
                    <a:gd name="connsiteY12" fmla="*/ 626559 h 680851"/>
                    <a:gd name="connsiteX13" fmla="*/ 828060 w 844066"/>
                    <a:gd name="connsiteY13" fmla="*/ 454157 h 680851"/>
                    <a:gd name="connsiteX14" fmla="*/ 70822 w 844066"/>
                    <a:gd name="connsiteY14" fmla="*/ 16007 h 680851"/>
                    <a:gd name="connsiteX15" fmla="*/ 200362 w 844066"/>
                    <a:gd name="connsiteY15" fmla="*/ 586554 h 680851"/>
                    <a:gd name="connsiteX16" fmla="*/ 203220 w 844066"/>
                    <a:gd name="connsiteY16" fmla="*/ 591317 h 680851"/>
                    <a:gd name="connsiteX17" fmla="*/ 207029 w 844066"/>
                    <a:gd name="connsiteY17" fmla="*/ 653229 h 680851"/>
                    <a:gd name="connsiteX18" fmla="*/ 263227 w 844066"/>
                    <a:gd name="connsiteY18" fmla="*/ 625607 h 680851"/>
                    <a:gd name="connsiteX19" fmla="*/ 266085 w 844066"/>
                    <a:gd name="connsiteY19" fmla="*/ 625607 h 6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4066" h="680851">
                      <a:moveTo>
                        <a:pt x="453727" y="680852"/>
                      </a:moveTo>
                      <a:cubicBezTo>
                        <a:pt x="390862" y="680852"/>
                        <a:pt x="327045" y="667517"/>
                        <a:pt x="266085" y="639894"/>
                      </a:cubicBezTo>
                      <a:lnTo>
                        <a:pt x="204172" y="670374"/>
                      </a:lnTo>
                      <a:cubicBezTo>
                        <a:pt x="202267" y="671327"/>
                        <a:pt x="199410" y="671327"/>
                        <a:pt x="197504" y="670374"/>
                      </a:cubicBezTo>
                      <a:cubicBezTo>
                        <a:pt x="195599" y="669422"/>
                        <a:pt x="194647" y="667517"/>
                        <a:pt x="193695" y="664659"/>
                      </a:cubicBezTo>
                      <a:lnTo>
                        <a:pt x="188932" y="596079"/>
                      </a:lnTo>
                      <a:cubicBezTo>
                        <a:pt x="-615" y="460824"/>
                        <a:pt x="-55860" y="206507"/>
                        <a:pt x="61297" y="3624"/>
                      </a:cubicBezTo>
                      <a:cubicBezTo>
                        <a:pt x="63202" y="767"/>
                        <a:pt x="67012" y="-1138"/>
                        <a:pt x="70822" y="767"/>
                      </a:cubicBezTo>
                      <a:lnTo>
                        <a:pt x="840442" y="444632"/>
                      </a:lnTo>
                      <a:cubicBezTo>
                        <a:pt x="843299" y="446537"/>
                        <a:pt x="845205" y="450347"/>
                        <a:pt x="843299" y="454157"/>
                      </a:cubicBezTo>
                      <a:cubicBezTo>
                        <a:pt x="759480" y="598937"/>
                        <a:pt x="609937" y="680852"/>
                        <a:pt x="453727" y="680852"/>
                      </a:cubicBezTo>
                      <a:close/>
                      <a:moveTo>
                        <a:pt x="266085" y="625607"/>
                      </a:moveTo>
                      <a:cubicBezTo>
                        <a:pt x="267037" y="625607"/>
                        <a:pt x="267990" y="625607"/>
                        <a:pt x="268942" y="626559"/>
                      </a:cubicBezTo>
                      <a:cubicBezTo>
                        <a:pt x="473729" y="721809"/>
                        <a:pt x="711855" y="647514"/>
                        <a:pt x="828060" y="454157"/>
                      </a:cubicBezTo>
                      <a:lnTo>
                        <a:pt x="70822" y="16007"/>
                      </a:lnTo>
                      <a:cubicBezTo>
                        <a:pt x="-38715" y="212222"/>
                        <a:pt x="16529" y="457014"/>
                        <a:pt x="200362" y="586554"/>
                      </a:cubicBezTo>
                      <a:cubicBezTo>
                        <a:pt x="202267" y="587507"/>
                        <a:pt x="203220" y="589412"/>
                        <a:pt x="203220" y="591317"/>
                      </a:cubicBezTo>
                      <a:lnTo>
                        <a:pt x="207029" y="653229"/>
                      </a:lnTo>
                      <a:lnTo>
                        <a:pt x="263227" y="625607"/>
                      </a:lnTo>
                      <a:cubicBezTo>
                        <a:pt x="264179" y="625607"/>
                        <a:pt x="265132" y="625607"/>
                        <a:pt x="266085" y="625607"/>
                      </a:cubicBezTo>
                      <a:close/>
                    </a:path>
                  </a:pathLst>
                </a:custGeom>
                <a:solidFill>
                  <a:schemeClr val="bg1"/>
                </a:solidFill>
                <a:ln w="9525" cap="flat">
                  <a:noFill/>
                  <a:prstDash val="solid"/>
                  <a:miter/>
                </a:ln>
              </p:spPr>
              <p:txBody>
                <a:bodyPr rtlCol="0" anchor="ctr"/>
                <a:lstStyle/>
                <a:p>
                  <a:endParaRPr lang="en-US" b="1">
                    <a:solidFill>
                      <a:schemeClr val="bg1"/>
                    </a:solidFill>
                  </a:endParaRPr>
                </a:p>
              </p:txBody>
            </p:sp>
            <p:grpSp>
              <p:nvGrpSpPr>
                <p:cNvPr id="127" name="Graphic 3">
                  <a:extLst>
                    <a:ext uri="{FF2B5EF4-FFF2-40B4-BE49-F238E27FC236}">
                      <a16:creationId xmlns:a16="http://schemas.microsoft.com/office/drawing/2014/main" id="{3C5A82D6-CE2C-4F44-996A-2BE5DC45C8EE}"/>
                    </a:ext>
                  </a:extLst>
                </p:cNvPr>
                <p:cNvGrpSpPr/>
                <p:nvPr/>
              </p:nvGrpSpPr>
              <p:grpSpPr>
                <a:xfrm>
                  <a:off x="6563541" y="1113338"/>
                  <a:ext cx="1152787" cy="1152787"/>
                  <a:chOff x="6563541" y="1113338"/>
                  <a:chExt cx="1152787" cy="1152787"/>
                </a:xfrm>
              </p:grpSpPr>
              <p:grpSp>
                <p:nvGrpSpPr>
                  <p:cNvPr id="128" name="Graphic 3">
                    <a:extLst>
                      <a:ext uri="{FF2B5EF4-FFF2-40B4-BE49-F238E27FC236}">
                        <a16:creationId xmlns:a16="http://schemas.microsoft.com/office/drawing/2014/main" id="{0282B449-5FFB-4812-A8A3-57D9056EBDFC}"/>
                      </a:ext>
                    </a:extLst>
                  </p:cNvPr>
                  <p:cNvGrpSpPr/>
                  <p:nvPr/>
                </p:nvGrpSpPr>
                <p:grpSpPr>
                  <a:xfrm>
                    <a:off x="6563541" y="1113338"/>
                    <a:ext cx="1152787" cy="1152787"/>
                    <a:chOff x="6563541" y="1113338"/>
                    <a:chExt cx="1152787" cy="1152787"/>
                  </a:xfrm>
                </p:grpSpPr>
                <p:sp>
                  <p:nvSpPr>
                    <p:cNvPr id="132" name="Graphic 3">
                      <a:extLst>
                        <a:ext uri="{FF2B5EF4-FFF2-40B4-BE49-F238E27FC236}">
                          <a16:creationId xmlns:a16="http://schemas.microsoft.com/office/drawing/2014/main" id="{98CF9636-D1DF-495A-A17C-DCA0FF23964C}"/>
                        </a:ext>
                      </a:extLst>
                    </p:cNvPr>
                    <p:cNvSpPr/>
                    <p:nvPr/>
                  </p:nvSpPr>
                  <p:spPr>
                    <a:xfrm rot="-3599956">
                      <a:off x="6717987" y="1267783"/>
                      <a:ext cx="843896" cy="843896"/>
                    </a:xfrm>
                    <a:custGeom>
                      <a:avLst/>
                      <a:gdLst>
                        <a:gd name="connsiteX0" fmla="*/ 843897 w 843896"/>
                        <a:gd name="connsiteY0" fmla="*/ 421948 h 843896"/>
                        <a:gd name="connsiteX1" fmla="*/ 421949 w 843896"/>
                        <a:gd name="connsiteY1" fmla="*/ 843896 h 843896"/>
                        <a:gd name="connsiteX2" fmla="*/ 0 w 843896"/>
                        <a:gd name="connsiteY2" fmla="*/ 421948 h 843896"/>
                        <a:gd name="connsiteX3" fmla="*/ 421949 w 843896"/>
                        <a:gd name="connsiteY3" fmla="*/ 0 h 843896"/>
                        <a:gd name="connsiteX4" fmla="*/ 843897 w 843896"/>
                        <a:gd name="connsiteY4" fmla="*/ 421948 h 843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896" h="843896">
                          <a:moveTo>
                            <a:pt x="843897" y="421948"/>
                          </a:moveTo>
                          <a:cubicBezTo>
                            <a:pt x="843897" y="654984"/>
                            <a:pt x="654984" y="843896"/>
                            <a:pt x="421949" y="843896"/>
                          </a:cubicBezTo>
                          <a:cubicBezTo>
                            <a:pt x="188913" y="843896"/>
                            <a:pt x="0" y="654984"/>
                            <a:pt x="0" y="421948"/>
                          </a:cubicBezTo>
                          <a:cubicBezTo>
                            <a:pt x="0" y="188913"/>
                            <a:pt x="188913" y="0"/>
                            <a:pt x="421949" y="0"/>
                          </a:cubicBezTo>
                          <a:cubicBezTo>
                            <a:pt x="654984" y="0"/>
                            <a:pt x="843897" y="188913"/>
                            <a:pt x="843897" y="421948"/>
                          </a:cubicBezTo>
                          <a:close/>
                        </a:path>
                      </a:pathLst>
                    </a:custGeom>
                    <a:solidFill>
                      <a:schemeClr val="tx1">
                        <a:lumMod val="85000"/>
                        <a:lumOff val="15000"/>
                      </a:schemeClr>
                    </a:solidFill>
                    <a:ln w="9525" cap="flat">
                      <a:noFill/>
                      <a:prstDash val="solid"/>
                      <a:miter/>
                    </a:ln>
                  </p:spPr>
                  <p:txBody>
                    <a:bodyPr rtlCol="0" anchor="ctr"/>
                    <a:lstStyle/>
                    <a:p>
                      <a:endParaRPr lang="en-US" b="1">
                        <a:solidFill>
                          <a:schemeClr val="bg1"/>
                        </a:solidFill>
                      </a:endParaRPr>
                    </a:p>
                  </p:txBody>
                </p:sp>
                <p:sp>
                  <p:nvSpPr>
                    <p:cNvPr id="133" name="Graphic 3">
                      <a:extLst>
                        <a:ext uri="{FF2B5EF4-FFF2-40B4-BE49-F238E27FC236}">
                          <a16:creationId xmlns:a16="http://schemas.microsoft.com/office/drawing/2014/main" id="{084F8C83-AFCE-4DC4-905B-64B1CE1E9D1A}"/>
                        </a:ext>
                      </a:extLst>
                    </p:cNvPr>
                    <p:cNvSpPr/>
                    <p:nvPr/>
                  </p:nvSpPr>
                  <p:spPr>
                    <a:xfrm rot="-3599956">
                      <a:off x="6763698" y="1313494"/>
                      <a:ext cx="752458" cy="752458"/>
                    </a:xfrm>
                    <a:custGeom>
                      <a:avLst/>
                      <a:gdLst>
                        <a:gd name="connsiteX0" fmla="*/ 752458 w 752458"/>
                        <a:gd name="connsiteY0" fmla="*/ 376229 h 752458"/>
                        <a:gd name="connsiteX1" fmla="*/ 376229 w 752458"/>
                        <a:gd name="connsiteY1" fmla="*/ 752458 h 752458"/>
                        <a:gd name="connsiteX2" fmla="*/ 0 w 752458"/>
                        <a:gd name="connsiteY2" fmla="*/ 376229 h 752458"/>
                        <a:gd name="connsiteX3" fmla="*/ 376229 w 752458"/>
                        <a:gd name="connsiteY3" fmla="*/ 0 h 752458"/>
                        <a:gd name="connsiteX4" fmla="*/ 752458 w 752458"/>
                        <a:gd name="connsiteY4" fmla="*/ 376229 h 752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58" h="752458">
                          <a:moveTo>
                            <a:pt x="752458" y="376229"/>
                          </a:moveTo>
                          <a:cubicBezTo>
                            <a:pt x="752458" y="584015"/>
                            <a:pt x="584015" y="752458"/>
                            <a:pt x="376229" y="752458"/>
                          </a:cubicBezTo>
                          <a:cubicBezTo>
                            <a:pt x="168443" y="752458"/>
                            <a:pt x="0" y="584015"/>
                            <a:pt x="0" y="376229"/>
                          </a:cubicBezTo>
                          <a:cubicBezTo>
                            <a:pt x="0" y="168444"/>
                            <a:pt x="168443" y="0"/>
                            <a:pt x="376229" y="0"/>
                          </a:cubicBezTo>
                          <a:cubicBezTo>
                            <a:pt x="584015" y="0"/>
                            <a:pt x="752458" y="168444"/>
                            <a:pt x="752458" y="376229"/>
                          </a:cubicBezTo>
                          <a:close/>
                        </a:path>
                      </a:pathLst>
                    </a:custGeom>
                    <a:solidFill>
                      <a:srgbClr val="9C7D24"/>
                    </a:solidFill>
                    <a:ln w="9525" cap="flat">
                      <a:noFill/>
                      <a:prstDash val="solid"/>
                      <a:miter/>
                    </a:ln>
                  </p:spPr>
                  <p:txBody>
                    <a:bodyPr rtlCol="0" anchor="ctr"/>
                    <a:lstStyle/>
                    <a:p>
                      <a:endParaRPr lang="en-US" b="1" dirty="0">
                        <a:solidFill>
                          <a:schemeClr val="bg1"/>
                        </a:solidFill>
                      </a:endParaRPr>
                    </a:p>
                  </p:txBody>
                </p:sp>
              </p:grpSp>
              <p:grpSp>
                <p:nvGrpSpPr>
                  <p:cNvPr id="129" name="Graphic 3">
                    <a:extLst>
                      <a:ext uri="{FF2B5EF4-FFF2-40B4-BE49-F238E27FC236}">
                        <a16:creationId xmlns:a16="http://schemas.microsoft.com/office/drawing/2014/main" id="{97585E99-1AF2-4279-9FD7-138839C32AF7}"/>
                      </a:ext>
                    </a:extLst>
                  </p:cNvPr>
                  <p:cNvGrpSpPr/>
                  <p:nvPr/>
                </p:nvGrpSpPr>
                <p:grpSpPr>
                  <a:xfrm>
                    <a:off x="6701511" y="1251248"/>
                    <a:ext cx="876951" cy="876951"/>
                    <a:chOff x="6701511" y="1251248"/>
                    <a:chExt cx="876951" cy="876951"/>
                  </a:xfrm>
                </p:grpSpPr>
                <p:sp>
                  <p:nvSpPr>
                    <p:cNvPr id="130" name="Graphic 3">
                      <a:extLst>
                        <a:ext uri="{FF2B5EF4-FFF2-40B4-BE49-F238E27FC236}">
                          <a16:creationId xmlns:a16="http://schemas.microsoft.com/office/drawing/2014/main" id="{435202B2-00E8-4C6B-A91B-413C9265274E}"/>
                        </a:ext>
                      </a:extLst>
                    </p:cNvPr>
                    <p:cNvSpPr/>
                    <p:nvPr/>
                  </p:nvSpPr>
                  <p:spPr>
                    <a:xfrm rot="-3599956">
                      <a:off x="6819002" y="1368739"/>
                      <a:ext cx="641970" cy="641970"/>
                    </a:xfrm>
                    <a:custGeom>
                      <a:avLst/>
                      <a:gdLst>
                        <a:gd name="connsiteX0" fmla="*/ 641971 w 641970"/>
                        <a:gd name="connsiteY0" fmla="*/ 320985 h 641970"/>
                        <a:gd name="connsiteX1" fmla="*/ 320985 w 641970"/>
                        <a:gd name="connsiteY1" fmla="*/ 641971 h 641970"/>
                        <a:gd name="connsiteX2" fmla="*/ 0 w 641970"/>
                        <a:gd name="connsiteY2" fmla="*/ 320985 h 641970"/>
                        <a:gd name="connsiteX3" fmla="*/ 320985 w 641970"/>
                        <a:gd name="connsiteY3" fmla="*/ 0 h 641970"/>
                        <a:gd name="connsiteX4" fmla="*/ 641971 w 641970"/>
                        <a:gd name="connsiteY4" fmla="*/ 320985 h 641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70" h="641970">
                          <a:moveTo>
                            <a:pt x="641971" y="320985"/>
                          </a:moveTo>
                          <a:cubicBezTo>
                            <a:pt x="641971" y="498261"/>
                            <a:pt x="498261" y="641971"/>
                            <a:pt x="320985" y="641971"/>
                          </a:cubicBezTo>
                          <a:cubicBezTo>
                            <a:pt x="143710" y="641971"/>
                            <a:pt x="0" y="498261"/>
                            <a:pt x="0" y="320985"/>
                          </a:cubicBezTo>
                          <a:cubicBezTo>
                            <a:pt x="0" y="143710"/>
                            <a:pt x="143710" y="0"/>
                            <a:pt x="320985" y="0"/>
                          </a:cubicBezTo>
                          <a:cubicBezTo>
                            <a:pt x="498261" y="0"/>
                            <a:pt x="641971" y="143710"/>
                            <a:pt x="641971" y="320985"/>
                          </a:cubicBezTo>
                          <a:close/>
                        </a:path>
                      </a:pathLst>
                    </a:custGeom>
                    <a:solidFill>
                      <a:srgbClr val="D9D9D9"/>
                    </a:solidFill>
                    <a:ln w="9525" cap="flat">
                      <a:noFill/>
                      <a:prstDash val="solid"/>
                      <a:miter/>
                    </a:ln>
                  </p:spPr>
                  <p:txBody>
                    <a:bodyPr rtlCol="0" anchor="ctr"/>
                    <a:lstStyle/>
                    <a:p>
                      <a:endParaRPr lang="en-US" b="1">
                        <a:solidFill>
                          <a:schemeClr val="bg1"/>
                        </a:solidFill>
                      </a:endParaRPr>
                    </a:p>
                  </p:txBody>
                </p:sp>
                <p:sp>
                  <p:nvSpPr>
                    <p:cNvPr id="131" name="Graphic 3">
                      <a:extLst>
                        <a:ext uri="{FF2B5EF4-FFF2-40B4-BE49-F238E27FC236}">
                          <a16:creationId xmlns:a16="http://schemas.microsoft.com/office/drawing/2014/main" id="{A843837B-A482-4B62-A77A-CF896D2518B3}"/>
                        </a:ext>
                      </a:extLst>
                    </p:cNvPr>
                    <p:cNvSpPr/>
                    <p:nvPr/>
                  </p:nvSpPr>
                  <p:spPr>
                    <a:xfrm rot="-3599956">
                      <a:off x="6843789" y="1393536"/>
                      <a:ext cx="592441" cy="592441"/>
                    </a:xfrm>
                    <a:custGeom>
                      <a:avLst/>
                      <a:gdLst>
                        <a:gd name="connsiteX0" fmla="*/ 592442 w 592441"/>
                        <a:gd name="connsiteY0" fmla="*/ 296221 h 592441"/>
                        <a:gd name="connsiteX1" fmla="*/ 296221 w 592441"/>
                        <a:gd name="connsiteY1" fmla="*/ 592442 h 592441"/>
                        <a:gd name="connsiteX2" fmla="*/ 1 w 592441"/>
                        <a:gd name="connsiteY2" fmla="*/ 296221 h 592441"/>
                        <a:gd name="connsiteX3" fmla="*/ 296221 w 592441"/>
                        <a:gd name="connsiteY3" fmla="*/ 0 h 592441"/>
                        <a:gd name="connsiteX4" fmla="*/ 592442 w 592441"/>
                        <a:gd name="connsiteY4" fmla="*/ 296221 h 592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441" h="592441">
                          <a:moveTo>
                            <a:pt x="592442" y="296221"/>
                          </a:moveTo>
                          <a:cubicBezTo>
                            <a:pt x="592442" y="459819"/>
                            <a:pt x="459819" y="592442"/>
                            <a:pt x="296221" y="592442"/>
                          </a:cubicBezTo>
                          <a:cubicBezTo>
                            <a:pt x="132623" y="592442"/>
                            <a:pt x="1" y="459819"/>
                            <a:pt x="1" y="296221"/>
                          </a:cubicBezTo>
                          <a:cubicBezTo>
                            <a:pt x="1" y="132623"/>
                            <a:pt x="132623" y="0"/>
                            <a:pt x="296221" y="0"/>
                          </a:cubicBezTo>
                          <a:cubicBezTo>
                            <a:pt x="459819" y="0"/>
                            <a:pt x="592442" y="132623"/>
                            <a:pt x="592442" y="296221"/>
                          </a:cubicBezTo>
                          <a:close/>
                        </a:path>
                      </a:pathLst>
                    </a:custGeom>
                    <a:solidFill>
                      <a:srgbClr val="FAFAFA"/>
                    </a:solidFill>
                    <a:ln w="9525" cap="flat">
                      <a:noFill/>
                      <a:prstDash val="solid"/>
                      <a:miter/>
                    </a:ln>
                  </p:spPr>
                  <p:txBody>
                    <a:bodyPr rtlCol="0" anchor="ctr"/>
                    <a:lstStyle/>
                    <a:p>
                      <a:endParaRPr lang="en-US" b="1">
                        <a:solidFill>
                          <a:schemeClr val="bg1"/>
                        </a:solidFill>
                      </a:endParaRPr>
                    </a:p>
                  </p:txBody>
                </p:sp>
              </p:grpSp>
            </p:grpSp>
          </p:grpSp>
          <p:sp>
            <p:nvSpPr>
              <p:cNvPr id="125" name="TextBox 124">
                <a:extLst>
                  <a:ext uri="{FF2B5EF4-FFF2-40B4-BE49-F238E27FC236}">
                    <a16:creationId xmlns:a16="http://schemas.microsoft.com/office/drawing/2014/main" id="{E437EAA3-4614-468E-AF5C-EB88255BAD8D}"/>
                  </a:ext>
                </a:extLst>
              </p:cNvPr>
              <p:cNvSpPr txBox="1"/>
              <p:nvPr/>
            </p:nvSpPr>
            <p:spPr>
              <a:xfrm>
                <a:off x="7743057" y="1322077"/>
                <a:ext cx="3327703" cy="461665"/>
              </a:xfrm>
              <a:prstGeom prst="rect">
                <a:avLst/>
              </a:prstGeom>
              <a:noFill/>
            </p:spPr>
            <p:txBody>
              <a:bodyPr wrap="square" anchor="ctr">
                <a:spAutoFit/>
              </a:bodyPr>
              <a:lstStyle/>
              <a:p>
                <a:pPr algn="l"/>
                <a:r>
                  <a:rPr lang="en-US" sz="2400" dirty="0">
                    <a:latin typeface="Sakkal Majalla" panose="02000000000000000000" pitchFamily="2" charset="-78"/>
                    <a:ea typeface="Roboto"/>
                    <a:cs typeface="Sakkal Majalla" panose="02000000000000000000" pitchFamily="2" charset="-78"/>
                    <a:sym typeface="Roboto"/>
                  </a:rPr>
                  <a:t>Digitalization of Key Processes</a:t>
                </a:r>
              </a:p>
            </p:txBody>
          </p:sp>
        </p:grpSp>
        <p:grpSp>
          <p:nvGrpSpPr>
            <p:cNvPr id="28" name="Group 27">
              <a:extLst>
                <a:ext uri="{FF2B5EF4-FFF2-40B4-BE49-F238E27FC236}">
                  <a16:creationId xmlns:a16="http://schemas.microsoft.com/office/drawing/2014/main" id="{89850300-06C6-4020-8C0A-6FD9BE91E241}"/>
                </a:ext>
              </a:extLst>
            </p:cNvPr>
            <p:cNvGrpSpPr/>
            <p:nvPr/>
          </p:nvGrpSpPr>
          <p:grpSpPr>
            <a:xfrm>
              <a:off x="7327273" y="1814728"/>
              <a:ext cx="4681173" cy="1152787"/>
              <a:chOff x="7327273" y="1814728"/>
              <a:chExt cx="4681173" cy="1152787"/>
            </a:xfrm>
          </p:grpSpPr>
          <p:grpSp>
            <p:nvGrpSpPr>
              <p:cNvPr id="114" name="Graphic 3">
                <a:extLst>
                  <a:ext uri="{FF2B5EF4-FFF2-40B4-BE49-F238E27FC236}">
                    <a16:creationId xmlns:a16="http://schemas.microsoft.com/office/drawing/2014/main" id="{DFBB3BC7-C588-4F8D-93F5-78407A87D7D9}"/>
                  </a:ext>
                </a:extLst>
              </p:cNvPr>
              <p:cNvGrpSpPr/>
              <p:nvPr/>
            </p:nvGrpSpPr>
            <p:grpSpPr>
              <a:xfrm rot="1800000">
                <a:off x="7327273" y="1814728"/>
                <a:ext cx="1152787" cy="1152787"/>
                <a:chOff x="6563541" y="1113338"/>
                <a:chExt cx="1152787" cy="1152787"/>
              </a:xfrm>
            </p:grpSpPr>
            <p:sp>
              <p:nvSpPr>
                <p:cNvPr id="116" name="Graphic 3">
                  <a:extLst>
                    <a:ext uri="{FF2B5EF4-FFF2-40B4-BE49-F238E27FC236}">
                      <a16:creationId xmlns:a16="http://schemas.microsoft.com/office/drawing/2014/main" id="{99BD4E04-8E64-4C29-8FCD-6CFE0C406940}"/>
                    </a:ext>
                  </a:extLst>
                </p:cNvPr>
                <p:cNvSpPr/>
                <p:nvPr/>
              </p:nvSpPr>
              <p:spPr>
                <a:xfrm>
                  <a:off x="6687165" y="1460368"/>
                  <a:ext cx="844066" cy="680851"/>
                </a:xfrm>
                <a:custGeom>
                  <a:avLst/>
                  <a:gdLst>
                    <a:gd name="connsiteX0" fmla="*/ 453727 w 844066"/>
                    <a:gd name="connsiteY0" fmla="*/ 680852 h 680851"/>
                    <a:gd name="connsiteX1" fmla="*/ 266085 w 844066"/>
                    <a:gd name="connsiteY1" fmla="*/ 639894 h 680851"/>
                    <a:gd name="connsiteX2" fmla="*/ 204172 w 844066"/>
                    <a:gd name="connsiteY2" fmla="*/ 670374 h 680851"/>
                    <a:gd name="connsiteX3" fmla="*/ 197504 w 844066"/>
                    <a:gd name="connsiteY3" fmla="*/ 670374 h 680851"/>
                    <a:gd name="connsiteX4" fmla="*/ 193695 w 844066"/>
                    <a:gd name="connsiteY4" fmla="*/ 664659 h 680851"/>
                    <a:gd name="connsiteX5" fmla="*/ 188932 w 844066"/>
                    <a:gd name="connsiteY5" fmla="*/ 596079 h 680851"/>
                    <a:gd name="connsiteX6" fmla="*/ 61297 w 844066"/>
                    <a:gd name="connsiteY6" fmla="*/ 3624 h 680851"/>
                    <a:gd name="connsiteX7" fmla="*/ 70822 w 844066"/>
                    <a:gd name="connsiteY7" fmla="*/ 767 h 680851"/>
                    <a:gd name="connsiteX8" fmla="*/ 840442 w 844066"/>
                    <a:gd name="connsiteY8" fmla="*/ 444632 h 680851"/>
                    <a:gd name="connsiteX9" fmla="*/ 843299 w 844066"/>
                    <a:gd name="connsiteY9" fmla="*/ 454157 h 680851"/>
                    <a:gd name="connsiteX10" fmla="*/ 453727 w 844066"/>
                    <a:gd name="connsiteY10" fmla="*/ 680852 h 680851"/>
                    <a:gd name="connsiteX11" fmla="*/ 266085 w 844066"/>
                    <a:gd name="connsiteY11" fmla="*/ 625607 h 680851"/>
                    <a:gd name="connsiteX12" fmla="*/ 268942 w 844066"/>
                    <a:gd name="connsiteY12" fmla="*/ 626559 h 680851"/>
                    <a:gd name="connsiteX13" fmla="*/ 828060 w 844066"/>
                    <a:gd name="connsiteY13" fmla="*/ 454157 h 680851"/>
                    <a:gd name="connsiteX14" fmla="*/ 70822 w 844066"/>
                    <a:gd name="connsiteY14" fmla="*/ 16007 h 680851"/>
                    <a:gd name="connsiteX15" fmla="*/ 200362 w 844066"/>
                    <a:gd name="connsiteY15" fmla="*/ 586554 h 680851"/>
                    <a:gd name="connsiteX16" fmla="*/ 203220 w 844066"/>
                    <a:gd name="connsiteY16" fmla="*/ 591317 h 680851"/>
                    <a:gd name="connsiteX17" fmla="*/ 207029 w 844066"/>
                    <a:gd name="connsiteY17" fmla="*/ 653229 h 680851"/>
                    <a:gd name="connsiteX18" fmla="*/ 263227 w 844066"/>
                    <a:gd name="connsiteY18" fmla="*/ 625607 h 680851"/>
                    <a:gd name="connsiteX19" fmla="*/ 266085 w 844066"/>
                    <a:gd name="connsiteY19" fmla="*/ 625607 h 6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4066" h="680851">
                      <a:moveTo>
                        <a:pt x="453727" y="680852"/>
                      </a:moveTo>
                      <a:cubicBezTo>
                        <a:pt x="390862" y="680852"/>
                        <a:pt x="327045" y="667517"/>
                        <a:pt x="266085" y="639894"/>
                      </a:cubicBezTo>
                      <a:lnTo>
                        <a:pt x="204172" y="670374"/>
                      </a:lnTo>
                      <a:cubicBezTo>
                        <a:pt x="202267" y="671327"/>
                        <a:pt x="199410" y="671327"/>
                        <a:pt x="197504" y="670374"/>
                      </a:cubicBezTo>
                      <a:cubicBezTo>
                        <a:pt x="195599" y="669422"/>
                        <a:pt x="194647" y="667517"/>
                        <a:pt x="193695" y="664659"/>
                      </a:cubicBezTo>
                      <a:lnTo>
                        <a:pt x="188932" y="596079"/>
                      </a:lnTo>
                      <a:cubicBezTo>
                        <a:pt x="-615" y="460824"/>
                        <a:pt x="-55860" y="206507"/>
                        <a:pt x="61297" y="3624"/>
                      </a:cubicBezTo>
                      <a:cubicBezTo>
                        <a:pt x="63202" y="767"/>
                        <a:pt x="67012" y="-1138"/>
                        <a:pt x="70822" y="767"/>
                      </a:cubicBezTo>
                      <a:lnTo>
                        <a:pt x="840442" y="444632"/>
                      </a:lnTo>
                      <a:cubicBezTo>
                        <a:pt x="843299" y="446537"/>
                        <a:pt x="845205" y="450347"/>
                        <a:pt x="843299" y="454157"/>
                      </a:cubicBezTo>
                      <a:cubicBezTo>
                        <a:pt x="759480" y="598937"/>
                        <a:pt x="609937" y="680852"/>
                        <a:pt x="453727" y="680852"/>
                      </a:cubicBezTo>
                      <a:close/>
                      <a:moveTo>
                        <a:pt x="266085" y="625607"/>
                      </a:moveTo>
                      <a:cubicBezTo>
                        <a:pt x="267037" y="625607"/>
                        <a:pt x="267990" y="625607"/>
                        <a:pt x="268942" y="626559"/>
                      </a:cubicBezTo>
                      <a:cubicBezTo>
                        <a:pt x="473729" y="721809"/>
                        <a:pt x="711855" y="647514"/>
                        <a:pt x="828060" y="454157"/>
                      </a:cubicBezTo>
                      <a:lnTo>
                        <a:pt x="70822" y="16007"/>
                      </a:lnTo>
                      <a:cubicBezTo>
                        <a:pt x="-38715" y="212222"/>
                        <a:pt x="16529" y="457014"/>
                        <a:pt x="200362" y="586554"/>
                      </a:cubicBezTo>
                      <a:cubicBezTo>
                        <a:pt x="202267" y="587507"/>
                        <a:pt x="203220" y="589412"/>
                        <a:pt x="203220" y="591317"/>
                      </a:cubicBezTo>
                      <a:lnTo>
                        <a:pt x="207029" y="653229"/>
                      </a:lnTo>
                      <a:lnTo>
                        <a:pt x="263227" y="625607"/>
                      </a:lnTo>
                      <a:cubicBezTo>
                        <a:pt x="264179" y="625607"/>
                        <a:pt x="265132" y="625607"/>
                        <a:pt x="266085" y="625607"/>
                      </a:cubicBezTo>
                      <a:close/>
                    </a:path>
                  </a:pathLst>
                </a:custGeom>
                <a:solidFill>
                  <a:schemeClr val="bg1"/>
                </a:solidFill>
                <a:ln w="9525" cap="flat">
                  <a:noFill/>
                  <a:prstDash val="solid"/>
                  <a:miter/>
                </a:ln>
              </p:spPr>
              <p:txBody>
                <a:bodyPr rtlCol="0" anchor="ctr"/>
                <a:lstStyle/>
                <a:p>
                  <a:endParaRPr lang="en-US" b="1">
                    <a:solidFill>
                      <a:schemeClr val="bg1"/>
                    </a:solidFill>
                  </a:endParaRPr>
                </a:p>
              </p:txBody>
            </p:sp>
            <p:grpSp>
              <p:nvGrpSpPr>
                <p:cNvPr id="117" name="Graphic 3">
                  <a:extLst>
                    <a:ext uri="{FF2B5EF4-FFF2-40B4-BE49-F238E27FC236}">
                      <a16:creationId xmlns:a16="http://schemas.microsoft.com/office/drawing/2014/main" id="{989BFD1C-BB0B-4463-B9B7-B22EEA3881B8}"/>
                    </a:ext>
                  </a:extLst>
                </p:cNvPr>
                <p:cNvGrpSpPr/>
                <p:nvPr/>
              </p:nvGrpSpPr>
              <p:grpSpPr>
                <a:xfrm>
                  <a:off x="6563541" y="1113338"/>
                  <a:ext cx="1152787" cy="1152787"/>
                  <a:chOff x="6563541" y="1113338"/>
                  <a:chExt cx="1152787" cy="1152787"/>
                </a:xfrm>
              </p:grpSpPr>
              <p:grpSp>
                <p:nvGrpSpPr>
                  <p:cNvPr id="118" name="Graphic 3">
                    <a:extLst>
                      <a:ext uri="{FF2B5EF4-FFF2-40B4-BE49-F238E27FC236}">
                        <a16:creationId xmlns:a16="http://schemas.microsoft.com/office/drawing/2014/main" id="{9ECC49E6-9CBA-4EB4-9FB7-C70750031D5C}"/>
                      </a:ext>
                    </a:extLst>
                  </p:cNvPr>
                  <p:cNvGrpSpPr/>
                  <p:nvPr/>
                </p:nvGrpSpPr>
                <p:grpSpPr>
                  <a:xfrm>
                    <a:off x="6563541" y="1113338"/>
                    <a:ext cx="1152787" cy="1152787"/>
                    <a:chOff x="6563541" y="1113338"/>
                    <a:chExt cx="1152787" cy="1152787"/>
                  </a:xfrm>
                </p:grpSpPr>
                <p:sp>
                  <p:nvSpPr>
                    <p:cNvPr id="122" name="Graphic 3">
                      <a:extLst>
                        <a:ext uri="{FF2B5EF4-FFF2-40B4-BE49-F238E27FC236}">
                          <a16:creationId xmlns:a16="http://schemas.microsoft.com/office/drawing/2014/main" id="{54184B8E-C93D-4DA3-8EE5-A456B852EDC5}"/>
                        </a:ext>
                      </a:extLst>
                    </p:cNvPr>
                    <p:cNvSpPr/>
                    <p:nvPr/>
                  </p:nvSpPr>
                  <p:spPr>
                    <a:xfrm rot="-3599956">
                      <a:off x="6717987" y="1267783"/>
                      <a:ext cx="843896" cy="843896"/>
                    </a:xfrm>
                    <a:custGeom>
                      <a:avLst/>
                      <a:gdLst>
                        <a:gd name="connsiteX0" fmla="*/ 843897 w 843896"/>
                        <a:gd name="connsiteY0" fmla="*/ 421948 h 843896"/>
                        <a:gd name="connsiteX1" fmla="*/ 421949 w 843896"/>
                        <a:gd name="connsiteY1" fmla="*/ 843896 h 843896"/>
                        <a:gd name="connsiteX2" fmla="*/ 0 w 843896"/>
                        <a:gd name="connsiteY2" fmla="*/ 421948 h 843896"/>
                        <a:gd name="connsiteX3" fmla="*/ 421949 w 843896"/>
                        <a:gd name="connsiteY3" fmla="*/ 0 h 843896"/>
                        <a:gd name="connsiteX4" fmla="*/ 843897 w 843896"/>
                        <a:gd name="connsiteY4" fmla="*/ 421948 h 843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896" h="843896">
                          <a:moveTo>
                            <a:pt x="843897" y="421948"/>
                          </a:moveTo>
                          <a:cubicBezTo>
                            <a:pt x="843897" y="654984"/>
                            <a:pt x="654984" y="843896"/>
                            <a:pt x="421949" y="843896"/>
                          </a:cubicBezTo>
                          <a:cubicBezTo>
                            <a:pt x="188913" y="843896"/>
                            <a:pt x="0" y="654984"/>
                            <a:pt x="0" y="421948"/>
                          </a:cubicBezTo>
                          <a:cubicBezTo>
                            <a:pt x="0" y="188913"/>
                            <a:pt x="188913" y="0"/>
                            <a:pt x="421949" y="0"/>
                          </a:cubicBezTo>
                          <a:cubicBezTo>
                            <a:pt x="654984" y="0"/>
                            <a:pt x="843897" y="188913"/>
                            <a:pt x="843897" y="421948"/>
                          </a:cubicBezTo>
                          <a:close/>
                        </a:path>
                      </a:pathLst>
                    </a:custGeom>
                    <a:solidFill>
                      <a:schemeClr val="tx1">
                        <a:lumMod val="85000"/>
                        <a:lumOff val="15000"/>
                      </a:schemeClr>
                    </a:solidFill>
                    <a:ln w="9525" cap="flat">
                      <a:noFill/>
                      <a:prstDash val="solid"/>
                      <a:miter/>
                    </a:ln>
                  </p:spPr>
                  <p:txBody>
                    <a:bodyPr rtlCol="0" anchor="ctr"/>
                    <a:lstStyle/>
                    <a:p>
                      <a:endParaRPr lang="en-US" b="1">
                        <a:solidFill>
                          <a:schemeClr val="bg1"/>
                        </a:solidFill>
                      </a:endParaRPr>
                    </a:p>
                  </p:txBody>
                </p:sp>
                <p:sp>
                  <p:nvSpPr>
                    <p:cNvPr id="123" name="Graphic 3">
                      <a:extLst>
                        <a:ext uri="{FF2B5EF4-FFF2-40B4-BE49-F238E27FC236}">
                          <a16:creationId xmlns:a16="http://schemas.microsoft.com/office/drawing/2014/main" id="{FE3FBE72-4975-40E0-A48A-FAD2246447C6}"/>
                        </a:ext>
                      </a:extLst>
                    </p:cNvPr>
                    <p:cNvSpPr/>
                    <p:nvPr/>
                  </p:nvSpPr>
                  <p:spPr>
                    <a:xfrm rot="-3599956">
                      <a:off x="6763698" y="1313494"/>
                      <a:ext cx="752458" cy="752458"/>
                    </a:xfrm>
                    <a:custGeom>
                      <a:avLst/>
                      <a:gdLst>
                        <a:gd name="connsiteX0" fmla="*/ 752458 w 752458"/>
                        <a:gd name="connsiteY0" fmla="*/ 376229 h 752458"/>
                        <a:gd name="connsiteX1" fmla="*/ 376229 w 752458"/>
                        <a:gd name="connsiteY1" fmla="*/ 752458 h 752458"/>
                        <a:gd name="connsiteX2" fmla="*/ 0 w 752458"/>
                        <a:gd name="connsiteY2" fmla="*/ 376229 h 752458"/>
                        <a:gd name="connsiteX3" fmla="*/ 376229 w 752458"/>
                        <a:gd name="connsiteY3" fmla="*/ 0 h 752458"/>
                        <a:gd name="connsiteX4" fmla="*/ 752458 w 752458"/>
                        <a:gd name="connsiteY4" fmla="*/ 376229 h 752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58" h="752458">
                          <a:moveTo>
                            <a:pt x="752458" y="376229"/>
                          </a:moveTo>
                          <a:cubicBezTo>
                            <a:pt x="752458" y="584015"/>
                            <a:pt x="584015" y="752458"/>
                            <a:pt x="376229" y="752458"/>
                          </a:cubicBezTo>
                          <a:cubicBezTo>
                            <a:pt x="168443" y="752458"/>
                            <a:pt x="0" y="584015"/>
                            <a:pt x="0" y="376229"/>
                          </a:cubicBezTo>
                          <a:cubicBezTo>
                            <a:pt x="0" y="168444"/>
                            <a:pt x="168443" y="0"/>
                            <a:pt x="376229" y="0"/>
                          </a:cubicBezTo>
                          <a:cubicBezTo>
                            <a:pt x="584015" y="0"/>
                            <a:pt x="752458" y="168444"/>
                            <a:pt x="752458" y="376229"/>
                          </a:cubicBezTo>
                          <a:close/>
                        </a:path>
                      </a:pathLst>
                    </a:custGeom>
                    <a:solidFill>
                      <a:srgbClr val="9C7D24"/>
                    </a:solidFill>
                    <a:ln w="9525" cap="flat">
                      <a:noFill/>
                      <a:prstDash val="solid"/>
                      <a:miter/>
                    </a:ln>
                  </p:spPr>
                  <p:txBody>
                    <a:bodyPr rtlCol="0" anchor="ctr"/>
                    <a:lstStyle/>
                    <a:p>
                      <a:endParaRPr lang="en-US" b="1">
                        <a:solidFill>
                          <a:schemeClr val="bg1"/>
                        </a:solidFill>
                      </a:endParaRPr>
                    </a:p>
                  </p:txBody>
                </p:sp>
              </p:grpSp>
              <p:grpSp>
                <p:nvGrpSpPr>
                  <p:cNvPr id="119" name="Graphic 3">
                    <a:extLst>
                      <a:ext uri="{FF2B5EF4-FFF2-40B4-BE49-F238E27FC236}">
                        <a16:creationId xmlns:a16="http://schemas.microsoft.com/office/drawing/2014/main" id="{975B43A0-4E7D-47F3-926A-33D81DDD16B7}"/>
                      </a:ext>
                    </a:extLst>
                  </p:cNvPr>
                  <p:cNvGrpSpPr/>
                  <p:nvPr/>
                </p:nvGrpSpPr>
                <p:grpSpPr>
                  <a:xfrm>
                    <a:off x="6701511" y="1251248"/>
                    <a:ext cx="876951" cy="876951"/>
                    <a:chOff x="6701511" y="1251248"/>
                    <a:chExt cx="876951" cy="876951"/>
                  </a:xfrm>
                </p:grpSpPr>
                <p:sp>
                  <p:nvSpPr>
                    <p:cNvPr id="120" name="Graphic 3">
                      <a:extLst>
                        <a:ext uri="{FF2B5EF4-FFF2-40B4-BE49-F238E27FC236}">
                          <a16:creationId xmlns:a16="http://schemas.microsoft.com/office/drawing/2014/main" id="{84886AE6-56AF-40D4-9E82-16BF602CEF33}"/>
                        </a:ext>
                      </a:extLst>
                    </p:cNvPr>
                    <p:cNvSpPr/>
                    <p:nvPr/>
                  </p:nvSpPr>
                  <p:spPr>
                    <a:xfrm rot="-3599956">
                      <a:off x="6819002" y="1368739"/>
                      <a:ext cx="641970" cy="641970"/>
                    </a:xfrm>
                    <a:custGeom>
                      <a:avLst/>
                      <a:gdLst>
                        <a:gd name="connsiteX0" fmla="*/ 641971 w 641970"/>
                        <a:gd name="connsiteY0" fmla="*/ 320985 h 641970"/>
                        <a:gd name="connsiteX1" fmla="*/ 320985 w 641970"/>
                        <a:gd name="connsiteY1" fmla="*/ 641971 h 641970"/>
                        <a:gd name="connsiteX2" fmla="*/ 0 w 641970"/>
                        <a:gd name="connsiteY2" fmla="*/ 320985 h 641970"/>
                        <a:gd name="connsiteX3" fmla="*/ 320985 w 641970"/>
                        <a:gd name="connsiteY3" fmla="*/ 0 h 641970"/>
                        <a:gd name="connsiteX4" fmla="*/ 641971 w 641970"/>
                        <a:gd name="connsiteY4" fmla="*/ 320985 h 641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70" h="641970">
                          <a:moveTo>
                            <a:pt x="641971" y="320985"/>
                          </a:moveTo>
                          <a:cubicBezTo>
                            <a:pt x="641971" y="498261"/>
                            <a:pt x="498261" y="641971"/>
                            <a:pt x="320985" y="641971"/>
                          </a:cubicBezTo>
                          <a:cubicBezTo>
                            <a:pt x="143710" y="641971"/>
                            <a:pt x="0" y="498261"/>
                            <a:pt x="0" y="320985"/>
                          </a:cubicBezTo>
                          <a:cubicBezTo>
                            <a:pt x="0" y="143710"/>
                            <a:pt x="143710" y="0"/>
                            <a:pt x="320985" y="0"/>
                          </a:cubicBezTo>
                          <a:cubicBezTo>
                            <a:pt x="498261" y="0"/>
                            <a:pt x="641971" y="143710"/>
                            <a:pt x="641971" y="320985"/>
                          </a:cubicBezTo>
                          <a:close/>
                        </a:path>
                      </a:pathLst>
                    </a:custGeom>
                    <a:solidFill>
                      <a:srgbClr val="D9D9D9"/>
                    </a:solidFill>
                    <a:ln w="9525" cap="flat">
                      <a:noFill/>
                      <a:prstDash val="solid"/>
                      <a:miter/>
                    </a:ln>
                  </p:spPr>
                  <p:txBody>
                    <a:bodyPr rtlCol="0" anchor="ctr"/>
                    <a:lstStyle/>
                    <a:p>
                      <a:endParaRPr lang="en-US" b="1">
                        <a:solidFill>
                          <a:schemeClr val="bg1"/>
                        </a:solidFill>
                      </a:endParaRPr>
                    </a:p>
                  </p:txBody>
                </p:sp>
                <p:sp>
                  <p:nvSpPr>
                    <p:cNvPr id="121" name="Graphic 3">
                      <a:extLst>
                        <a:ext uri="{FF2B5EF4-FFF2-40B4-BE49-F238E27FC236}">
                          <a16:creationId xmlns:a16="http://schemas.microsoft.com/office/drawing/2014/main" id="{2E9177D9-98E7-4178-A16E-38CC07873C8B}"/>
                        </a:ext>
                      </a:extLst>
                    </p:cNvPr>
                    <p:cNvSpPr/>
                    <p:nvPr/>
                  </p:nvSpPr>
                  <p:spPr>
                    <a:xfrm rot="-3599956">
                      <a:off x="6843789" y="1393536"/>
                      <a:ext cx="592441" cy="592441"/>
                    </a:xfrm>
                    <a:custGeom>
                      <a:avLst/>
                      <a:gdLst>
                        <a:gd name="connsiteX0" fmla="*/ 592442 w 592441"/>
                        <a:gd name="connsiteY0" fmla="*/ 296221 h 592441"/>
                        <a:gd name="connsiteX1" fmla="*/ 296221 w 592441"/>
                        <a:gd name="connsiteY1" fmla="*/ 592442 h 592441"/>
                        <a:gd name="connsiteX2" fmla="*/ 1 w 592441"/>
                        <a:gd name="connsiteY2" fmla="*/ 296221 h 592441"/>
                        <a:gd name="connsiteX3" fmla="*/ 296221 w 592441"/>
                        <a:gd name="connsiteY3" fmla="*/ 0 h 592441"/>
                        <a:gd name="connsiteX4" fmla="*/ 592442 w 592441"/>
                        <a:gd name="connsiteY4" fmla="*/ 296221 h 592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441" h="592441">
                          <a:moveTo>
                            <a:pt x="592442" y="296221"/>
                          </a:moveTo>
                          <a:cubicBezTo>
                            <a:pt x="592442" y="459819"/>
                            <a:pt x="459819" y="592442"/>
                            <a:pt x="296221" y="592442"/>
                          </a:cubicBezTo>
                          <a:cubicBezTo>
                            <a:pt x="132623" y="592442"/>
                            <a:pt x="1" y="459819"/>
                            <a:pt x="1" y="296221"/>
                          </a:cubicBezTo>
                          <a:cubicBezTo>
                            <a:pt x="1" y="132623"/>
                            <a:pt x="132623" y="0"/>
                            <a:pt x="296221" y="0"/>
                          </a:cubicBezTo>
                          <a:cubicBezTo>
                            <a:pt x="459819" y="0"/>
                            <a:pt x="592442" y="132623"/>
                            <a:pt x="592442" y="296221"/>
                          </a:cubicBezTo>
                          <a:close/>
                        </a:path>
                      </a:pathLst>
                    </a:custGeom>
                    <a:solidFill>
                      <a:srgbClr val="FAFAFA"/>
                    </a:solidFill>
                    <a:ln w="9525" cap="flat">
                      <a:noFill/>
                      <a:prstDash val="solid"/>
                      <a:miter/>
                    </a:ln>
                  </p:spPr>
                  <p:txBody>
                    <a:bodyPr rtlCol="0" anchor="ctr"/>
                    <a:lstStyle/>
                    <a:p>
                      <a:endParaRPr lang="en-US" b="1">
                        <a:solidFill>
                          <a:schemeClr val="bg1"/>
                        </a:solidFill>
                      </a:endParaRPr>
                    </a:p>
                  </p:txBody>
                </p:sp>
              </p:grpSp>
            </p:grpSp>
          </p:grpSp>
          <p:sp>
            <p:nvSpPr>
              <p:cNvPr id="115" name="TextBox 114">
                <a:extLst>
                  <a:ext uri="{FF2B5EF4-FFF2-40B4-BE49-F238E27FC236}">
                    <a16:creationId xmlns:a16="http://schemas.microsoft.com/office/drawing/2014/main" id="{069430F6-0C29-462C-BA69-271F85E7DEAA}"/>
                  </a:ext>
                </a:extLst>
              </p:cNvPr>
              <p:cNvSpPr txBox="1"/>
              <p:nvPr/>
            </p:nvSpPr>
            <p:spPr>
              <a:xfrm>
                <a:off x="8499261" y="1956231"/>
                <a:ext cx="3509185" cy="830997"/>
              </a:xfrm>
              <a:prstGeom prst="rect">
                <a:avLst/>
              </a:prstGeom>
              <a:noFill/>
            </p:spPr>
            <p:txBody>
              <a:bodyPr wrap="square" anchor="ctr">
                <a:spAutoFit/>
              </a:bodyPr>
              <a:lstStyle/>
              <a:p>
                <a:pPr algn="l"/>
                <a:r>
                  <a:rPr lang="en-US" sz="2400" dirty="0">
                    <a:latin typeface="Sakkal Majalla" panose="02000000000000000000" pitchFamily="2" charset="-78"/>
                    <a:ea typeface="Roboto"/>
                    <a:cs typeface="Sakkal Majalla" panose="02000000000000000000" pitchFamily="2" charset="-78"/>
                    <a:sym typeface="Roboto"/>
                  </a:rPr>
                  <a:t>Faster Process for</a:t>
                </a:r>
                <a:r>
                  <a:rPr lang="en-US" sz="2000" dirty="0">
                    <a:latin typeface="Sakkal Majalla" panose="02000000000000000000" pitchFamily="2" charset="-78"/>
                    <a:ea typeface="Roboto"/>
                    <a:cs typeface="Sakkal Majalla" panose="02000000000000000000" pitchFamily="2" charset="-78"/>
                    <a:sym typeface="Roboto"/>
                  </a:rPr>
                  <a:t> </a:t>
                </a:r>
                <a:endParaRPr lang="en-US" sz="2400" dirty="0">
                  <a:latin typeface="Sakkal Majalla" panose="02000000000000000000" pitchFamily="2" charset="-78"/>
                  <a:ea typeface="Roboto"/>
                  <a:cs typeface="Sakkal Majalla" panose="02000000000000000000" pitchFamily="2" charset="-78"/>
                  <a:sym typeface="Roboto"/>
                </a:endParaRPr>
              </a:p>
              <a:p>
                <a:pPr algn="l"/>
                <a:r>
                  <a:rPr lang="en-US" sz="2400" dirty="0">
                    <a:latin typeface="Sakkal Majalla" panose="02000000000000000000" pitchFamily="2" charset="-78"/>
                    <a:ea typeface="Roboto"/>
                    <a:cs typeface="Sakkal Majalla" panose="02000000000000000000" pitchFamily="2" charset="-78"/>
                    <a:sym typeface="Roboto"/>
                  </a:rPr>
                  <a:t>Supplier Onboarding</a:t>
                </a:r>
              </a:p>
            </p:txBody>
          </p:sp>
        </p:grpSp>
        <p:grpSp>
          <p:nvGrpSpPr>
            <p:cNvPr id="29" name="Group 28">
              <a:extLst>
                <a:ext uri="{FF2B5EF4-FFF2-40B4-BE49-F238E27FC236}">
                  <a16:creationId xmlns:a16="http://schemas.microsoft.com/office/drawing/2014/main" id="{BDAE4571-E2AF-4675-A31B-68C639C8A152}"/>
                </a:ext>
              </a:extLst>
            </p:cNvPr>
            <p:cNvGrpSpPr/>
            <p:nvPr/>
          </p:nvGrpSpPr>
          <p:grpSpPr>
            <a:xfrm>
              <a:off x="7597437" y="2853818"/>
              <a:ext cx="3709019" cy="1152787"/>
              <a:chOff x="7597437" y="2853818"/>
              <a:chExt cx="3709019" cy="1152787"/>
            </a:xfrm>
          </p:grpSpPr>
          <p:grpSp>
            <p:nvGrpSpPr>
              <p:cNvPr id="104" name="Graphic 3">
                <a:extLst>
                  <a:ext uri="{FF2B5EF4-FFF2-40B4-BE49-F238E27FC236}">
                    <a16:creationId xmlns:a16="http://schemas.microsoft.com/office/drawing/2014/main" id="{B688801F-537B-414A-B161-FB674D828263}"/>
                  </a:ext>
                </a:extLst>
              </p:cNvPr>
              <p:cNvGrpSpPr/>
              <p:nvPr/>
            </p:nvGrpSpPr>
            <p:grpSpPr>
              <a:xfrm rot="3600000">
                <a:off x="7597437" y="2853818"/>
                <a:ext cx="1152787" cy="1152787"/>
                <a:chOff x="6563541" y="1113338"/>
                <a:chExt cx="1152787" cy="1152787"/>
              </a:xfrm>
            </p:grpSpPr>
            <p:sp>
              <p:nvSpPr>
                <p:cNvPr id="106" name="Graphic 3">
                  <a:extLst>
                    <a:ext uri="{FF2B5EF4-FFF2-40B4-BE49-F238E27FC236}">
                      <a16:creationId xmlns:a16="http://schemas.microsoft.com/office/drawing/2014/main" id="{B50807B9-8077-4ED4-A5D6-053F1FAA7B3B}"/>
                    </a:ext>
                  </a:extLst>
                </p:cNvPr>
                <p:cNvSpPr/>
                <p:nvPr/>
              </p:nvSpPr>
              <p:spPr>
                <a:xfrm>
                  <a:off x="6687165" y="1460368"/>
                  <a:ext cx="844066" cy="680851"/>
                </a:xfrm>
                <a:custGeom>
                  <a:avLst/>
                  <a:gdLst>
                    <a:gd name="connsiteX0" fmla="*/ 453727 w 844066"/>
                    <a:gd name="connsiteY0" fmla="*/ 680852 h 680851"/>
                    <a:gd name="connsiteX1" fmla="*/ 266085 w 844066"/>
                    <a:gd name="connsiteY1" fmla="*/ 639894 h 680851"/>
                    <a:gd name="connsiteX2" fmla="*/ 204172 w 844066"/>
                    <a:gd name="connsiteY2" fmla="*/ 670374 h 680851"/>
                    <a:gd name="connsiteX3" fmla="*/ 197504 w 844066"/>
                    <a:gd name="connsiteY3" fmla="*/ 670374 h 680851"/>
                    <a:gd name="connsiteX4" fmla="*/ 193695 w 844066"/>
                    <a:gd name="connsiteY4" fmla="*/ 664659 h 680851"/>
                    <a:gd name="connsiteX5" fmla="*/ 188932 w 844066"/>
                    <a:gd name="connsiteY5" fmla="*/ 596079 h 680851"/>
                    <a:gd name="connsiteX6" fmla="*/ 61297 w 844066"/>
                    <a:gd name="connsiteY6" fmla="*/ 3624 h 680851"/>
                    <a:gd name="connsiteX7" fmla="*/ 70822 w 844066"/>
                    <a:gd name="connsiteY7" fmla="*/ 767 h 680851"/>
                    <a:gd name="connsiteX8" fmla="*/ 840442 w 844066"/>
                    <a:gd name="connsiteY8" fmla="*/ 444632 h 680851"/>
                    <a:gd name="connsiteX9" fmla="*/ 843299 w 844066"/>
                    <a:gd name="connsiteY9" fmla="*/ 454157 h 680851"/>
                    <a:gd name="connsiteX10" fmla="*/ 453727 w 844066"/>
                    <a:gd name="connsiteY10" fmla="*/ 680852 h 680851"/>
                    <a:gd name="connsiteX11" fmla="*/ 266085 w 844066"/>
                    <a:gd name="connsiteY11" fmla="*/ 625607 h 680851"/>
                    <a:gd name="connsiteX12" fmla="*/ 268942 w 844066"/>
                    <a:gd name="connsiteY12" fmla="*/ 626559 h 680851"/>
                    <a:gd name="connsiteX13" fmla="*/ 828060 w 844066"/>
                    <a:gd name="connsiteY13" fmla="*/ 454157 h 680851"/>
                    <a:gd name="connsiteX14" fmla="*/ 70822 w 844066"/>
                    <a:gd name="connsiteY14" fmla="*/ 16007 h 680851"/>
                    <a:gd name="connsiteX15" fmla="*/ 200362 w 844066"/>
                    <a:gd name="connsiteY15" fmla="*/ 586554 h 680851"/>
                    <a:gd name="connsiteX16" fmla="*/ 203220 w 844066"/>
                    <a:gd name="connsiteY16" fmla="*/ 591317 h 680851"/>
                    <a:gd name="connsiteX17" fmla="*/ 207029 w 844066"/>
                    <a:gd name="connsiteY17" fmla="*/ 653229 h 680851"/>
                    <a:gd name="connsiteX18" fmla="*/ 263227 w 844066"/>
                    <a:gd name="connsiteY18" fmla="*/ 625607 h 680851"/>
                    <a:gd name="connsiteX19" fmla="*/ 266085 w 844066"/>
                    <a:gd name="connsiteY19" fmla="*/ 625607 h 6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4066" h="680851">
                      <a:moveTo>
                        <a:pt x="453727" y="680852"/>
                      </a:moveTo>
                      <a:cubicBezTo>
                        <a:pt x="390862" y="680852"/>
                        <a:pt x="327045" y="667517"/>
                        <a:pt x="266085" y="639894"/>
                      </a:cubicBezTo>
                      <a:lnTo>
                        <a:pt x="204172" y="670374"/>
                      </a:lnTo>
                      <a:cubicBezTo>
                        <a:pt x="202267" y="671327"/>
                        <a:pt x="199410" y="671327"/>
                        <a:pt x="197504" y="670374"/>
                      </a:cubicBezTo>
                      <a:cubicBezTo>
                        <a:pt x="195599" y="669422"/>
                        <a:pt x="194647" y="667517"/>
                        <a:pt x="193695" y="664659"/>
                      </a:cubicBezTo>
                      <a:lnTo>
                        <a:pt x="188932" y="596079"/>
                      </a:lnTo>
                      <a:cubicBezTo>
                        <a:pt x="-615" y="460824"/>
                        <a:pt x="-55860" y="206507"/>
                        <a:pt x="61297" y="3624"/>
                      </a:cubicBezTo>
                      <a:cubicBezTo>
                        <a:pt x="63202" y="767"/>
                        <a:pt x="67012" y="-1138"/>
                        <a:pt x="70822" y="767"/>
                      </a:cubicBezTo>
                      <a:lnTo>
                        <a:pt x="840442" y="444632"/>
                      </a:lnTo>
                      <a:cubicBezTo>
                        <a:pt x="843299" y="446537"/>
                        <a:pt x="845205" y="450347"/>
                        <a:pt x="843299" y="454157"/>
                      </a:cubicBezTo>
                      <a:cubicBezTo>
                        <a:pt x="759480" y="598937"/>
                        <a:pt x="609937" y="680852"/>
                        <a:pt x="453727" y="680852"/>
                      </a:cubicBezTo>
                      <a:close/>
                      <a:moveTo>
                        <a:pt x="266085" y="625607"/>
                      </a:moveTo>
                      <a:cubicBezTo>
                        <a:pt x="267037" y="625607"/>
                        <a:pt x="267990" y="625607"/>
                        <a:pt x="268942" y="626559"/>
                      </a:cubicBezTo>
                      <a:cubicBezTo>
                        <a:pt x="473729" y="721809"/>
                        <a:pt x="711855" y="647514"/>
                        <a:pt x="828060" y="454157"/>
                      </a:cubicBezTo>
                      <a:lnTo>
                        <a:pt x="70822" y="16007"/>
                      </a:lnTo>
                      <a:cubicBezTo>
                        <a:pt x="-38715" y="212222"/>
                        <a:pt x="16529" y="457014"/>
                        <a:pt x="200362" y="586554"/>
                      </a:cubicBezTo>
                      <a:cubicBezTo>
                        <a:pt x="202267" y="587507"/>
                        <a:pt x="203220" y="589412"/>
                        <a:pt x="203220" y="591317"/>
                      </a:cubicBezTo>
                      <a:lnTo>
                        <a:pt x="207029" y="653229"/>
                      </a:lnTo>
                      <a:lnTo>
                        <a:pt x="263227" y="625607"/>
                      </a:lnTo>
                      <a:cubicBezTo>
                        <a:pt x="264179" y="625607"/>
                        <a:pt x="265132" y="625607"/>
                        <a:pt x="266085" y="625607"/>
                      </a:cubicBezTo>
                      <a:close/>
                    </a:path>
                  </a:pathLst>
                </a:custGeom>
                <a:solidFill>
                  <a:schemeClr val="bg1"/>
                </a:solidFill>
                <a:ln w="9525" cap="flat">
                  <a:noFill/>
                  <a:prstDash val="solid"/>
                  <a:miter/>
                </a:ln>
              </p:spPr>
              <p:txBody>
                <a:bodyPr rtlCol="0" anchor="ctr"/>
                <a:lstStyle/>
                <a:p>
                  <a:endParaRPr lang="en-US" b="1">
                    <a:solidFill>
                      <a:schemeClr val="bg1"/>
                    </a:solidFill>
                  </a:endParaRPr>
                </a:p>
              </p:txBody>
            </p:sp>
            <p:grpSp>
              <p:nvGrpSpPr>
                <p:cNvPr id="107" name="Graphic 3">
                  <a:extLst>
                    <a:ext uri="{FF2B5EF4-FFF2-40B4-BE49-F238E27FC236}">
                      <a16:creationId xmlns:a16="http://schemas.microsoft.com/office/drawing/2014/main" id="{3D4FF38D-0C99-4B45-947A-B72FCA5DF04F}"/>
                    </a:ext>
                  </a:extLst>
                </p:cNvPr>
                <p:cNvGrpSpPr/>
                <p:nvPr/>
              </p:nvGrpSpPr>
              <p:grpSpPr>
                <a:xfrm>
                  <a:off x="6563541" y="1113338"/>
                  <a:ext cx="1152787" cy="1152787"/>
                  <a:chOff x="6563541" y="1113338"/>
                  <a:chExt cx="1152787" cy="1152787"/>
                </a:xfrm>
              </p:grpSpPr>
              <p:grpSp>
                <p:nvGrpSpPr>
                  <p:cNvPr id="108" name="Graphic 3">
                    <a:extLst>
                      <a:ext uri="{FF2B5EF4-FFF2-40B4-BE49-F238E27FC236}">
                        <a16:creationId xmlns:a16="http://schemas.microsoft.com/office/drawing/2014/main" id="{7E156F10-E27B-46FB-8958-62A26E7FF6C1}"/>
                      </a:ext>
                    </a:extLst>
                  </p:cNvPr>
                  <p:cNvGrpSpPr/>
                  <p:nvPr/>
                </p:nvGrpSpPr>
                <p:grpSpPr>
                  <a:xfrm>
                    <a:off x="6563541" y="1113338"/>
                    <a:ext cx="1152787" cy="1152787"/>
                    <a:chOff x="6563541" y="1113338"/>
                    <a:chExt cx="1152787" cy="1152787"/>
                  </a:xfrm>
                </p:grpSpPr>
                <p:sp>
                  <p:nvSpPr>
                    <p:cNvPr id="112" name="Graphic 3">
                      <a:extLst>
                        <a:ext uri="{FF2B5EF4-FFF2-40B4-BE49-F238E27FC236}">
                          <a16:creationId xmlns:a16="http://schemas.microsoft.com/office/drawing/2014/main" id="{7405F3FF-91B6-445F-A826-968FCB257268}"/>
                        </a:ext>
                      </a:extLst>
                    </p:cNvPr>
                    <p:cNvSpPr/>
                    <p:nvPr/>
                  </p:nvSpPr>
                  <p:spPr>
                    <a:xfrm rot="-3599956">
                      <a:off x="6717987" y="1267783"/>
                      <a:ext cx="843896" cy="843896"/>
                    </a:xfrm>
                    <a:custGeom>
                      <a:avLst/>
                      <a:gdLst>
                        <a:gd name="connsiteX0" fmla="*/ 843897 w 843896"/>
                        <a:gd name="connsiteY0" fmla="*/ 421948 h 843896"/>
                        <a:gd name="connsiteX1" fmla="*/ 421949 w 843896"/>
                        <a:gd name="connsiteY1" fmla="*/ 843896 h 843896"/>
                        <a:gd name="connsiteX2" fmla="*/ 0 w 843896"/>
                        <a:gd name="connsiteY2" fmla="*/ 421948 h 843896"/>
                        <a:gd name="connsiteX3" fmla="*/ 421949 w 843896"/>
                        <a:gd name="connsiteY3" fmla="*/ 0 h 843896"/>
                        <a:gd name="connsiteX4" fmla="*/ 843897 w 843896"/>
                        <a:gd name="connsiteY4" fmla="*/ 421948 h 843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896" h="843896">
                          <a:moveTo>
                            <a:pt x="843897" y="421948"/>
                          </a:moveTo>
                          <a:cubicBezTo>
                            <a:pt x="843897" y="654984"/>
                            <a:pt x="654984" y="843896"/>
                            <a:pt x="421949" y="843896"/>
                          </a:cubicBezTo>
                          <a:cubicBezTo>
                            <a:pt x="188913" y="843896"/>
                            <a:pt x="0" y="654984"/>
                            <a:pt x="0" y="421948"/>
                          </a:cubicBezTo>
                          <a:cubicBezTo>
                            <a:pt x="0" y="188913"/>
                            <a:pt x="188913" y="0"/>
                            <a:pt x="421949" y="0"/>
                          </a:cubicBezTo>
                          <a:cubicBezTo>
                            <a:pt x="654984" y="0"/>
                            <a:pt x="843897" y="188913"/>
                            <a:pt x="843897" y="421948"/>
                          </a:cubicBezTo>
                          <a:close/>
                        </a:path>
                      </a:pathLst>
                    </a:custGeom>
                    <a:solidFill>
                      <a:schemeClr val="tx1">
                        <a:lumMod val="85000"/>
                        <a:lumOff val="15000"/>
                      </a:schemeClr>
                    </a:solidFill>
                    <a:ln w="9525" cap="flat">
                      <a:noFill/>
                      <a:prstDash val="solid"/>
                      <a:miter/>
                    </a:ln>
                  </p:spPr>
                  <p:txBody>
                    <a:bodyPr rtlCol="0" anchor="ctr"/>
                    <a:lstStyle/>
                    <a:p>
                      <a:endParaRPr lang="en-US" b="1">
                        <a:solidFill>
                          <a:schemeClr val="bg1"/>
                        </a:solidFill>
                      </a:endParaRPr>
                    </a:p>
                  </p:txBody>
                </p:sp>
                <p:sp>
                  <p:nvSpPr>
                    <p:cNvPr id="113" name="Graphic 3">
                      <a:extLst>
                        <a:ext uri="{FF2B5EF4-FFF2-40B4-BE49-F238E27FC236}">
                          <a16:creationId xmlns:a16="http://schemas.microsoft.com/office/drawing/2014/main" id="{055F0398-8A2F-49CE-BC21-F7DDDCB67AC7}"/>
                        </a:ext>
                      </a:extLst>
                    </p:cNvPr>
                    <p:cNvSpPr/>
                    <p:nvPr/>
                  </p:nvSpPr>
                  <p:spPr>
                    <a:xfrm rot="-3599956">
                      <a:off x="6763698" y="1313494"/>
                      <a:ext cx="752458" cy="752458"/>
                    </a:xfrm>
                    <a:custGeom>
                      <a:avLst/>
                      <a:gdLst>
                        <a:gd name="connsiteX0" fmla="*/ 752458 w 752458"/>
                        <a:gd name="connsiteY0" fmla="*/ 376229 h 752458"/>
                        <a:gd name="connsiteX1" fmla="*/ 376229 w 752458"/>
                        <a:gd name="connsiteY1" fmla="*/ 752458 h 752458"/>
                        <a:gd name="connsiteX2" fmla="*/ 0 w 752458"/>
                        <a:gd name="connsiteY2" fmla="*/ 376229 h 752458"/>
                        <a:gd name="connsiteX3" fmla="*/ 376229 w 752458"/>
                        <a:gd name="connsiteY3" fmla="*/ 0 h 752458"/>
                        <a:gd name="connsiteX4" fmla="*/ 752458 w 752458"/>
                        <a:gd name="connsiteY4" fmla="*/ 376229 h 752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58" h="752458">
                          <a:moveTo>
                            <a:pt x="752458" y="376229"/>
                          </a:moveTo>
                          <a:cubicBezTo>
                            <a:pt x="752458" y="584015"/>
                            <a:pt x="584015" y="752458"/>
                            <a:pt x="376229" y="752458"/>
                          </a:cubicBezTo>
                          <a:cubicBezTo>
                            <a:pt x="168443" y="752458"/>
                            <a:pt x="0" y="584015"/>
                            <a:pt x="0" y="376229"/>
                          </a:cubicBezTo>
                          <a:cubicBezTo>
                            <a:pt x="0" y="168444"/>
                            <a:pt x="168443" y="0"/>
                            <a:pt x="376229" y="0"/>
                          </a:cubicBezTo>
                          <a:cubicBezTo>
                            <a:pt x="584015" y="0"/>
                            <a:pt x="752458" y="168444"/>
                            <a:pt x="752458" y="376229"/>
                          </a:cubicBezTo>
                          <a:close/>
                        </a:path>
                      </a:pathLst>
                    </a:custGeom>
                    <a:solidFill>
                      <a:srgbClr val="9C7D24"/>
                    </a:solidFill>
                    <a:ln w="9525" cap="flat">
                      <a:noFill/>
                      <a:prstDash val="solid"/>
                      <a:miter/>
                    </a:ln>
                  </p:spPr>
                  <p:txBody>
                    <a:bodyPr rtlCol="0" anchor="ctr"/>
                    <a:lstStyle/>
                    <a:p>
                      <a:endParaRPr lang="en-US" b="1">
                        <a:solidFill>
                          <a:schemeClr val="bg1"/>
                        </a:solidFill>
                      </a:endParaRPr>
                    </a:p>
                  </p:txBody>
                </p:sp>
              </p:grpSp>
              <p:grpSp>
                <p:nvGrpSpPr>
                  <p:cNvPr id="109" name="Graphic 3">
                    <a:extLst>
                      <a:ext uri="{FF2B5EF4-FFF2-40B4-BE49-F238E27FC236}">
                        <a16:creationId xmlns:a16="http://schemas.microsoft.com/office/drawing/2014/main" id="{07CB3250-2002-4366-A2CD-EA9979119652}"/>
                      </a:ext>
                    </a:extLst>
                  </p:cNvPr>
                  <p:cNvGrpSpPr/>
                  <p:nvPr/>
                </p:nvGrpSpPr>
                <p:grpSpPr>
                  <a:xfrm>
                    <a:off x="6701511" y="1251248"/>
                    <a:ext cx="876951" cy="876951"/>
                    <a:chOff x="6701511" y="1251248"/>
                    <a:chExt cx="876951" cy="876951"/>
                  </a:xfrm>
                </p:grpSpPr>
                <p:sp>
                  <p:nvSpPr>
                    <p:cNvPr id="110" name="Graphic 3">
                      <a:extLst>
                        <a:ext uri="{FF2B5EF4-FFF2-40B4-BE49-F238E27FC236}">
                          <a16:creationId xmlns:a16="http://schemas.microsoft.com/office/drawing/2014/main" id="{2EBF6E97-E187-4D1D-ADDA-F137B97B4264}"/>
                        </a:ext>
                      </a:extLst>
                    </p:cNvPr>
                    <p:cNvSpPr/>
                    <p:nvPr/>
                  </p:nvSpPr>
                  <p:spPr>
                    <a:xfrm rot="-3599956">
                      <a:off x="6819002" y="1368739"/>
                      <a:ext cx="641970" cy="641970"/>
                    </a:xfrm>
                    <a:custGeom>
                      <a:avLst/>
                      <a:gdLst>
                        <a:gd name="connsiteX0" fmla="*/ 641971 w 641970"/>
                        <a:gd name="connsiteY0" fmla="*/ 320985 h 641970"/>
                        <a:gd name="connsiteX1" fmla="*/ 320985 w 641970"/>
                        <a:gd name="connsiteY1" fmla="*/ 641971 h 641970"/>
                        <a:gd name="connsiteX2" fmla="*/ 0 w 641970"/>
                        <a:gd name="connsiteY2" fmla="*/ 320985 h 641970"/>
                        <a:gd name="connsiteX3" fmla="*/ 320985 w 641970"/>
                        <a:gd name="connsiteY3" fmla="*/ 0 h 641970"/>
                        <a:gd name="connsiteX4" fmla="*/ 641971 w 641970"/>
                        <a:gd name="connsiteY4" fmla="*/ 320985 h 641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70" h="641970">
                          <a:moveTo>
                            <a:pt x="641971" y="320985"/>
                          </a:moveTo>
                          <a:cubicBezTo>
                            <a:pt x="641971" y="498261"/>
                            <a:pt x="498261" y="641971"/>
                            <a:pt x="320985" y="641971"/>
                          </a:cubicBezTo>
                          <a:cubicBezTo>
                            <a:pt x="143710" y="641971"/>
                            <a:pt x="0" y="498261"/>
                            <a:pt x="0" y="320985"/>
                          </a:cubicBezTo>
                          <a:cubicBezTo>
                            <a:pt x="0" y="143710"/>
                            <a:pt x="143710" y="0"/>
                            <a:pt x="320985" y="0"/>
                          </a:cubicBezTo>
                          <a:cubicBezTo>
                            <a:pt x="498261" y="0"/>
                            <a:pt x="641971" y="143710"/>
                            <a:pt x="641971" y="320985"/>
                          </a:cubicBezTo>
                          <a:close/>
                        </a:path>
                      </a:pathLst>
                    </a:custGeom>
                    <a:solidFill>
                      <a:srgbClr val="D9D9D9"/>
                    </a:solidFill>
                    <a:ln w="9525" cap="flat">
                      <a:noFill/>
                      <a:prstDash val="solid"/>
                      <a:miter/>
                    </a:ln>
                  </p:spPr>
                  <p:txBody>
                    <a:bodyPr rtlCol="0" anchor="ctr"/>
                    <a:lstStyle/>
                    <a:p>
                      <a:endParaRPr lang="en-US" b="1">
                        <a:solidFill>
                          <a:schemeClr val="bg1"/>
                        </a:solidFill>
                      </a:endParaRPr>
                    </a:p>
                  </p:txBody>
                </p:sp>
                <p:sp>
                  <p:nvSpPr>
                    <p:cNvPr id="111" name="Graphic 3">
                      <a:extLst>
                        <a:ext uri="{FF2B5EF4-FFF2-40B4-BE49-F238E27FC236}">
                          <a16:creationId xmlns:a16="http://schemas.microsoft.com/office/drawing/2014/main" id="{93936D97-F1E8-4D59-9891-7466ECC000DD}"/>
                        </a:ext>
                      </a:extLst>
                    </p:cNvPr>
                    <p:cNvSpPr/>
                    <p:nvPr/>
                  </p:nvSpPr>
                  <p:spPr>
                    <a:xfrm rot="-3599956">
                      <a:off x="6843789" y="1393536"/>
                      <a:ext cx="592441" cy="592441"/>
                    </a:xfrm>
                    <a:custGeom>
                      <a:avLst/>
                      <a:gdLst>
                        <a:gd name="connsiteX0" fmla="*/ 592442 w 592441"/>
                        <a:gd name="connsiteY0" fmla="*/ 296221 h 592441"/>
                        <a:gd name="connsiteX1" fmla="*/ 296221 w 592441"/>
                        <a:gd name="connsiteY1" fmla="*/ 592442 h 592441"/>
                        <a:gd name="connsiteX2" fmla="*/ 1 w 592441"/>
                        <a:gd name="connsiteY2" fmla="*/ 296221 h 592441"/>
                        <a:gd name="connsiteX3" fmla="*/ 296221 w 592441"/>
                        <a:gd name="connsiteY3" fmla="*/ 0 h 592441"/>
                        <a:gd name="connsiteX4" fmla="*/ 592442 w 592441"/>
                        <a:gd name="connsiteY4" fmla="*/ 296221 h 592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441" h="592441">
                          <a:moveTo>
                            <a:pt x="592442" y="296221"/>
                          </a:moveTo>
                          <a:cubicBezTo>
                            <a:pt x="592442" y="459819"/>
                            <a:pt x="459819" y="592442"/>
                            <a:pt x="296221" y="592442"/>
                          </a:cubicBezTo>
                          <a:cubicBezTo>
                            <a:pt x="132623" y="592442"/>
                            <a:pt x="1" y="459819"/>
                            <a:pt x="1" y="296221"/>
                          </a:cubicBezTo>
                          <a:cubicBezTo>
                            <a:pt x="1" y="132623"/>
                            <a:pt x="132623" y="0"/>
                            <a:pt x="296221" y="0"/>
                          </a:cubicBezTo>
                          <a:cubicBezTo>
                            <a:pt x="459819" y="0"/>
                            <a:pt x="592442" y="132623"/>
                            <a:pt x="592442" y="296221"/>
                          </a:cubicBezTo>
                          <a:close/>
                        </a:path>
                      </a:pathLst>
                    </a:custGeom>
                    <a:solidFill>
                      <a:srgbClr val="FAFAFA"/>
                    </a:solidFill>
                    <a:ln w="9525" cap="flat">
                      <a:noFill/>
                      <a:prstDash val="solid"/>
                      <a:miter/>
                    </a:ln>
                  </p:spPr>
                  <p:txBody>
                    <a:bodyPr rtlCol="0" anchor="ctr"/>
                    <a:lstStyle/>
                    <a:p>
                      <a:endParaRPr lang="en-US" b="1">
                        <a:solidFill>
                          <a:schemeClr val="bg1"/>
                        </a:solidFill>
                      </a:endParaRPr>
                    </a:p>
                  </p:txBody>
                </p:sp>
              </p:grpSp>
            </p:grpSp>
          </p:grpSp>
          <p:sp>
            <p:nvSpPr>
              <p:cNvPr id="105" name="TextBox 104">
                <a:extLst>
                  <a:ext uri="{FF2B5EF4-FFF2-40B4-BE49-F238E27FC236}">
                    <a16:creationId xmlns:a16="http://schemas.microsoft.com/office/drawing/2014/main" id="{812D7558-CCCE-454F-9880-A52BCA43240C}"/>
                  </a:ext>
                </a:extLst>
              </p:cNvPr>
              <p:cNvSpPr txBox="1"/>
              <p:nvPr/>
            </p:nvSpPr>
            <p:spPr>
              <a:xfrm>
                <a:off x="8790197" y="3170634"/>
                <a:ext cx="2516259" cy="461665"/>
              </a:xfrm>
              <a:prstGeom prst="rect">
                <a:avLst/>
              </a:prstGeom>
              <a:noFill/>
            </p:spPr>
            <p:txBody>
              <a:bodyPr wrap="square" anchor="ctr">
                <a:spAutoFit/>
              </a:bodyPr>
              <a:lstStyle/>
              <a:p>
                <a:pPr algn="l"/>
                <a:r>
                  <a:rPr lang="en-US" sz="2400" dirty="0">
                    <a:latin typeface="Sakkal Majalla" panose="02000000000000000000" pitchFamily="2" charset="-78"/>
                    <a:ea typeface="Roboto"/>
                    <a:cs typeface="Sakkal Majalla" panose="02000000000000000000" pitchFamily="2" charset="-78"/>
                    <a:sym typeface="Roboto"/>
                  </a:rPr>
                  <a:t>Supplier Segmentation</a:t>
                </a:r>
              </a:p>
            </p:txBody>
          </p:sp>
        </p:grpSp>
        <p:grpSp>
          <p:nvGrpSpPr>
            <p:cNvPr id="30" name="Group 29">
              <a:extLst>
                <a:ext uri="{FF2B5EF4-FFF2-40B4-BE49-F238E27FC236}">
                  <a16:creationId xmlns:a16="http://schemas.microsoft.com/office/drawing/2014/main" id="{FE9EA930-3C86-49A8-BD46-F2D121E46F31}"/>
                </a:ext>
              </a:extLst>
            </p:cNvPr>
            <p:cNvGrpSpPr/>
            <p:nvPr/>
          </p:nvGrpSpPr>
          <p:grpSpPr>
            <a:xfrm>
              <a:off x="7306491" y="3887715"/>
              <a:ext cx="4628063" cy="1152787"/>
              <a:chOff x="7306491" y="3887715"/>
              <a:chExt cx="4628063" cy="1152787"/>
            </a:xfrm>
          </p:grpSpPr>
          <p:grpSp>
            <p:nvGrpSpPr>
              <p:cNvPr id="94" name="Graphic 3">
                <a:extLst>
                  <a:ext uri="{FF2B5EF4-FFF2-40B4-BE49-F238E27FC236}">
                    <a16:creationId xmlns:a16="http://schemas.microsoft.com/office/drawing/2014/main" id="{410A7F6B-F9D5-4D3D-936D-1703750208CB}"/>
                  </a:ext>
                </a:extLst>
              </p:cNvPr>
              <p:cNvGrpSpPr/>
              <p:nvPr/>
            </p:nvGrpSpPr>
            <p:grpSpPr>
              <a:xfrm rot="5400000">
                <a:off x="7306491" y="3887715"/>
                <a:ext cx="1152787" cy="1152787"/>
                <a:chOff x="6563541" y="1113338"/>
                <a:chExt cx="1152787" cy="1152787"/>
              </a:xfrm>
            </p:grpSpPr>
            <p:sp>
              <p:nvSpPr>
                <p:cNvPr id="96" name="Graphic 3">
                  <a:extLst>
                    <a:ext uri="{FF2B5EF4-FFF2-40B4-BE49-F238E27FC236}">
                      <a16:creationId xmlns:a16="http://schemas.microsoft.com/office/drawing/2014/main" id="{DD46D67A-80A3-42AA-97EE-4943A7368C7E}"/>
                    </a:ext>
                  </a:extLst>
                </p:cNvPr>
                <p:cNvSpPr/>
                <p:nvPr/>
              </p:nvSpPr>
              <p:spPr>
                <a:xfrm>
                  <a:off x="6687165" y="1460368"/>
                  <a:ext cx="844066" cy="680851"/>
                </a:xfrm>
                <a:custGeom>
                  <a:avLst/>
                  <a:gdLst>
                    <a:gd name="connsiteX0" fmla="*/ 453727 w 844066"/>
                    <a:gd name="connsiteY0" fmla="*/ 680852 h 680851"/>
                    <a:gd name="connsiteX1" fmla="*/ 266085 w 844066"/>
                    <a:gd name="connsiteY1" fmla="*/ 639894 h 680851"/>
                    <a:gd name="connsiteX2" fmla="*/ 204172 w 844066"/>
                    <a:gd name="connsiteY2" fmla="*/ 670374 h 680851"/>
                    <a:gd name="connsiteX3" fmla="*/ 197504 w 844066"/>
                    <a:gd name="connsiteY3" fmla="*/ 670374 h 680851"/>
                    <a:gd name="connsiteX4" fmla="*/ 193695 w 844066"/>
                    <a:gd name="connsiteY4" fmla="*/ 664659 h 680851"/>
                    <a:gd name="connsiteX5" fmla="*/ 188932 w 844066"/>
                    <a:gd name="connsiteY5" fmla="*/ 596079 h 680851"/>
                    <a:gd name="connsiteX6" fmla="*/ 61297 w 844066"/>
                    <a:gd name="connsiteY6" fmla="*/ 3624 h 680851"/>
                    <a:gd name="connsiteX7" fmla="*/ 70822 w 844066"/>
                    <a:gd name="connsiteY7" fmla="*/ 767 h 680851"/>
                    <a:gd name="connsiteX8" fmla="*/ 840442 w 844066"/>
                    <a:gd name="connsiteY8" fmla="*/ 444632 h 680851"/>
                    <a:gd name="connsiteX9" fmla="*/ 843299 w 844066"/>
                    <a:gd name="connsiteY9" fmla="*/ 454157 h 680851"/>
                    <a:gd name="connsiteX10" fmla="*/ 453727 w 844066"/>
                    <a:gd name="connsiteY10" fmla="*/ 680852 h 680851"/>
                    <a:gd name="connsiteX11" fmla="*/ 266085 w 844066"/>
                    <a:gd name="connsiteY11" fmla="*/ 625607 h 680851"/>
                    <a:gd name="connsiteX12" fmla="*/ 268942 w 844066"/>
                    <a:gd name="connsiteY12" fmla="*/ 626559 h 680851"/>
                    <a:gd name="connsiteX13" fmla="*/ 828060 w 844066"/>
                    <a:gd name="connsiteY13" fmla="*/ 454157 h 680851"/>
                    <a:gd name="connsiteX14" fmla="*/ 70822 w 844066"/>
                    <a:gd name="connsiteY14" fmla="*/ 16007 h 680851"/>
                    <a:gd name="connsiteX15" fmla="*/ 200362 w 844066"/>
                    <a:gd name="connsiteY15" fmla="*/ 586554 h 680851"/>
                    <a:gd name="connsiteX16" fmla="*/ 203220 w 844066"/>
                    <a:gd name="connsiteY16" fmla="*/ 591317 h 680851"/>
                    <a:gd name="connsiteX17" fmla="*/ 207029 w 844066"/>
                    <a:gd name="connsiteY17" fmla="*/ 653229 h 680851"/>
                    <a:gd name="connsiteX18" fmla="*/ 263227 w 844066"/>
                    <a:gd name="connsiteY18" fmla="*/ 625607 h 680851"/>
                    <a:gd name="connsiteX19" fmla="*/ 266085 w 844066"/>
                    <a:gd name="connsiteY19" fmla="*/ 625607 h 6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4066" h="680851">
                      <a:moveTo>
                        <a:pt x="453727" y="680852"/>
                      </a:moveTo>
                      <a:cubicBezTo>
                        <a:pt x="390862" y="680852"/>
                        <a:pt x="327045" y="667517"/>
                        <a:pt x="266085" y="639894"/>
                      </a:cubicBezTo>
                      <a:lnTo>
                        <a:pt x="204172" y="670374"/>
                      </a:lnTo>
                      <a:cubicBezTo>
                        <a:pt x="202267" y="671327"/>
                        <a:pt x="199410" y="671327"/>
                        <a:pt x="197504" y="670374"/>
                      </a:cubicBezTo>
                      <a:cubicBezTo>
                        <a:pt x="195599" y="669422"/>
                        <a:pt x="194647" y="667517"/>
                        <a:pt x="193695" y="664659"/>
                      </a:cubicBezTo>
                      <a:lnTo>
                        <a:pt x="188932" y="596079"/>
                      </a:lnTo>
                      <a:cubicBezTo>
                        <a:pt x="-615" y="460824"/>
                        <a:pt x="-55860" y="206507"/>
                        <a:pt x="61297" y="3624"/>
                      </a:cubicBezTo>
                      <a:cubicBezTo>
                        <a:pt x="63202" y="767"/>
                        <a:pt x="67012" y="-1138"/>
                        <a:pt x="70822" y="767"/>
                      </a:cubicBezTo>
                      <a:lnTo>
                        <a:pt x="840442" y="444632"/>
                      </a:lnTo>
                      <a:cubicBezTo>
                        <a:pt x="843299" y="446537"/>
                        <a:pt x="845205" y="450347"/>
                        <a:pt x="843299" y="454157"/>
                      </a:cubicBezTo>
                      <a:cubicBezTo>
                        <a:pt x="759480" y="598937"/>
                        <a:pt x="609937" y="680852"/>
                        <a:pt x="453727" y="680852"/>
                      </a:cubicBezTo>
                      <a:close/>
                      <a:moveTo>
                        <a:pt x="266085" y="625607"/>
                      </a:moveTo>
                      <a:cubicBezTo>
                        <a:pt x="267037" y="625607"/>
                        <a:pt x="267990" y="625607"/>
                        <a:pt x="268942" y="626559"/>
                      </a:cubicBezTo>
                      <a:cubicBezTo>
                        <a:pt x="473729" y="721809"/>
                        <a:pt x="711855" y="647514"/>
                        <a:pt x="828060" y="454157"/>
                      </a:cubicBezTo>
                      <a:lnTo>
                        <a:pt x="70822" y="16007"/>
                      </a:lnTo>
                      <a:cubicBezTo>
                        <a:pt x="-38715" y="212222"/>
                        <a:pt x="16529" y="457014"/>
                        <a:pt x="200362" y="586554"/>
                      </a:cubicBezTo>
                      <a:cubicBezTo>
                        <a:pt x="202267" y="587507"/>
                        <a:pt x="203220" y="589412"/>
                        <a:pt x="203220" y="591317"/>
                      </a:cubicBezTo>
                      <a:lnTo>
                        <a:pt x="207029" y="653229"/>
                      </a:lnTo>
                      <a:lnTo>
                        <a:pt x="263227" y="625607"/>
                      </a:lnTo>
                      <a:cubicBezTo>
                        <a:pt x="264179" y="625607"/>
                        <a:pt x="265132" y="625607"/>
                        <a:pt x="266085" y="625607"/>
                      </a:cubicBezTo>
                      <a:close/>
                    </a:path>
                  </a:pathLst>
                </a:custGeom>
                <a:solidFill>
                  <a:schemeClr val="bg1"/>
                </a:solidFill>
                <a:ln w="9525" cap="flat">
                  <a:noFill/>
                  <a:prstDash val="solid"/>
                  <a:miter/>
                </a:ln>
              </p:spPr>
              <p:txBody>
                <a:bodyPr rtlCol="0" anchor="ctr"/>
                <a:lstStyle/>
                <a:p>
                  <a:endParaRPr lang="en-US" b="1">
                    <a:solidFill>
                      <a:schemeClr val="bg1"/>
                    </a:solidFill>
                  </a:endParaRPr>
                </a:p>
              </p:txBody>
            </p:sp>
            <p:grpSp>
              <p:nvGrpSpPr>
                <p:cNvPr id="97" name="Graphic 3">
                  <a:extLst>
                    <a:ext uri="{FF2B5EF4-FFF2-40B4-BE49-F238E27FC236}">
                      <a16:creationId xmlns:a16="http://schemas.microsoft.com/office/drawing/2014/main" id="{6D35536A-8C87-449C-8041-96D5303C47AB}"/>
                    </a:ext>
                  </a:extLst>
                </p:cNvPr>
                <p:cNvGrpSpPr/>
                <p:nvPr/>
              </p:nvGrpSpPr>
              <p:grpSpPr>
                <a:xfrm>
                  <a:off x="6563541" y="1113338"/>
                  <a:ext cx="1152787" cy="1152787"/>
                  <a:chOff x="6563541" y="1113338"/>
                  <a:chExt cx="1152787" cy="1152787"/>
                </a:xfrm>
              </p:grpSpPr>
              <p:grpSp>
                <p:nvGrpSpPr>
                  <p:cNvPr id="98" name="Graphic 3">
                    <a:extLst>
                      <a:ext uri="{FF2B5EF4-FFF2-40B4-BE49-F238E27FC236}">
                        <a16:creationId xmlns:a16="http://schemas.microsoft.com/office/drawing/2014/main" id="{B57B2597-A675-46CB-AB92-0C8CA9B6DC05}"/>
                      </a:ext>
                    </a:extLst>
                  </p:cNvPr>
                  <p:cNvGrpSpPr/>
                  <p:nvPr/>
                </p:nvGrpSpPr>
                <p:grpSpPr>
                  <a:xfrm>
                    <a:off x="6563541" y="1113338"/>
                    <a:ext cx="1152787" cy="1152787"/>
                    <a:chOff x="6563541" y="1113338"/>
                    <a:chExt cx="1152787" cy="1152787"/>
                  </a:xfrm>
                </p:grpSpPr>
                <p:sp>
                  <p:nvSpPr>
                    <p:cNvPr id="102" name="Graphic 3">
                      <a:extLst>
                        <a:ext uri="{FF2B5EF4-FFF2-40B4-BE49-F238E27FC236}">
                          <a16:creationId xmlns:a16="http://schemas.microsoft.com/office/drawing/2014/main" id="{60D231DA-A589-4BB4-A0F9-266BAF65CE8B}"/>
                        </a:ext>
                      </a:extLst>
                    </p:cNvPr>
                    <p:cNvSpPr/>
                    <p:nvPr/>
                  </p:nvSpPr>
                  <p:spPr>
                    <a:xfrm rot="-3599956">
                      <a:off x="6717987" y="1267783"/>
                      <a:ext cx="843896" cy="843896"/>
                    </a:xfrm>
                    <a:custGeom>
                      <a:avLst/>
                      <a:gdLst>
                        <a:gd name="connsiteX0" fmla="*/ 843897 w 843896"/>
                        <a:gd name="connsiteY0" fmla="*/ 421948 h 843896"/>
                        <a:gd name="connsiteX1" fmla="*/ 421949 w 843896"/>
                        <a:gd name="connsiteY1" fmla="*/ 843896 h 843896"/>
                        <a:gd name="connsiteX2" fmla="*/ 0 w 843896"/>
                        <a:gd name="connsiteY2" fmla="*/ 421948 h 843896"/>
                        <a:gd name="connsiteX3" fmla="*/ 421949 w 843896"/>
                        <a:gd name="connsiteY3" fmla="*/ 0 h 843896"/>
                        <a:gd name="connsiteX4" fmla="*/ 843897 w 843896"/>
                        <a:gd name="connsiteY4" fmla="*/ 421948 h 843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896" h="843896">
                          <a:moveTo>
                            <a:pt x="843897" y="421948"/>
                          </a:moveTo>
                          <a:cubicBezTo>
                            <a:pt x="843897" y="654984"/>
                            <a:pt x="654984" y="843896"/>
                            <a:pt x="421949" y="843896"/>
                          </a:cubicBezTo>
                          <a:cubicBezTo>
                            <a:pt x="188913" y="843896"/>
                            <a:pt x="0" y="654984"/>
                            <a:pt x="0" y="421948"/>
                          </a:cubicBezTo>
                          <a:cubicBezTo>
                            <a:pt x="0" y="188913"/>
                            <a:pt x="188913" y="0"/>
                            <a:pt x="421949" y="0"/>
                          </a:cubicBezTo>
                          <a:cubicBezTo>
                            <a:pt x="654984" y="0"/>
                            <a:pt x="843897" y="188913"/>
                            <a:pt x="843897" y="421948"/>
                          </a:cubicBezTo>
                          <a:close/>
                        </a:path>
                      </a:pathLst>
                    </a:custGeom>
                    <a:solidFill>
                      <a:schemeClr val="tx1">
                        <a:lumMod val="85000"/>
                        <a:lumOff val="15000"/>
                      </a:schemeClr>
                    </a:solidFill>
                    <a:ln w="9525" cap="flat">
                      <a:noFill/>
                      <a:prstDash val="solid"/>
                      <a:miter/>
                    </a:ln>
                  </p:spPr>
                  <p:txBody>
                    <a:bodyPr rtlCol="0" anchor="ctr"/>
                    <a:lstStyle/>
                    <a:p>
                      <a:endParaRPr lang="en-US" b="1">
                        <a:solidFill>
                          <a:schemeClr val="bg1"/>
                        </a:solidFill>
                      </a:endParaRPr>
                    </a:p>
                  </p:txBody>
                </p:sp>
                <p:sp>
                  <p:nvSpPr>
                    <p:cNvPr id="103" name="Graphic 3">
                      <a:extLst>
                        <a:ext uri="{FF2B5EF4-FFF2-40B4-BE49-F238E27FC236}">
                          <a16:creationId xmlns:a16="http://schemas.microsoft.com/office/drawing/2014/main" id="{E40A18CA-F1D0-4F4E-BC3C-88CC73D1C304}"/>
                        </a:ext>
                      </a:extLst>
                    </p:cNvPr>
                    <p:cNvSpPr/>
                    <p:nvPr/>
                  </p:nvSpPr>
                  <p:spPr>
                    <a:xfrm rot="-3599956">
                      <a:off x="6763698" y="1313494"/>
                      <a:ext cx="752458" cy="752458"/>
                    </a:xfrm>
                    <a:custGeom>
                      <a:avLst/>
                      <a:gdLst>
                        <a:gd name="connsiteX0" fmla="*/ 752458 w 752458"/>
                        <a:gd name="connsiteY0" fmla="*/ 376229 h 752458"/>
                        <a:gd name="connsiteX1" fmla="*/ 376229 w 752458"/>
                        <a:gd name="connsiteY1" fmla="*/ 752458 h 752458"/>
                        <a:gd name="connsiteX2" fmla="*/ 0 w 752458"/>
                        <a:gd name="connsiteY2" fmla="*/ 376229 h 752458"/>
                        <a:gd name="connsiteX3" fmla="*/ 376229 w 752458"/>
                        <a:gd name="connsiteY3" fmla="*/ 0 h 752458"/>
                        <a:gd name="connsiteX4" fmla="*/ 752458 w 752458"/>
                        <a:gd name="connsiteY4" fmla="*/ 376229 h 752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58" h="752458">
                          <a:moveTo>
                            <a:pt x="752458" y="376229"/>
                          </a:moveTo>
                          <a:cubicBezTo>
                            <a:pt x="752458" y="584015"/>
                            <a:pt x="584015" y="752458"/>
                            <a:pt x="376229" y="752458"/>
                          </a:cubicBezTo>
                          <a:cubicBezTo>
                            <a:pt x="168443" y="752458"/>
                            <a:pt x="0" y="584015"/>
                            <a:pt x="0" y="376229"/>
                          </a:cubicBezTo>
                          <a:cubicBezTo>
                            <a:pt x="0" y="168444"/>
                            <a:pt x="168443" y="0"/>
                            <a:pt x="376229" y="0"/>
                          </a:cubicBezTo>
                          <a:cubicBezTo>
                            <a:pt x="584015" y="0"/>
                            <a:pt x="752458" y="168444"/>
                            <a:pt x="752458" y="376229"/>
                          </a:cubicBezTo>
                          <a:close/>
                        </a:path>
                      </a:pathLst>
                    </a:custGeom>
                    <a:solidFill>
                      <a:srgbClr val="9C7D24"/>
                    </a:solidFill>
                    <a:ln w="9525" cap="flat">
                      <a:noFill/>
                      <a:prstDash val="solid"/>
                      <a:miter/>
                    </a:ln>
                  </p:spPr>
                  <p:txBody>
                    <a:bodyPr rtlCol="0" anchor="ctr"/>
                    <a:lstStyle/>
                    <a:p>
                      <a:endParaRPr lang="en-US" b="1">
                        <a:solidFill>
                          <a:schemeClr val="bg1"/>
                        </a:solidFill>
                      </a:endParaRPr>
                    </a:p>
                  </p:txBody>
                </p:sp>
              </p:grpSp>
              <p:grpSp>
                <p:nvGrpSpPr>
                  <p:cNvPr id="99" name="Graphic 3">
                    <a:extLst>
                      <a:ext uri="{FF2B5EF4-FFF2-40B4-BE49-F238E27FC236}">
                        <a16:creationId xmlns:a16="http://schemas.microsoft.com/office/drawing/2014/main" id="{A527B5C4-7FB5-4E51-96DB-6E4CBB315383}"/>
                      </a:ext>
                    </a:extLst>
                  </p:cNvPr>
                  <p:cNvGrpSpPr/>
                  <p:nvPr/>
                </p:nvGrpSpPr>
                <p:grpSpPr>
                  <a:xfrm>
                    <a:off x="6701511" y="1251248"/>
                    <a:ext cx="876951" cy="876951"/>
                    <a:chOff x="6701511" y="1251248"/>
                    <a:chExt cx="876951" cy="876951"/>
                  </a:xfrm>
                </p:grpSpPr>
                <p:sp>
                  <p:nvSpPr>
                    <p:cNvPr id="100" name="Graphic 3">
                      <a:extLst>
                        <a:ext uri="{FF2B5EF4-FFF2-40B4-BE49-F238E27FC236}">
                          <a16:creationId xmlns:a16="http://schemas.microsoft.com/office/drawing/2014/main" id="{2D561220-DA3E-4B49-B3F0-D7199CD6AF96}"/>
                        </a:ext>
                      </a:extLst>
                    </p:cNvPr>
                    <p:cNvSpPr/>
                    <p:nvPr/>
                  </p:nvSpPr>
                  <p:spPr>
                    <a:xfrm rot="-3599956">
                      <a:off x="6819002" y="1368739"/>
                      <a:ext cx="641970" cy="641970"/>
                    </a:xfrm>
                    <a:custGeom>
                      <a:avLst/>
                      <a:gdLst>
                        <a:gd name="connsiteX0" fmla="*/ 641971 w 641970"/>
                        <a:gd name="connsiteY0" fmla="*/ 320985 h 641970"/>
                        <a:gd name="connsiteX1" fmla="*/ 320985 w 641970"/>
                        <a:gd name="connsiteY1" fmla="*/ 641971 h 641970"/>
                        <a:gd name="connsiteX2" fmla="*/ 0 w 641970"/>
                        <a:gd name="connsiteY2" fmla="*/ 320985 h 641970"/>
                        <a:gd name="connsiteX3" fmla="*/ 320985 w 641970"/>
                        <a:gd name="connsiteY3" fmla="*/ 0 h 641970"/>
                        <a:gd name="connsiteX4" fmla="*/ 641971 w 641970"/>
                        <a:gd name="connsiteY4" fmla="*/ 320985 h 641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70" h="641970">
                          <a:moveTo>
                            <a:pt x="641971" y="320985"/>
                          </a:moveTo>
                          <a:cubicBezTo>
                            <a:pt x="641971" y="498261"/>
                            <a:pt x="498261" y="641971"/>
                            <a:pt x="320985" y="641971"/>
                          </a:cubicBezTo>
                          <a:cubicBezTo>
                            <a:pt x="143710" y="641971"/>
                            <a:pt x="0" y="498261"/>
                            <a:pt x="0" y="320985"/>
                          </a:cubicBezTo>
                          <a:cubicBezTo>
                            <a:pt x="0" y="143710"/>
                            <a:pt x="143710" y="0"/>
                            <a:pt x="320985" y="0"/>
                          </a:cubicBezTo>
                          <a:cubicBezTo>
                            <a:pt x="498261" y="0"/>
                            <a:pt x="641971" y="143710"/>
                            <a:pt x="641971" y="320985"/>
                          </a:cubicBezTo>
                          <a:close/>
                        </a:path>
                      </a:pathLst>
                    </a:custGeom>
                    <a:solidFill>
                      <a:srgbClr val="D9D9D9"/>
                    </a:solidFill>
                    <a:ln w="9525" cap="flat">
                      <a:noFill/>
                      <a:prstDash val="solid"/>
                      <a:miter/>
                    </a:ln>
                  </p:spPr>
                  <p:txBody>
                    <a:bodyPr rtlCol="0" anchor="ctr"/>
                    <a:lstStyle/>
                    <a:p>
                      <a:endParaRPr lang="en-US" b="1">
                        <a:solidFill>
                          <a:schemeClr val="bg1"/>
                        </a:solidFill>
                      </a:endParaRPr>
                    </a:p>
                  </p:txBody>
                </p:sp>
                <p:sp>
                  <p:nvSpPr>
                    <p:cNvPr id="101" name="Graphic 3">
                      <a:extLst>
                        <a:ext uri="{FF2B5EF4-FFF2-40B4-BE49-F238E27FC236}">
                          <a16:creationId xmlns:a16="http://schemas.microsoft.com/office/drawing/2014/main" id="{76BFF021-1062-4061-BF47-CEA99430A36C}"/>
                        </a:ext>
                      </a:extLst>
                    </p:cNvPr>
                    <p:cNvSpPr/>
                    <p:nvPr/>
                  </p:nvSpPr>
                  <p:spPr>
                    <a:xfrm rot="-3599956">
                      <a:off x="6843789" y="1393536"/>
                      <a:ext cx="592441" cy="592441"/>
                    </a:xfrm>
                    <a:custGeom>
                      <a:avLst/>
                      <a:gdLst>
                        <a:gd name="connsiteX0" fmla="*/ 592442 w 592441"/>
                        <a:gd name="connsiteY0" fmla="*/ 296221 h 592441"/>
                        <a:gd name="connsiteX1" fmla="*/ 296221 w 592441"/>
                        <a:gd name="connsiteY1" fmla="*/ 592442 h 592441"/>
                        <a:gd name="connsiteX2" fmla="*/ 1 w 592441"/>
                        <a:gd name="connsiteY2" fmla="*/ 296221 h 592441"/>
                        <a:gd name="connsiteX3" fmla="*/ 296221 w 592441"/>
                        <a:gd name="connsiteY3" fmla="*/ 0 h 592441"/>
                        <a:gd name="connsiteX4" fmla="*/ 592442 w 592441"/>
                        <a:gd name="connsiteY4" fmla="*/ 296221 h 592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441" h="592441">
                          <a:moveTo>
                            <a:pt x="592442" y="296221"/>
                          </a:moveTo>
                          <a:cubicBezTo>
                            <a:pt x="592442" y="459819"/>
                            <a:pt x="459819" y="592442"/>
                            <a:pt x="296221" y="592442"/>
                          </a:cubicBezTo>
                          <a:cubicBezTo>
                            <a:pt x="132623" y="592442"/>
                            <a:pt x="1" y="459819"/>
                            <a:pt x="1" y="296221"/>
                          </a:cubicBezTo>
                          <a:cubicBezTo>
                            <a:pt x="1" y="132623"/>
                            <a:pt x="132623" y="0"/>
                            <a:pt x="296221" y="0"/>
                          </a:cubicBezTo>
                          <a:cubicBezTo>
                            <a:pt x="459819" y="0"/>
                            <a:pt x="592442" y="132623"/>
                            <a:pt x="592442" y="296221"/>
                          </a:cubicBezTo>
                          <a:close/>
                        </a:path>
                      </a:pathLst>
                    </a:custGeom>
                    <a:solidFill>
                      <a:srgbClr val="FAFAFA"/>
                    </a:solidFill>
                    <a:ln w="9525" cap="flat">
                      <a:noFill/>
                      <a:prstDash val="solid"/>
                      <a:miter/>
                    </a:ln>
                  </p:spPr>
                  <p:txBody>
                    <a:bodyPr rtlCol="0" anchor="ctr"/>
                    <a:lstStyle/>
                    <a:p>
                      <a:endParaRPr lang="en-US" b="1">
                        <a:solidFill>
                          <a:schemeClr val="bg1"/>
                        </a:solidFill>
                      </a:endParaRPr>
                    </a:p>
                  </p:txBody>
                </p:sp>
              </p:grpSp>
            </p:grpSp>
          </p:grpSp>
          <p:sp>
            <p:nvSpPr>
              <p:cNvPr id="95" name="TextBox 94">
                <a:extLst>
                  <a:ext uri="{FF2B5EF4-FFF2-40B4-BE49-F238E27FC236}">
                    <a16:creationId xmlns:a16="http://schemas.microsoft.com/office/drawing/2014/main" id="{C037BF1A-AF9A-41EC-884B-66CE7FBA7D7F}"/>
                  </a:ext>
                </a:extLst>
              </p:cNvPr>
              <p:cNvSpPr txBox="1"/>
              <p:nvPr/>
            </p:nvSpPr>
            <p:spPr>
              <a:xfrm>
                <a:off x="8479577" y="4286833"/>
                <a:ext cx="3454977" cy="461665"/>
              </a:xfrm>
              <a:prstGeom prst="rect">
                <a:avLst/>
              </a:prstGeom>
              <a:noFill/>
            </p:spPr>
            <p:txBody>
              <a:bodyPr wrap="square" anchor="ctr">
                <a:spAutoFit/>
              </a:bodyPr>
              <a:lstStyle>
                <a:defPPr>
                  <a:defRPr lang="en-US"/>
                </a:defPPr>
                <a:lvl1pPr>
                  <a:defRPr sz="1200">
                    <a:solidFill>
                      <a:prstClr val="white"/>
                    </a:solidFill>
                    <a:ea typeface="Roboto"/>
                    <a:cs typeface="Arial" panose="020B0604020202020204" pitchFamily="34" charset="0"/>
                  </a:defRPr>
                </a:lvl1pPr>
              </a:lstStyle>
              <a:p>
                <a:r>
                  <a:rPr lang="en-US" sz="2400" dirty="0">
                    <a:solidFill>
                      <a:schemeClr val="tx1"/>
                    </a:solidFill>
                    <a:latin typeface="Sakkal Majalla" panose="02000000000000000000" pitchFamily="2" charset="-78"/>
                    <a:cs typeface="Sakkal Majalla" panose="02000000000000000000" pitchFamily="2" charset="-78"/>
                  </a:rPr>
                  <a:t>Category Management</a:t>
                </a:r>
              </a:p>
            </p:txBody>
          </p:sp>
        </p:grpSp>
        <p:grpSp>
          <p:nvGrpSpPr>
            <p:cNvPr id="31" name="Group 30">
              <a:extLst>
                <a:ext uri="{FF2B5EF4-FFF2-40B4-BE49-F238E27FC236}">
                  <a16:creationId xmlns:a16="http://schemas.microsoft.com/office/drawing/2014/main" id="{DC59CED6-BCBD-4696-B57F-90AE6074BF2D}"/>
                </a:ext>
              </a:extLst>
            </p:cNvPr>
            <p:cNvGrpSpPr/>
            <p:nvPr/>
          </p:nvGrpSpPr>
          <p:grpSpPr>
            <a:xfrm>
              <a:off x="6584324" y="4635860"/>
              <a:ext cx="4073723" cy="1152787"/>
              <a:chOff x="6584324" y="4635860"/>
              <a:chExt cx="4073723" cy="1152787"/>
            </a:xfrm>
          </p:grpSpPr>
          <p:grpSp>
            <p:nvGrpSpPr>
              <p:cNvPr id="84" name="Graphic 3">
                <a:extLst>
                  <a:ext uri="{FF2B5EF4-FFF2-40B4-BE49-F238E27FC236}">
                    <a16:creationId xmlns:a16="http://schemas.microsoft.com/office/drawing/2014/main" id="{ED00A7D0-E75D-4477-A7A9-CE9A855889C7}"/>
                  </a:ext>
                </a:extLst>
              </p:cNvPr>
              <p:cNvGrpSpPr/>
              <p:nvPr/>
            </p:nvGrpSpPr>
            <p:grpSpPr>
              <a:xfrm rot="6917526">
                <a:off x="6584324" y="4635860"/>
                <a:ext cx="1152787" cy="1152787"/>
                <a:chOff x="6563541" y="1113338"/>
                <a:chExt cx="1152787" cy="1152787"/>
              </a:xfrm>
            </p:grpSpPr>
            <p:sp>
              <p:nvSpPr>
                <p:cNvPr id="86" name="Graphic 3">
                  <a:extLst>
                    <a:ext uri="{FF2B5EF4-FFF2-40B4-BE49-F238E27FC236}">
                      <a16:creationId xmlns:a16="http://schemas.microsoft.com/office/drawing/2014/main" id="{26D281CD-9247-48BD-9D13-ADCC04095AF4}"/>
                    </a:ext>
                  </a:extLst>
                </p:cNvPr>
                <p:cNvSpPr/>
                <p:nvPr/>
              </p:nvSpPr>
              <p:spPr>
                <a:xfrm>
                  <a:off x="6687165" y="1460368"/>
                  <a:ext cx="844066" cy="680851"/>
                </a:xfrm>
                <a:custGeom>
                  <a:avLst/>
                  <a:gdLst>
                    <a:gd name="connsiteX0" fmla="*/ 453727 w 844066"/>
                    <a:gd name="connsiteY0" fmla="*/ 680852 h 680851"/>
                    <a:gd name="connsiteX1" fmla="*/ 266085 w 844066"/>
                    <a:gd name="connsiteY1" fmla="*/ 639894 h 680851"/>
                    <a:gd name="connsiteX2" fmla="*/ 204172 w 844066"/>
                    <a:gd name="connsiteY2" fmla="*/ 670374 h 680851"/>
                    <a:gd name="connsiteX3" fmla="*/ 197504 w 844066"/>
                    <a:gd name="connsiteY3" fmla="*/ 670374 h 680851"/>
                    <a:gd name="connsiteX4" fmla="*/ 193695 w 844066"/>
                    <a:gd name="connsiteY4" fmla="*/ 664659 h 680851"/>
                    <a:gd name="connsiteX5" fmla="*/ 188932 w 844066"/>
                    <a:gd name="connsiteY5" fmla="*/ 596079 h 680851"/>
                    <a:gd name="connsiteX6" fmla="*/ 61297 w 844066"/>
                    <a:gd name="connsiteY6" fmla="*/ 3624 h 680851"/>
                    <a:gd name="connsiteX7" fmla="*/ 70822 w 844066"/>
                    <a:gd name="connsiteY7" fmla="*/ 767 h 680851"/>
                    <a:gd name="connsiteX8" fmla="*/ 840442 w 844066"/>
                    <a:gd name="connsiteY8" fmla="*/ 444632 h 680851"/>
                    <a:gd name="connsiteX9" fmla="*/ 843299 w 844066"/>
                    <a:gd name="connsiteY9" fmla="*/ 454157 h 680851"/>
                    <a:gd name="connsiteX10" fmla="*/ 453727 w 844066"/>
                    <a:gd name="connsiteY10" fmla="*/ 680852 h 680851"/>
                    <a:gd name="connsiteX11" fmla="*/ 266085 w 844066"/>
                    <a:gd name="connsiteY11" fmla="*/ 625607 h 680851"/>
                    <a:gd name="connsiteX12" fmla="*/ 268942 w 844066"/>
                    <a:gd name="connsiteY12" fmla="*/ 626559 h 680851"/>
                    <a:gd name="connsiteX13" fmla="*/ 828060 w 844066"/>
                    <a:gd name="connsiteY13" fmla="*/ 454157 h 680851"/>
                    <a:gd name="connsiteX14" fmla="*/ 70822 w 844066"/>
                    <a:gd name="connsiteY14" fmla="*/ 16007 h 680851"/>
                    <a:gd name="connsiteX15" fmla="*/ 200362 w 844066"/>
                    <a:gd name="connsiteY15" fmla="*/ 586554 h 680851"/>
                    <a:gd name="connsiteX16" fmla="*/ 203220 w 844066"/>
                    <a:gd name="connsiteY16" fmla="*/ 591317 h 680851"/>
                    <a:gd name="connsiteX17" fmla="*/ 207029 w 844066"/>
                    <a:gd name="connsiteY17" fmla="*/ 653229 h 680851"/>
                    <a:gd name="connsiteX18" fmla="*/ 263227 w 844066"/>
                    <a:gd name="connsiteY18" fmla="*/ 625607 h 680851"/>
                    <a:gd name="connsiteX19" fmla="*/ 266085 w 844066"/>
                    <a:gd name="connsiteY19" fmla="*/ 625607 h 6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4066" h="680851">
                      <a:moveTo>
                        <a:pt x="453727" y="680852"/>
                      </a:moveTo>
                      <a:cubicBezTo>
                        <a:pt x="390862" y="680852"/>
                        <a:pt x="327045" y="667517"/>
                        <a:pt x="266085" y="639894"/>
                      </a:cubicBezTo>
                      <a:lnTo>
                        <a:pt x="204172" y="670374"/>
                      </a:lnTo>
                      <a:cubicBezTo>
                        <a:pt x="202267" y="671327"/>
                        <a:pt x="199410" y="671327"/>
                        <a:pt x="197504" y="670374"/>
                      </a:cubicBezTo>
                      <a:cubicBezTo>
                        <a:pt x="195599" y="669422"/>
                        <a:pt x="194647" y="667517"/>
                        <a:pt x="193695" y="664659"/>
                      </a:cubicBezTo>
                      <a:lnTo>
                        <a:pt x="188932" y="596079"/>
                      </a:lnTo>
                      <a:cubicBezTo>
                        <a:pt x="-615" y="460824"/>
                        <a:pt x="-55860" y="206507"/>
                        <a:pt x="61297" y="3624"/>
                      </a:cubicBezTo>
                      <a:cubicBezTo>
                        <a:pt x="63202" y="767"/>
                        <a:pt x="67012" y="-1138"/>
                        <a:pt x="70822" y="767"/>
                      </a:cubicBezTo>
                      <a:lnTo>
                        <a:pt x="840442" y="444632"/>
                      </a:lnTo>
                      <a:cubicBezTo>
                        <a:pt x="843299" y="446537"/>
                        <a:pt x="845205" y="450347"/>
                        <a:pt x="843299" y="454157"/>
                      </a:cubicBezTo>
                      <a:cubicBezTo>
                        <a:pt x="759480" y="598937"/>
                        <a:pt x="609937" y="680852"/>
                        <a:pt x="453727" y="680852"/>
                      </a:cubicBezTo>
                      <a:close/>
                      <a:moveTo>
                        <a:pt x="266085" y="625607"/>
                      </a:moveTo>
                      <a:cubicBezTo>
                        <a:pt x="267037" y="625607"/>
                        <a:pt x="267990" y="625607"/>
                        <a:pt x="268942" y="626559"/>
                      </a:cubicBezTo>
                      <a:cubicBezTo>
                        <a:pt x="473729" y="721809"/>
                        <a:pt x="711855" y="647514"/>
                        <a:pt x="828060" y="454157"/>
                      </a:cubicBezTo>
                      <a:lnTo>
                        <a:pt x="70822" y="16007"/>
                      </a:lnTo>
                      <a:cubicBezTo>
                        <a:pt x="-38715" y="212222"/>
                        <a:pt x="16529" y="457014"/>
                        <a:pt x="200362" y="586554"/>
                      </a:cubicBezTo>
                      <a:cubicBezTo>
                        <a:pt x="202267" y="587507"/>
                        <a:pt x="203220" y="589412"/>
                        <a:pt x="203220" y="591317"/>
                      </a:cubicBezTo>
                      <a:lnTo>
                        <a:pt x="207029" y="653229"/>
                      </a:lnTo>
                      <a:lnTo>
                        <a:pt x="263227" y="625607"/>
                      </a:lnTo>
                      <a:cubicBezTo>
                        <a:pt x="264179" y="625607"/>
                        <a:pt x="265132" y="625607"/>
                        <a:pt x="266085" y="625607"/>
                      </a:cubicBezTo>
                      <a:close/>
                    </a:path>
                  </a:pathLst>
                </a:custGeom>
                <a:solidFill>
                  <a:schemeClr val="bg1"/>
                </a:solidFill>
                <a:ln w="9525" cap="flat">
                  <a:noFill/>
                  <a:prstDash val="solid"/>
                  <a:miter/>
                </a:ln>
              </p:spPr>
              <p:txBody>
                <a:bodyPr rtlCol="0" anchor="ctr"/>
                <a:lstStyle/>
                <a:p>
                  <a:endParaRPr lang="en-US" b="1">
                    <a:solidFill>
                      <a:schemeClr val="bg1"/>
                    </a:solidFill>
                  </a:endParaRPr>
                </a:p>
              </p:txBody>
            </p:sp>
            <p:grpSp>
              <p:nvGrpSpPr>
                <p:cNvPr id="87" name="Graphic 3">
                  <a:extLst>
                    <a:ext uri="{FF2B5EF4-FFF2-40B4-BE49-F238E27FC236}">
                      <a16:creationId xmlns:a16="http://schemas.microsoft.com/office/drawing/2014/main" id="{D158ABFB-9559-4E34-A4E8-A6B851CC44BE}"/>
                    </a:ext>
                  </a:extLst>
                </p:cNvPr>
                <p:cNvGrpSpPr/>
                <p:nvPr/>
              </p:nvGrpSpPr>
              <p:grpSpPr>
                <a:xfrm>
                  <a:off x="6563541" y="1113338"/>
                  <a:ext cx="1152787" cy="1152787"/>
                  <a:chOff x="6563541" y="1113338"/>
                  <a:chExt cx="1152787" cy="1152787"/>
                </a:xfrm>
              </p:grpSpPr>
              <p:grpSp>
                <p:nvGrpSpPr>
                  <p:cNvPr id="88" name="Graphic 3">
                    <a:extLst>
                      <a:ext uri="{FF2B5EF4-FFF2-40B4-BE49-F238E27FC236}">
                        <a16:creationId xmlns:a16="http://schemas.microsoft.com/office/drawing/2014/main" id="{F3AE265E-E410-407A-A56C-E641AEC932BC}"/>
                      </a:ext>
                    </a:extLst>
                  </p:cNvPr>
                  <p:cNvGrpSpPr/>
                  <p:nvPr/>
                </p:nvGrpSpPr>
                <p:grpSpPr>
                  <a:xfrm>
                    <a:off x="6563541" y="1113338"/>
                    <a:ext cx="1152787" cy="1152787"/>
                    <a:chOff x="6563541" y="1113338"/>
                    <a:chExt cx="1152787" cy="1152787"/>
                  </a:xfrm>
                </p:grpSpPr>
                <p:sp>
                  <p:nvSpPr>
                    <p:cNvPr id="92" name="Graphic 3">
                      <a:extLst>
                        <a:ext uri="{FF2B5EF4-FFF2-40B4-BE49-F238E27FC236}">
                          <a16:creationId xmlns:a16="http://schemas.microsoft.com/office/drawing/2014/main" id="{528640F3-A1B1-47F4-A4B0-B6D5C73EADF3}"/>
                        </a:ext>
                      </a:extLst>
                    </p:cNvPr>
                    <p:cNvSpPr/>
                    <p:nvPr/>
                  </p:nvSpPr>
                  <p:spPr>
                    <a:xfrm rot="-3599956">
                      <a:off x="6717987" y="1267783"/>
                      <a:ext cx="843896" cy="843896"/>
                    </a:xfrm>
                    <a:custGeom>
                      <a:avLst/>
                      <a:gdLst>
                        <a:gd name="connsiteX0" fmla="*/ 843897 w 843896"/>
                        <a:gd name="connsiteY0" fmla="*/ 421948 h 843896"/>
                        <a:gd name="connsiteX1" fmla="*/ 421949 w 843896"/>
                        <a:gd name="connsiteY1" fmla="*/ 843896 h 843896"/>
                        <a:gd name="connsiteX2" fmla="*/ 0 w 843896"/>
                        <a:gd name="connsiteY2" fmla="*/ 421948 h 843896"/>
                        <a:gd name="connsiteX3" fmla="*/ 421949 w 843896"/>
                        <a:gd name="connsiteY3" fmla="*/ 0 h 843896"/>
                        <a:gd name="connsiteX4" fmla="*/ 843897 w 843896"/>
                        <a:gd name="connsiteY4" fmla="*/ 421948 h 843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896" h="843896">
                          <a:moveTo>
                            <a:pt x="843897" y="421948"/>
                          </a:moveTo>
                          <a:cubicBezTo>
                            <a:pt x="843897" y="654984"/>
                            <a:pt x="654984" y="843896"/>
                            <a:pt x="421949" y="843896"/>
                          </a:cubicBezTo>
                          <a:cubicBezTo>
                            <a:pt x="188913" y="843896"/>
                            <a:pt x="0" y="654984"/>
                            <a:pt x="0" y="421948"/>
                          </a:cubicBezTo>
                          <a:cubicBezTo>
                            <a:pt x="0" y="188913"/>
                            <a:pt x="188913" y="0"/>
                            <a:pt x="421949" y="0"/>
                          </a:cubicBezTo>
                          <a:cubicBezTo>
                            <a:pt x="654984" y="0"/>
                            <a:pt x="843897" y="188913"/>
                            <a:pt x="843897" y="421948"/>
                          </a:cubicBezTo>
                          <a:close/>
                        </a:path>
                      </a:pathLst>
                    </a:custGeom>
                    <a:solidFill>
                      <a:schemeClr val="tx1">
                        <a:lumMod val="85000"/>
                        <a:lumOff val="15000"/>
                      </a:schemeClr>
                    </a:solidFill>
                    <a:ln w="9525" cap="flat">
                      <a:noFill/>
                      <a:prstDash val="solid"/>
                      <a:miter/>
                    </a:ln>
                  </p:spPr>
                  <p:txBody>
                    <a:bodyPr rtlCol="0" anchor="ctr"/>
                    <a:lstStyle/>
                    <a:p>
                      <a:endParaRPr lang="en-US" b="1">
                        <a:solidFill>
                          <a:schemeClr val="bg1"/>
                        </a:solidFill>
                      </a:endParaRPr>
                    </a:p>
                  </p:txBody>
                </p:sp>
                <p:sp>
                  <p:nvSpPr>
                    <p:cNvPr id="93" name="Graphic 3">
                      <a:extLst>
                        <a:ext uri="{FF2B5EF4-FFF2-40B4-BE49-F238E27FC236}">
                          <a16:creationId xmlns:a16="http://schemas.microsoft.com/office/drawing/2014/main" id="{6830235E-B86B-43BC-9F4F-613C963D6082}"/>
                        </a:ext>
                      </a:extLst>
                    </p:cNvPr>
                    <p:cNvSpPr/>
                    <p:nvPr/>
                  </p:nvSpPr>
                  <p:spPr>
                    <a:xfrm rot="-3599956">
                      <a:off x="6763698" y="1313494"/>
                      <a:ext cx="752458" cy="752458"/>
                    </a:xfrm>
                    <a:custGeom>
                      <a:avLst/>
                      <a:gdLst>
                        <a:gd name="connsiteX0" fmla="*/ 752458 w 752458"/>
                        <a:gd name="connsiteY0" fmla="*/ 376229 h 752458"/>
                        <a:gd name="connsiteX1" fmla="*/ 376229 w 752458"/>
                        <a:gd name="connsiteY1" fmla="*/ 752458 h 752458"/>
                        <a:gd name="connsiteX2" fmla="*/ 0 w 752458"/>
                        <a:gd name="connsiteY2" fmla="*/ 376229 h 752458"/>
                        <a:gd name="connsiteX3" fmla="*/ 376229 w 752458"/>
                        <a:gd name="connsiteY3" fmla="*/ 0 h 752458"/>
                        <a:gd name="connsiteX4" fmla="*/ 752458 w 752458"/>
                        <a:gd name="connsiteY4" fmla="*/ 376229 h 752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58" h="752458">
                          <a:moveTo>
                            <a:pt x="752458" y="376229"/>
                          </a:moveTo>
                          <a:cubicBezTo>
                            <a:pt x="752458" y="584015"/>
                            <a:pt x="584015" y="752458"/>
                            <a:pt x="376229" y="752458"/>
                          </a:cubicBezTo>
                          <a:cubicBezTo>
                            <a:pt x="168443" y="752458"/>
                            <a:pt x="0" y="584015"/>
                            <a:pt x="0" y="376229"/>
                          </a:cubicBezTo>
                          <a:cubicBezTo>
                            <a:pt x="0" y="168444"/>
                            <a:pt x="168443" y="0"/>
                            <a:pt x="376229" y="0"/>
                          </a:cubicBezTo>
                          <a:cubicBezTo>
                            <a:pt x="584015" y="0"/>
                            <a:pt x="752458" y="168444"/>
                            <a:pt x="752458" y="376229"/>
                          </a:cubicBezTo>
                          <a:close/>
                        </a:path>
                      </a:pathLst>
                    </a:custGeom>
                    <a:solidFill>
                      <a:srgbClr val="9C7D24"/>
                    </a:solidFill>
                    <a:ln w="9525" cap="flat">
                      <a:noFill/>
                      <a:prstDash val="solid"/>
                      <a:miter/>
                    </a:ln>
                  </p:spPr>
                  <p:txBody>
                    <a:bodyPr rtlCol="0" anchor="ctr"/>
                    <a:lstStyle/>
                    <a:p>
                      <a:endParaRPr lang="en-US" b="1">
                        <a:solidFill>
                          <a:schemeClr val="bg1"/>
                        </a:solidFill>
                      </a:endParaRPr>
                    </a:p>
                  </p:txBody>
                </p:sp>
              </p:grpSp>
              <p:grpSp>
                <p:nvGrpSpPr>
                  <p:cNvPr id="89" name="Graphic 3">
                    <a:extLst>
                      <a:ext uri="{FF2B5EF4-FFF2-40B4-BE49-F238E27FC236}">
                        <a16:creationId xmlns:a16="http://schemas.microsoft.com/office/drawing/2014/main" id="{D0E3C893-0300-4A50-9450-E5466FA70601}"/>
                      </a:ext>
                    </a:extLst>
                  </p:cNvPr>
                  <p:cNvGrpSpPr/>
                  <p:nvPr/>
                </p:nvGrpSpPr>
                <p:grpSpPr>
                  <a:xfrm>
                    <a:off x="6701511" y="1251248"/>
                    <a:ext cx="876951" cy="876951"/>
                    <a:chOff x="6701511" y="1251248"/>
                    <a:chExt cx="876951" cy="876951"/>
                  </a:xfrm>
                </p:grpSpPr>
                <p:sp>
                  <p:nvSpPr>
                    <p:cNvPr id="90" name="Graphic 3">
                      <a:extLst>
                        <a:ext uri="{FF2B5EF4-FFF2-40B4-BE49-F238E27FC236}">
                          <a16:creationId xmlns:a16="http://schemas.microsoft.com/office/drawing/2014/main" id="{A35E8F09-E9D9-4DF0-A8CD-E706EA92410C}"/>
                        </a:ext>
                      </a:extLst>
                    </p:cNvPr>
                    <p:cNvSpPr/>
                    <p:nvPr/>
                  </p:nvSpPr>
                  <p:spPr>
                    <a:xfrm rot="-3599956">
                      <a:off x="6819002" y="1368739"/>
                      <a:ext cx="641970" cy="641970"/>
                    </a:xfrm>
                    <a:custGeom>
                      <a:avLst/>
                      <a:gdLst>
                        <a:gd name="connsiteX0" fmla="*/ 641971 w 641970"/>
                        <a:gd name="connsiteY0" fmla="*/ 320985 h 641970"/>
                        <a:gd name="connsiteX1" fmla="*/ 320985 w 641970"/>
                        <a:gd name="connsiteY1" fmla="*/ 641971 h 641970"/>
                        <a:gd name="connsiteX2" fmla="*/ 0 w 641970"/>
                        <a:gd name="connsiteY2" fmla="*/ 320985 h 641970"/>
                        <a:gd name="connsiteX3" fmla="*/ 320985 w 641970"/>
                        <a:gd name="connsiteY3" fmla="*/ 0 h 641970"/>
                        <a:gd name="connsiteX4" fmla="*/ 641971 w 641970"/>
                        <a:gd name="connsiteY4" fmla="*/ 320985 h 641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70" h="641970">
                          <a:moveTo>
                            <a:pt x="641971" y="320985"/>
                          </a:moveTo>
                          <a:cubicBezTo>
                            <a:pt x="641971" y="498261"/>
                            <a:pt x="498261" y="641971"/>
                            <a:pt x="320985" y="641971"/>
                          </a:cubicBezTo>
                          <a:cubicBezTo>
                            <a:pt x="143710" y="641971"/>
                            <a:pt x="0" y="498261"/>
                            <a:pt x="0" y="320985"/>
                          </a:cubicBezTo>
                          <a:cubicBezTo>
                            <a:pt x="0" y="143710"/>
                            <a:pt x="143710" y="0"/>
                            <a:pt x="320985" y="0"/>
                          </a:cubicBezTo>
                          <a:cubicBezTo>
                            <a:pt x="498261" y="0"/>
                            <a:pt x="641971" y="143710"/>
                            <a:pt x="641971" y="320985"/>
                          </a:cubicBezTo>
                          <a:close/>
                        </a:path>
                      </a:pathLst>
                    </a:custGeom>
                    <a:solidFill>
                      <a:srgbClr val="D9D9D9"/>
                    </a:solidFill>
                    <a:ln w="9525" cap="flat">
                      <a:noFill/>
                      <a:prstDash val="solid"/>
                      <a:miter/>
                    </a:ln>
                  </p:spPr>
                  <p:txBody>
                    <a:bodyPr rtlCol="0" anchor="ctr"/>
                    <a:lstStyle/>
                    <a:p>
                      <a:endParaRPr lang="en-US" b="1">
                        <a:solidFill>
                          <a:schemeClr val="bg1"/>
                        </a:solidFill>
                      </a:endParaRPr>
                    </a:p>
                  </p:txBody>
                </p:sp>
                <p:sp>
                  <p:nvSpPr>
                    <p:cNvPr id="91" name="Graphic 3">
                      <a:extLst>
                        <a:ext uri="{FF2B5EF4-FFF2-40B4-BE49-F238E27FC236}">
                          <a16:creationId xmlns:a16="http://schemas.microsoft.com/office/drawing/2014/main" id="{0D63BC2D-E08F-46D7-A71C-3F6EBFC5ADB9}"/>
                        </a:ext>
                      </a:extLst>
                    </p:cNvPr>
                    <p:cNvSpPr/>
                    <p:nvPr/>
                  </p:nvSpPr>
                  <p:spPr>
                    <a:xfrm rot="-3599956">
                      <a:off x="6843789" y="1393536"/>
                      <a:ext cx="592441" cy="592441"/>
                    </a:xfrm>
                    <a:custGeom>
                      <a:avLst/>
                      <a:gdLst>
                        <a:gd name="connsiteX0" fmla="*/ 592442 w 592441"/>
                        <a:gd name="connsiteY0" fmla="*/ 296221 h 592441"/>
                        <a:gd name="connsiteX1" fmla="*/ 296221 w 592441"/>
                        <a:gd name="connsiteY1" fmla="*/ 592442 h 592441"/>
                        <a:gd name="connsiteX2" fmla="*/ 1 w 592441"/>
                        <a:gd name="connsiteY2" fmla="*/ 296221 h 592441"/>
                        <a:gd name="connsiteX3" fmla="*/ 296221 w 592441"/>
                        <a:gd name="connsiteY3" fmla="*/ 0 h 592441"/>
                        <a:gd name="connsiteX4" fmla="*/ 592442 w 592441"/>
                        <a:gd name="connsiteY4" fmla="*/ 296221 h 592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441" h="592441">
                          <a:moveTo>
                            <a:pt x="592442" y="296221"/>
                          </a:moveTo>
                          <a:cubicBezTo>
                            <a:pt x="592442" y="459819"/>
                            <a:pt x="459819" y="592442"/>
                            <a:pt x="296221" y="592442"/>
                          </a:cubicBezTo>
                          <a:cubicBezTo>
                            <a:pt x="132623" y="592442"/>
                            <a:pt x="1" y="459819"/>
                            <a:pt x="1" y="296221"/>
                          </a:cubicBezTo>
                          <a:cubicBezTo>
                            <a:pt x="1" y="132623"/>
                            <a:pt x="132623" y="0"/>
                            <a:pt x="296221" y="0"/>
                          </a:cubicBezTo>
                          <a:cubicBezTo>
                            <a:pt x="459819" y="0"/>
                            <a:pt x="592442" y="132623"/>
                            <a:pt x="592442" y="296221"/>
                          </a:cubicBezTo>
                          <a:close/>
                        </a:path>
                      </a:pathLst>
                    </a:custGeom>
                    <a:solidFill>
                      <a:srgbClr val="FAFAFA"/>
                    </a:solidFill>
                    <a:ln w="9525" cap="flat">
                      <a:noFill/>
                      <a:prstDash val="solid"/>
                      <a:miter/>
                    </a:ln>
                  </p:spPr>
                  <p:txBody>
                    <a:bodyPr rtlCol="0" anchor="ctr"/>
                    <a:lstStyle/>
                    <a:p>
                      <a:endParaRPr lang="en-US" b="1">
                        <a:solidFill>
                          <a:schemeClr val="bg1"/>
                        </a:solidFill>
                      </a:endParaRPr>
                    </a:p>
                  </p:txBody>
                </p:sp>
              </p:grpSp>
            </p:grpSp>
          </p:grpSp>
          <p:sp>
            <p:nvSpPr>
              <p:cNvPr id="85" name="TextBox 84">
                <a:extLst>
                  <a:ext uri="{FF2B5EF4-FFF2-40B4-BE49-F238E27FC236}">
                    <a16:creationId xmlns:a16="http://schemas.microsoft.com/office/drawing/2014/main" id="{CD8CEB95-6C8A-4411-9EB5-9853BDC73D97}"/>
                  </a:ext>
                </a:extLst>
              </p:cNvPr>
              <p:cNvSpPr txBox="1"/>
              <p:nvPr/>
            </p:nvSpPr>
            <p:spPr>
              <a:xfrm>
                <a:off x="7795352" y="5093894"/>
                <a:ext cx="2862695" cy="461665"/>
              </a:xfrm>
              <a:prstGeom prst="rect">
                <a:avLst/>
              </a:prstGeom>
              <a:noFill/>
            </p:spPr>
            <p:txBody>
              <a:bodyPr wrap="square" anchor="ctr">
                <a:spAutoFit/>
              </a:bodyPr>
              <a:lstStyle/>
              <a:p>
                <a:r>
                  <a:rPr lang="en-US" sz="2400" dirty="0">
                    <a:latin typeface="Sakkal Majalla" panose="02000000000000000000" pitchFamily="2" charset="-78"/>
                    <a:ea typeface="Roboto"/>
                    <a:cs typeface="Sakkal Majalla" panose="02000000000000000000" pitchFamily="2" charset="-78"/>
                    <a:sym typeface="Roboto"/>
                  </a:rPr>
                  <a:t>Friendly Supplier Guidelines</a:t>
                </a:r>
              </a:p>
            </p:txBody>
          </p:sp>
        </p:grpSp>
        <p:grpSp>
          <p:nvGrpSpPr>
            <p:cNvPr id="32" name="Group 31">
              <a:extLst>
                <a:ext uri="{FF2B5EF4-FFF2-40B4-BE49-F238E27FC236}">
                  <a16:creationId xmlns:a16="http://schemas.microsoft.com/office/drawing/2014/main" id="{59590BF0-C447-40C7-BB9E-78AC9EF40AD5}"/>
                </a:ext>
              </a:extLst>
            </p:cNvPr>
            <p:cNvGrpSpPr/>
            <p:nvPr/>
          </p:nvGrpSpPr>
          <p:grpSpPr>
            <a:xfrm>
              <a:off x="6953235" y="1358376"/>
              <a:ext cx="416295" cy="460153"/>
              <a:chOff x="333375" y="2984500"/>
              <a:chExt cx="1120775" cy="1298575"/>
            </a:xfrm>
            <a:solidFill>
              <a:srgbClr val="F7F9FA"/>
            </a:solidFill>
          </p:grpSpPr>
          <p:sp>
            <p:nvSpPr>
              <p:cNvPr id="75" name="Freeform 39">
                <a:extLst>
                  <a:ext uri="{FF2B5EF4-FFF2-40B4-BE49-F238E27FC236}">
                    <a16:creationId xmlns:a16="http://schemas.microsoft.com/office/drawing/2014/main" id="{EB75A5A7-5B48-4F9D-952A-6F409DB45744}"/>
                  </a:ext>
                </a:extLst>
              </p:cNvPr>
              <p:cNvSpPr>
                <a:spLocks noEditPoints="1"/>
              </p:cNvSpPr>
              <p:nvPr/>
            </p:nvSpPr>
            <p:spPr bwMode="auto">
              <a:xfrm>
                <a:off x="333375" y="3286125"/>
                <a:ext cx="650875" cy="996950"/>
              </a:xfrm>
              <a:custGeom>
                <a:avLst/>
                <a:gdLst/>
                <a:ahLst/>
                <a:cxnLst>
                  <a:cxn ang="0">
                    <a:pos x="232" y="529"/>
                  </a:cxn>
                  <a:cxn ang="0">
                    <a:pos x="233" y="529"/>
                  </a:cxn>
                  <a:cxn ang="0">
                    <a:pos x="233" y="523"/>
                  </a:cxn>
                  <a:cxn ang="0">
                    <a:pos x="233" y="336"/>
                  </a:cxn>
                  <a:cxn ang="0">
                    <a:pos x="233" y="186"/>
                  </a:cxn>
                  <a:cxn ang="0">
                    <a:pos x="233" y="178"/>
                  </a:cxn>
                  <a:cxn ang="0">
                    <a:pos x="233" y="170"/>
                  </a:cxn>
                  <a:cxn ang="0">
                    <a:pos x="241" y="170"/>
                  </a:cxn>
                  <a:cxn ang="0">
                    <a:pos x="306" y="170"/>
                  </a:cxn>
                  <a:cxn ang="0">
                    <a:pos x="306" y="75"/>
                  </a:cxn>
                  <a:cxn ang="0">
                    <a:pos x="319" y="83"/>
                  </a:cxn>
                  <a:cxn ang="0">
                    <a:pos x="370" y="142"/>
                  </a:cxn>
                  <a:cxn ang="0">
                    <a:pos x="385" y="170"/>
                  </a:cxn>
                  <a:cxn ang="0">
                    <a:pos x="389" y="178"/>
                  </a:cxn>
                  <a:cxn ang="0">
                    <a:pos x="397" y="199"/>
                  </a:cxn>
                  <a:cxn ang="0">
                    <a:pos x="402" y="212"/>
                  </a:cxn>
                  <a:cxn ang="0">
                    <a:pos x="402" y="212"/>
                  </a:cxn>
                  <a:cxn ang="0">
                    <a:pos x="406" y="220"/>
                  </a:cxn>
                  <a:cxn ang="0">
                    <a:pos x="432" y="233"/>
                  </a:cxn>
                  <a:cxn ang="0">
                    <a:pos x="443" y="231"/>
                  </a:cxn>
                  <a:cxn ang="0">
                    <a:pos x="458" y="220"/>
                  </a:cxn>
                  <a:cxn ang="0">
                    <a:pos x="462" y="212"/>
                  </a:cxn>
                  <a:cxn ang="0">
                    <a:pos x="464" y="199"/>
                  </a:cxn>
                  <a:cxn ang="0">
                    <a:pos x="462" y="191"/>
                  </a:cxn>
                  <a:cxn ang="0">
                    <a:pos x="458" y="178"/>
                  </a:cxn>
                  <a:cxn ang="0">
                    <a:pos x="455" y="170"/>
                  </a:cxn>
                  <a:cxn ang="0">
                    <a:pos x="443" y="142"/>
                  </a:cxn>
                  <a:cxn ang="0">
                    <a:pos x="354" y="29"/>
                  </a:cxn>
                  <a:cxn ang="0">
                    <a:pos x="284" y="1"/>
                  </a:cxn>
                  <a:cxn ang="0">
                    <a:pos x="275" y="0"/>
                  </a:cxn>
                  <a:cxn ang="0">
                    <a:pos x="120" y="0"/>
                  </a:cxn>
                  <a:cxn ang="0">
                    <a:pos x="113" y="1"/>
                  </a:cxn>
                  <a:cxn ang="0">
                    <a:pos x="105" y="2"/>
                  </a:cxn>
                  <a:cxn ang="0">
                    <a:pos x="52" y="33"/>
                  </a:cxn>
                  <a:cxn ang="0">
                    <a:pos x="16" y="79"/>
                  </a:cxn>
                  <a:cxn ang="0">
                    <a:pos x="0" y="151"/>
                  </a:cxn>
                  <a:cxn ang="0">
                    <a:pos x="69" y="340"/>
                  </a:cxn>
                  <a:cxn ang="0">
                    <a:pos x="90" y="353"/>
                  </a:cxn>
                  <a:cxn ang="0">
                    <a:pos x="90" y="661"/>
                  </a:cxn>
                  <a:cxn ang="0">
                    <a:pos x="139" y="710"/>
                  </a:cxn>
                  <a:cxn ang="0">
                    <a:pos x="188" y="661"/>
                  </a:cxn>
                  <a:cxn ang="0">
                    <a:pos x="188" y="336"/>
                  </a:cxn>
                  <a:cxn ang="0">
                    <a:pos x="208" y="336"/>
                  </a:cxn>
                  <a:cxn ang="0">
                    <a:pos x="208" y="660"/>
                  </a:cxn>
                  <a:cxn ang="0">
                    <a:pos x="231" y="536"/>
                  </a:cxn>
                  <a:cxn ang="0">
                    <a:pos x="232" y="529"/>
                  </a:cxn>
                  <a:cxn ang="0">
                    <a:pos x="64" y="151"/>
                  </a:cxn>
                  <a:cxn ang="0">
                    <a:pos x="73" y="107"/>
                  </a:cxn>
                  <a:cxn ang="0">
                    <a:pos x="90" y="85"/>
                  </a:cxn>
                  <a:cxn ang="0">
                    <a:pos x="90" y="229"/>
                  </a:cxn>
                  <a:cxn ang="0">
                    <a:pos x="90" y="246"/>
                  </a:cxn>
                  <a:cxn ang="0">
                    <a:pos x="64" y="151"/>
                  </a:cxn>
                </a:cxnLst>
                <a:rect l="0" t="0" r="r" b="b"/>
                <a:pathLst>
                  <a:path w="464" h="710">
                    <a:moveTo>
                      <a:pt x="232" y="529"/>
                    </a:moveTo>
                    <a:cubicBezTo>
                      <a:pt x="233" y="529"/>
                      <a:pt x="233" y="529"/>
                      <a:pt x="233" y="529"/>
                    </a:cubicBezTo>
                    <a:cubicBezTo>
                      <a:pt x="233" y="523"/>
                      <a:pt x="233" y="523"/>
                      <a:pt x="233" y="523"/>
                    </a:cubicBezTo>
                    <a:cubicBezTo>
                      <a:pt x="233" y="336"/>
                      <a:pt x="233" y="336"/>
                      <a:pt x="233" y="336"/>
                    </a:cubicBezTo>
                    <a:cubicBezTo>
                      <a:pt x="233" y="186"/>
                      <a:pt x="233" y="186"/>
                      <a:pt x="233" y="186"/>
                    </a:cubicBezTo>
                    <a:cubicBezTo>
                      <a:pt x="233" y="178"/>
                      <a:pt x="233" y="178"/>
                      <a:pt x="233" y="178"/>
                    </a:cubicBezTo>
                    <a:cubicBezTo>
                      <a:pt x="233" y="170"/>
                      <a:pt x="233" y="170"/>
                      <a:pt x="233" y="170"/>
                    </a:cubicBezTo>
                    <a:cubicBezTo>
                      <a:pt x="241" y="170"/>
                      <a:pt x="241" y="170"/>
                      <a:pt x="241" y="170"/>
                    </a:cubicBezTo>
                    <a:cubicBezTo>
                      <a:pt x="306" y="170"/>
                      <a:pt x="306" y="170"/>
                      <a:pt x="306" y="170"/>
                    </a:cubicBezTo>
                    <a:cubicBezTo>
                      <a:pt x="306" y="75"/>
                      <a:pt x="306" y="75"/>
                      <a:pt x="306" y="75"/>
                    </a:cubicBezTo>
                    <a:cubicBezTo>
                      <a:pt x="310" y="77"/>
                      <a:pt x="315" y="80"/>
                      <a:pt x="319" y="83"/>
                    </a:cubicBezTo>
                    <a:cubicBezTo>
                      <a:pt x="334" y="94"/>
                      <a:pt x="352" y="112"/>
                      <a:pt x="370" y="142"/>
                    </a:cubicBezTo>
                    <a:cubicBezTo>
                      <a:pt x="375" y="151"/>
                      <a:pt x="380" y="160"/>
                      <a:pt x="385" y="170"/>
                    </a:cubicBezTo>
                    <a:cubicBezTo>
                      <a:pt x="386" y="173"/>
                      <a:pt x="387" y="175"/>
                      <a:pt x="389" y="178"/>
                    </a:cubicBezTo>
                    <a:cubicBezTo>
                      <a:pt x="392" y="185"/>
                      <a:pt x="395" y="192"/>
                      <a:pt x="397" y="199"/>
                    </a:cubicBezTo>
                    <a:cubicBezTo>
                      <a:pt x="399" y="203"/>
                      <a:pt x="400" y="208"/>
                      <a:pt x="402" y="212"/>
                    </a:cubicBezTo>
                    <a:cubicBezTo>
                      <a:pt x="402" y="212"/>
                      <a:pt x="402" y="212"/>
                      <a:pt x="402" y="212"/>
                    </a:cubicBezTo>
                    <a:cubicBezTo>
                      <a:pt x="403" y="215"/>
                      <a:pt x="404" y="217"/>
                      <a:pt x="406" y="220"/>
                    </a:cubicBezTo>
                    <a:cubicBezTo>
                      <a:pt x="412" y="228"/>
                      <a:pt x="422" y="233"/>
                      <a:pt x="432" y="233"/>
                    </a:cubicBezTo>
                    <a:cubicBezTo>
                      <a:pt x="436" y="233"/>
                      <a:pt x="439" y="233"/>
                      <a:pt x="443" y="231"/>
                    </a:cubicBezTo>
                    <a:cubicBezTo>
                      <a:pt x="449" y="229"/>
                      <a:pt x="454" y="225"/>
                      <a:pt x="458" y="220"/>
                    </a:cubicBezTo>
                    <a:cubicBezTo>
                      <a:pt x="460" y="217"/>
                      <a:pt x="461" y="215"/>
                      <a:pt x="462" y="212"/>
                    </a:cubicBezTo>
                    <a:cubicBezTo>
                      <a:pt x="464" y="208"/>
                      <a:pt x="464" y="204"/>
                      <a:pt x="464" y="199"/>
                    </a:cubicBezTo>
                    <a:cubicBezTo>
                      <a:pt x="464" y="197"/>
                      <a:pt x="463" y="194"/>
                      <a:pt x="462" y="191"/>
                    </a:cubicBezTo>
                    <a:cubicBezTo>
                      <a:pt x="461" y="186"/>
                      <a:pt x="459" y="182"/>
                      <a:pt x="458" y="178"/>
                    </a:cubicBezTo>
                    <a:cubicBezTo>
                      <a:pt x="457" y="175"/>
                      <a:pt x="456" y="173"/>
                      <a:pt x="455" y="170"/>
                    </a:cubicBezTo>
                    <a:cubicBezTo>
                      <a:pt x="451" y="160"/>
                      <a:pt x="447" y="151"/>
                      <a:pt x="443" y="142"/>
                    </a:cubicBezTo>
                    <a:cubicBezTo>
                      <a:pt x="415" y="84"/>
                      <a:pt x="383" y="49"/>
                      <a:pt x="354" y="29"/>
                    </a:cubicBezTo>
                    <a:cubicBezTo>
                      <a:pt x="323" y="8"/>
                      <a:pt x="296" y="3"/>
                      <a:pt x="284" y="1"/>
                    </a:cubicBezTo>
                    <a:cubicBezTo>
                      <a:pt x="281" y="1"/>
                      <a:pt x="278" y="0"/>
                      <a:pt x="275" y="0"/>
                    </a:cubicBezTo>
                    <a:cubicBezTo>
                      <a:pt x="120" y="0"/>
                      <a:pt x="120" y="0"/>
                      <a:pt x="120" y="0"/>
                    </a:cubicBezTo>
                    <a:cubicBezTo>
                      <a:pt x="118" y="0"/>
                      <a:pt x="115" y="1"/>
                      <a:pt x="113" y="1"/>
                    </a:cubicBezTo>
                    <a:cubicBezTo>
                      <a:pt x="110" y="1"/>
                      <a:pt x="107" y="2"/>
                      <a:pt x="105" y="2"/>
                    </a:cubicBezTo>
                    <a:cubicBezTo>
                      <a:pt x="102" y="3"/>
                      <a:pt x="78" y="11"/>
                      <a:pt x="52" y="33"/>
                    </a:cubicBezTo>
                    <a:cubicBezTo>
                      <a:pt x="39" y="44"/>
                      <a:pt x="26" y="59"/>
                      <a:pt x="16" y="79"/>
                    </a:cubicBezTo>
                    <a:cubicBezTo>
                      <a:pt x="6" y="99"/>
                      <a:pt x="0" y="123"/>
                      <a:pt x="0" y="151"/>
                    </a:cubicBezTo>
                    <a:cubicBezTo>
                      <a:pt x="0" y="201"/>
                      <a:pt x="20" y="263"/>
                      <a:pt x="69" y="340"/>
                    </a:cubicBezTo>
                    <a:cubicBezTo>
                      <a:pt x="74" y="347"/>
                      <a:pt x="82" y="352"/>
                      <a:pt x="90" y="353"/>
                    </a:cubicBezTo>
                    <a:cubicBezTo>
                      <a:pt x="90" y="661"/>
                      <a:pt x="90" y="661"/>
                      <a:pt x="90" y="661"/>
                    </a:cubicBezTo>
                    <a:cubicBezTo>
                      <a:pt x="90" y="688"/>
                      <a:pt x="112" y="710"/>
                      <a:pt x="139" y="710"/>
                    </a:cubicBezTo>
                    <a:cubicBezTo>
                      <a:pt x="166" y="710"/>
                      <a:pt x="188" y="688"/>
                      <a:pt x="188" y="661"/>
                    </a:cubicBezTo>
                    <a:cubicBezTo>
                      <a:pt x="188" y="336"/>
                      <a:pt x="188" y="336"/>
                      <a:pt x="188" y="336"/>
                    </a:cubicBezTo>
                    <a:cubicBezTo>
                      <a:pt x="208" y="336"/>
                      <a:pt x="208" y="336"/>
                      <a:pt x="208" y="336"/>
                    </a:cubicBezTo>
                    <a:cubicBezTo>
                      <a:pt x="208" y="660"/>
                      <a:pt x="208" y="660"/>
                      <a:pt x="208" y="660"/>
                    </a:cubicBezTo>
                    <a:cubicBezTo>
                      <a:pt x="231" y="536"/>
                      <a:pt x="231" y="536"/>
                      <a:pt x="231" y="536"/>
                    </a:cubicBezTo>
                    <a:lnTo>
                      <a:pt x="232" y="529"/>
                    </a:lnTo>
                    <a:close/>
                    <a:moveTo>
                      <a:pt x="64" y="151"/>
                    </a:moveTo>
                    <a:cubicBezTo>
                      <a:pt x="64" y="132"/>
                      <a:pt x="68" y="118"/>
                      <a:pt x="73" y="107"/>
                    </a:cubicBezTo>
                    <a:cubicBezTo>
                      <a:pt x="78" y="98"/>
                      <a:pt x="84" y="91"/>
                      <a:pt x="90" y="85"/>
                    </a:cubicBezTo>
                    <a:cubicBezTo>
                      <a:pt x="90" y="229"/>
                      <a:pt x="90" y="229"/>
                      <a:pt x="90" y="229"/>
                    </a:cubicBezTo>
                    <a:cubicBezTo>
                      <a:pt x="90" y="246"/>
                      <a:pt x="90" y="246"/>
                      <a:pt x="90" y="246"/>
                    </a:cubicBezTo>
                    <a:cubicBezTo>
                      <a:pt x="70" y="205"/>
                      <a:pt x="64" y="174"/>
                      <a:pt x="64" y="151"/>
                    </a:cubicBez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40">
                <a:extLst>
                  <a:ext uri="{FF2B5EF4-FFF2-40B4-BE49-F238E27FC236}">
                    <a16:creationId xmlns:a16="http://schemas.microsoft.com/office/drawing/2014/main" id="{76C32543-CB7B-4286-87EE-BCEE5E940A05}"/>
                  </a:ext>
                </a:extLst>
              </p:cNvPr>
              <p:cNvSpPr>
                <a:spLocks/>
              </p:cNvSpPr>
              <p:nvPr/>
            </p:nvSpPr>
            <p:spPr bwMode="auto">
              <a:xfrm>
                <a:off x="471488" y="2984500"/>
                <a:ext cx="279400" cy="276225"/>
              </a:xfrm>
              <a:custGeom>
                <a:avLst/>
                <a:gdLst/>
                <a:ahLst/>
                <a:cxnLst>
                  <a:cxn ang="0">
                    <a:pos x="78" y="11"/>
                  </a:cxn>
                  <a:cxn ang="0">
                    <a:pos x="11" y="119"/>
                  </a:cxn>
                  <a:cxn ang="0">
                    <a:pos x="119" y="186"/>
                  </a:cxn>
                  <a:cxn ang="0">
                    <a:pos x="186" y="78"/>
                  </a:cxn>
                  <a:cxn ang="0">
                    <a:pos x="78" y="11"/>
                  </a:cxn>
                </a:cxnLst>
                <a:rect l="0" t="0" r="r" b="b"/>
                <a:pathLst>
                  <a:path w="198" h="197">
                    <a:moveTo>
                      <a:pt x="78" y="11"/>
                    </a:moveTo>
                    <a:cubicBezTo>
                      <a:pt x="30" y="22"/>
                      <a:pt x="0" y="70"/>
                      <a:pt x="11" y="119"/>
                    </a:cubicBezTo>
                    <a:cubicBezTo>
                      <a:pt x="22" y="167"/>
                      <a:pt x="71" y="197"/>
                      <a:pt x="119" y="186"/>
                    </a:cubicBezTo>
                    <a:cubicBezTo>
                      <a:pt x="168" y="175"/>
                      <a:pt x="198" y="126"/>
                      <a:pt x="186" y="78"/>
                    </a:cubicBezTo>
                    <a:cubicBezTo>
                      <a:pt x="175" y="30"/>
                      <a:pt x="127" y="0"/>
                      <a:pt x="78" y="11"/>
                    </a:cubicBez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41">
                <a:extLst>
                  <a:ext uri="{FF2B5EF4-FFF2-40B4-BE49-F238E27FC236}">
                    <a16:creationId xmlns:a16="http://schemas.microsoft.com/office/drawing/2014/main" id="{49D63711-1D08-499D-AD7A-D797D5A1B8B2}"/>
                  </a:ext>
                </a:extLst>
              </p:cNvPr>
              <p:cNvSpPr>
                <a:spLocks/>
              </p:cNvSpPr>
              <p:nvPr/>
            </p:nvSpPr>
            <p:spPr bwMode="auto">
              <a:xfrm>
                <a:off x="671513" y="3535363"/>
                <a:ext cx="735013" cy="484188"/>
              </a:xfrm>
              <a:custGeom>
                <a:avLst/>
                <a:gdLst/>
                <a:ahLst/>
                <a:cxnLst>
                  <a:cxn ang="0">
                    <a:pos x="231" y="21"/>
                  </a:cxn>
                  <a:cxn ang="0">
                    <a:pos x="230" y="34"/>
                  </a:cxn>
                  <a:cxn ang="0">
                    <a:pos x="491" y="34"/>
                  </a:cxn>
                  <a:cxn ang="0">
                    <a:pos x="491" y="311"/>
                  </a:cxn>
                  <a:cxn ang="0">
                    <a:pos x="65" y="311"/>
                  </a:cxn>
                  <a:cxn ang="0">
                    <a:pos x="34" y="311"/>
                  </a:cxn>
                  <a:cxn ang="0">
                    <a:pos x="34" y="158"/>
                  </a:cxn>
                  <a:cxn ang="0">
                    <a:pos x="34" y="34"/>
                  </a:cxn>
                  <a:cxn ang="0">
                    <a:pos x="62" y="34"/>
                  </a:cxn>
                  <a:cxn ang="0">
                    <a:pos x="65" y="34"/>
                  </a:cxn>
                  <a:cxn ang="0">
                    <a:pos x="152" y="34"/>
                  </a:cxn>
                  <a:cxn ang="0">
                    <a:pos x="148" y="21"/>
                  </a:cxn>
                  <a:cxn ang="0">
                    <a:pos x="139" y="0"/>
                  </a:cxn>
                  <a:cxn ang="0">
                    <a:pos x="65" y="0"/>
                  </a:cxn>
                  <a:cxn ang="0">
                    <a:pos x="0" y="0"/>
                  </a:cxn>
                  <a:cxn ang="0">
                    <a:pos x="0" y="4"/>
                  </a:cxn>
                  <a:cxn ang="0">
                    <a:pos x="0" y="158"/>
                  </a:cxn>
                  <a:cxn ang="0">
                    <a:pos x="0" y="345"/>
                  </a:cxn>
                  <a:cxn ang="0">
                    <a:pos x="65" y="345"/>
                  </a:cxn>
                  <a:cxn ang="0">
                    <a:pos x="524" y="345"/>
                  </a:cxn>
                  <a:cxn ang="0">
                    <a:pos x="524" y="0"/>
                  </a:cxn>
                  <a:cxn ang="0">
                    <a:pos x="225" y="0"/>
                  </a:cxn>
                  <a:cxn ang="0">
                    <a:pos x="229" y="10"/>
                  </a:cxn>
                  <a:cxn ang="0">
                    <a:pos x="231" y="21"/>
                  </a:cxn>
                </a:cxnLst>
                <a:rect l="0" t="0" r="r" b="b"/>
                <a:pathLst>
                  <a:path w="524" h="345">
                    <a:moveTo>
                      <a:pt x="231" y="21"/>
                    </a:moveTo>
                    <a:cubicBezTo>
                      <a:pt x="231" y="26"/>
                      <a:pt x="231" y="30"/>
                      <a:pt x="230" y="34"/>
                    </a:cubicBezTo>
                    <a:cubicBezTo>
                      <a:pt x="491" y="34"/>
                      <a:pt x="491" y="34"/>
                      <a:pt x="491" y="34"/>
                    </a:cubicBezTo>
                    <a:cubicBezTo>
                      <a:pt x="491" y="311"/>
                      <a:pt x="491" y="311"/>
                      <a:pt x="491" y="311"/>
                    </a:cubicBezTo>
                    <a:cubicBezTo>
                      <a:pt x="65" y="311"/>
                      <a:pt x="65" y="311"/>
                      <a:pt x="65" y="311"/>
                    </a:cubicBezTo>
                    <a:cubicBezTo>
                      <a:pt x="34" y="311"/>
                      <a:pt x="34" y="311"/>
                      <a:pt x="34" y="311"/>
                    </a:cubicBezTo>
                    <a:cubicBezTo>
                      <a:pt x="34" y="158"/>
                      <a:pt x="34" y="158"/>
                      <a:pt x="34" y="158"/>
                    </a:cubicBezTo>
                    <a:cubicBezTo>
                      <a:pt x="34" y="34"/>
                      <a:pt x="34" y="34"/>
                      <a:pt x="34" y="34"/>
                    </a:cubicBezTo>
                    <a:cubicBezTo>
                      <a:pt x="62" y="34"/>
                      <a:pt x="62" y="34"/>
                      <a:pt x="62" y="34"/>
                    </a:cubicBezTo>
                    <a:cubicBezTo>
                      <a:pt x="65" y="34"/>
                      <a:pt x="65" y="34"/>
                      <a:pt x="65" y="34"/>
                    </a:cubicBezTo>
                    <a:cubicBezTo>
                      <a:pt x="152" y="34"/>
                      <a:pt x="152" y="34"/>
                      <a:pt x="152" y="34"/>
                    </a:cubicBezTo>
                    <a:cubicBezTo>
                      <a:pt x="151" y="30"/>
                      <a:pt x="149" y="26"/>
                      <a:pt x="148" y="21"/>
                    </a:cubicBezTo>
                    <a:cubicBezTo>
                      <a:pt x="145" y="14"/>
                      <a:pt x="142" y="7"/>
                      <a:pt x="139" y="0"/>
                    </a:cubicBezTo>
                    <a:cubicBezTo>
                      <a:pt x="65" y="0"/>
                      <a:pt x="65" y="0"/>
                      <a:pt x="65" y="0"/>
                    </a:cubicBezTo>
                    <a:cubicBezTo>
                      <a:pt x="0" y="0"/>
                      <a:pt x="0" y="0"/>
                      <a:pt x="0" y="0"/>
                    </a:cubicBezTo>
                    <a:cubicBezTo>
                      <a:pt x="0" y="4"/>
                      <a:pt x="0" y="4"/>
                      <a:pt x="0" y="4"/>
                    </a:cubicBezTo>
                    <a:cubicBezTo>
                      <a:pt x="0" y="158"/>
                      <a:pt x="0" y="158"/>
                      <a:pt x="0" y="158"/>
                    </a:cubicBezTo>
                    <a:cubicBezTo>
                      <a:pt x="0" y="345"/>
                      <a:pt x="0" y="345"/>
                      <a:pt x="0" y="345"/>
                    </a:cubicBezTo>
                    <a:cubicBezTo>
                      <a:pt x="65" y="345"/>
                      <a:pt x="65" y="345"/>
                      <a:pt x="65" y="345"/>
                    </a:cubicBezTo>
                    <a:cubicBezTo>
                      <a:pt x="524" y="345"/>
                      <a:pt x="524" y="345"/>
                      <a:pt x="524" y="345"/>
                    </a:cubicBezTo>
                    <a:cubicBezTo>
                      <a:pt x="524" y="0"/>
                      <a:pt x="524" y="0"/>
                      <a:pt x="524" y="0"/>
                    </a:cubicBezTo>
                    <a:cubicBezTo>
                      <a:pt x="225" y="0"/>
                      <a:pt x="225" y="0"/>
                      <a:pt x="225" y="0"/>
                    </a:cubicBezTo>
                    <a:cubicBezTo>
                      <a:pt x="226" y="3"/>
                      <a:pt x="228" y="7"/>
                      <a:pt x="229" y="10"/>
                    </a:cubicBezTo>
                    <a:cubicBezTo>
                      <a:pt x="230" y="14"/>
                      <a:pt x="231" y="18"/>
                      <a:pt x="231" y="21"/>
                    </a:cubicBez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42">
                <a:extLst>
                  <a:ext uri="{FF2B5EF4-FFF2-40B4-BE49-F238E27FC236}">
                    <a16:creationId xmlns:a16="http://schemas.microsoft.com/office/drawing/2014/main" id="{359AB888-C89F-4804-9A43-2664EFA2B584}"/>
                  </a:ext>
                </a:extLst>
              </p:cNvPr>
              <p:cNvSpPr>
                <a:spLocks noEditPoints="1"/>
              </p:cNvSpPr>
              <p:nvPr/>
            </p:nvSpPr>
            <p:spPr bwMode="auto">
              <a:xfrm>
                <a:off x="625475" y="4040188"/>
                <a:ext cx="828675" cy="230188"/>
              </a:xfrm>
              <a:custGeom>
                <a:avLst/>
                <a:gdLst/>
                <a:ahLst/>
                <a:cxnLst>
                  <a:cxn ang="0">
                    <a:pos x="86" y="0"/>
                  </a:cxn>
                  <a:cxn ang="0">
                    <a:pos x="27" y="0"/>
                  </a:cxn>
                  <a:cxn ang="0">
                    <a:pos x="3" y="127"/>
                  </a:cxn>
                  <a:cxn ang="0">
                    <a:pos x="0" y="145"/>
                  </a:cxn>
                  <a:cxn ang="0">
                    <a:pos x="19" y="145"/>
                  </a:cxn>
                  <a:cxn ang="0">
                    <a:pos x="67" y="145"/>
                  </a:cxn>
                  <a:cxn ang="0">
                    <a:pos x="522" y="145"/>
                  </a:cxn>
                  <a:cxn ang="0">
                    <a:pos x="495" y="0"/>
                  </a:cxn>
                  <a:cxn ang="0">
                    <a:pos x="86" y="0"/>
                  </a:cxn>
                  <a:cxn ang="0">
                    <a:pos x="220" y="130"/>
                  </a:cxn>
                  <a:cxn ang="0">
                    <a:pos x="222" y="97"/>
                  </a:cxn>
                  <a:cxn ang="0">
                    <a:pos x="300" y="97"/>
                  </a:cxn>
                  <a:cxn ang="0">
                    <a:pos x="301" y="130"/>
                  </a:cxn>
                  <a:cxn ang="0">
                    <a:pos x="220" y="130"/>
                  </a:cxn>
                  <a:cxn ang="0">
                    <a:pos x="86" y="83"/>
                  </a:cxn>
                  <a:cxn ang="0">
                    <a:pos x="47" y="83"/>
                  </a:cxn>
                  <a:cxn ang="0">
                    <a:pos x="57" y="19"/>
                  </a:cxn>
                  <a:cxn ang="0">
                    <a:pos x="86" y="19"/>
                  </a:cxn>
                  <a:cxn ang="0">
                    <a:pos x="465" y="19"/>
                  </a:cxn>
                  <a:cxn ang="0">
                    <a:pos x="475" y="83"/>
                  </a:cxn>
                  <a:cxn ang="0">
                    <a:pos x="86" y="83"/>
                  </a:cxn>
                </a:cxnLst>
                <a:rect l="0" t="0" r="r" b="b"/>
                <a:pathLst>
                  <a:path w="522" h="145">
                    <a:moveTo>
                      <a:pt x="86" y="0"/>
                    </a:moveTo>
                    <a:lnTo>
                      <a:pt x="27" y="0"/>
                    </a:lnTo>
                    <a:lnTo>
                      <a:pt x="3" y="127"/>
                    </a:lnTo>
                    <a:lnTo>
                      <a:pt x="0" y="145"/>
                    </a:lnTo>
                    <a:lnTo>
                      <a:pt x="19" y="145"/>
                    </a:lnTo>
                    <a:lnTo>
                      <a:pt x="67" y="145"/>
                    </a:lnTo>
                    <a:lnTo>
                      <a:pt x="522" y="145"/>
                    </a:lnTo>
                    <a:lnTo>
                      <a:pt x="495" y="0"/>
                    </a:lnTo>
                    <a:lnTo>
                      <a:pt x="86" y="0"/>
                    </a:lnTo>
                    <a:close/>
                    <a:moveTo>
                      <a:pt x="220" y="130"/>
                    </a:moveTo>
                    <a:lnTo>
                      <a:pt x="222" y="97"/>
                    </a:lnTo>
                    <a:lnTo>
                      <a:pt x="300" y="97"/>
                    </a:lnTo>
                    <a:lnTo>
                      <a:pt x="301" y="130"/>
                    </a:lnTo>
                    <a:lnTo>
                      <a:pt x="220" y="130"/>
                    </a:lnTo>
                    <a:close/>
                    <a:moveTo>
                      <a:pt x="86" y="83"/>
                    </a:moveTo>
                    <a:lnTo>
                      <a:pt x="47" y="83"/>
                    </a:lnTo>
                    <a:lnTo>
                      <a:pt x="57" y="19"/>
                    </a:lnTo>
                    <a:lnTo>
                      <a:pt x="86" y="19"/>
                    </a:lnTo>
                    <a:lnTo>
                      <a:pt x="465" y="19"/>
                    </a:lnTo>
                    <a:lnTo>
                      <a:pt x="475" y="83"/>
                    </a:lnTo>
                    <a:lnTo>
                      <a:pt x="86" y="83"/>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Rectangle 43">
                <a:extLst>
                  <a:ext uri="{FF2B5EF4-FFF2-40B4-BE49-F238E27FC236}">
                    <a16:creationId xmlns:a16="http://schemas.microsoft.com/office/drawing/2014/main" id="{9546DAA0-0B67-47AC-BC75-AB36991EF5F9}"/>
                  </a:ext>
                </a:extLst>
              </p:cNvPr>
              <p:cNvSpPr>
                <a:spLocks noChangeArrowheads="1"/>
              </p:cNvSpPr>
              <p:nvPr/>
            </p:nvSpPr>
            <p:spPr bwMode="auto">
              <a:xfrm>
                <a:off x="777875" y="3714750"/>
                <a:ext cx="33338" cy="123825"/>
              </a:xfrm>
              <a:prstGeom prst="rect">
                <a:avLst/>
              </a:prstGeom>
              <a:grp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0" name="Rectangle 44">
                <a:extLst>
                  <a:ext uri="{FF2B5EF4-FFF2-40B4-BE49-F238E27FC236}">
                    <a16:creationId xmlns:a16="http://schemas.microsoft.com/office/drawing/2014/main" id="{584F98E5-4FD6-41C6-AFA8-26E9057125E0}"/>
                  </a:ext>
                </a:extLst>
              </p:cNvPr>
              <p:cNvSpPr>
                <a:spLocks noChangeArrowheads="1"/>
              </p:cNvSpPr>
              <p:nvPr/>
            </p:nvSpPr>
            <p:spPr bwMode="auto">
              <a:xfrm>
                <a:off x="1022350" y="3714750"/>
                <a:ext cx="33338" cy="123825"/>
              </a:xfrm>
              <a:prstGeom prst="rect">
                <a:avLst/>
              </a:prstGeom>
              <a:grp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1" name="Rectangle 45">
                <a:extLst>
                  <a:ext uri="{FF2B5EF4-FFF2-40B4-BE49-F238E27FC236}">
                    <a16:creationId xmlns:a16="http://schemas.microsoft.com/office/drawing/2014/main" id="{596F4E83-0455-4B29-BBD5-425FA41E9482}"/>
                  </a:ext>
                </a:extLst>
              </p:cNvPr>
              <p:cNvSpPr>
                <a:spLocks noChangeArrowheads="1"/>
              </p:cNvSpPr>
              <p:nvPr/>
            </p:nvSpPr>
            <p:spPr bwMode="auto">
              <a:xfrm>
                <a:off x="1268413" y="3714750"/>
                <a:ext cx="33338" cy="123825"/>
              </a:xfrm>
              <a:prstGeom prst="rect">
                <a:avLst/>
              </a:prstGeom>
              <a:grp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46">
                <a:extLst>
                  <a:ext uri="{FF2B5EF4-FFF2-40B4-BE49-F238E27FC236}">
                    <a16:creationId xmlns:a16="http://schemas.microsoft.com/office/drawing/2014/main" id="{655A4BA8-23DD-4AAF-8A7D-E1262A07007A}"/>
                  </a:ext>
                </a:extLst>
              </p:cNvPr>
              <p:cNvSpPr>
                <a:spLocks noEditPoints="1"/>
              </p:cNvSpPr>
              <p:nvPr/>
            </p:nvSpPr>
            <p:spPr bwMode="auto">
              <a:xfrm>
                <a:off x="849313" y="3714750"/>
                <a:ext cx="134938" cy="133350"/>
              </a:xfrm>
              <a:custGeom>
                <a:avLst/>
                <a:gdLst/>
                <a:ahLst/>
                <a:cxnLst>
                  <a:cxn ang="0">
                    <a:pos x="0" y="48"/>
                  </a:cxn>
                  <a:cxn ang="0">
                    <a:pos x="48" y="96"/>
                  </a:cxn>
                  <a:cxn ang="0">
                    <a:pos x="96" y="48"/>
                  </a:cxn>
                  <a:cxn ang="0">
                    <a:pos x="48" y="0"/>
                  </a:cxn>
                  <a:cxn ang="0">
                    <a:pos x="0" y="48"/>
                  </a:cxn>
                  <a:cxn ang="0">
                    <a:pos x="48" y="16"/>
                  </a:cxn>
                  <a:cxn ang="0">
                    <a:pos x="80" y="48"/>
                  </a:cxn>
                  <a:cxn ang="0">
                    <a:pos x="48" y="80"/>
                  </a:cxn>
                  <a:cxn ang="0">
                    <a:pos x="16" y="48"/>
                  </a:cxn>
                  <a:cxn ang="0">
                    <a:pos x="48" y="16"/>
                  </a:cxn>
                </a:cxnLst>
                <a:rect l="0" t="0" r="r" b="b"/>
                <a:pathLst>
                  <a:path w="96" h="96">
                    <a:moveTo>
                      <a:pt x="0" y="48"/>
                    </a:moveTo>
                    <a:cubicBezTo>
                      <a:pt x="0" y="74"/>
                      <a:pt x="22" y="96"/>
                      <a:pt x="48" y="96"/>
                    </a:cubicBezTo>
                    <a:cubicBezTo>
                      <a:pt x="75" y="96"/>
                      <a:pt x="96" y="74"/>
                      <a:pt x="96" y="48"/>
                    </a:cubicBezTo>
                    <a:cubicBezTo>
                      <a:pt x="96" y="21"/>
                      <a:pt x="75" y="0"/>
                      <a:pt x="48" y="0"/>
                    </a:cubicBezTo>
                    <a:cubicBezTo>
                      <a:pt x="22" y="0"/>
                      <a:pt x="0" y="21"/>
                      <a:pt x="0" y="48"/>
                    </a:cubicBezTo>
                    <a:close/>
                    <a:moveTo>
                      <a:pt x="48" y="16"/>
                    </a:moveTo>
                    <a:cubicBezTo>
                      <a:pt x="66" y="16"/>
                      <a:pt x="80" y="30"/>
                      <a:pt x="80" y="48"/>
                    </a:cubicBezTo>
                    <a:cubicBezTo>
                      <a:pt x="80" y="65"/>
                      <a:pt x="66" y="80"/>
                      <a:pt x="48" y="80"/>
                    </a:cubicBezTo>
                    <a:cubicBezTo>
                      <a:pt x="31" y="80"/>
                      <a:pt x="16" y="65"/>
                      <a:pt x="16" y="48"/>
                    </a:cubicBezTo>
                    <a:cubicBezTo>
                      <a:pt x="16" y="30"/>
                      <a:pt x="31" y="16"/>
                      <a:pt x="48" y="16"/>
                    </a:cubicBez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47">
                <a:extLst>
                  <a:ext uri="{FF2B5EF4-FFF2-40B4-BE49-F238E27FC236}">
                    <a16:creationId xmlns:a16="http://schemas.microsoft.com/office/drawing/2014/main" id="{9C1156D6-27F3-4FDC-B8D2-866399519BE5}"/>
                  </a:ext>
                </a:extLst>
              </p:cNvPr>
              <p:cNvSpPr>
                <a:spLocks noEditPoints="1"/>
              </p:cNvSpPr>
              <p:nvPr/>
            </p:nvSpPr>
            <p:spPr bwMode="auto">
              <a:xfrm>
                <a:off x="1095375" y="3714750"/>
                <a:ext cx="134938" cy="133350"/>
              </a:xfrm>
              <a:custGeom>
                <a:avLst/>
                <a:gdLst/>
                <a:ahLst/>
                <a:cxnLst>
                  <a:cxn ang="0">
                    <a:pos x="96" y="48"/>
                  </a:cxn>
                  <a:cxn ang="0">
                    <a:pos x="48" y="0"/>
                  </a:cxn>
                  <a:cxn ang="0">
                    <a:pos x="0" y="48"/>
                  </a:cxn>
                  <a:cxn ang="0">
                    <a:pos x="48" y="96"/>
                  </a:cxn>
                  <a:cxn ang="0">
                    <a:pos x="96" y="48"/>
                  </a:cxn>
                  <a:cxn ang="0">
                    <a:pos x="16" y="48"/>
                  </a:cxn>
                  <a:cxn ang="0">
                    <a:pos x="48" y="16"/>
                  </a:cxn>
                  <a:cxn ang="0">
                    <a:pos x="80" y="48"/>
                  </a:cxn>
                  <a:cxn ang="0">
                    <a:pos x="48" y="80"/>
                  </a:cxn>
                  <a:cxn ang="0">
                    <a:pos x="16" y="48"/>
                  </a:cxn>
                </a:cxnLst>
                <a:rect l="0" t="0" r="r" b="b"/>
                <a:pathLst>
                  <a:path w="96" h="96">
                    <a:moveTo>
                      <a:pt x="96" y="48"/>
                    </a:moveTo>
                    <a:cubicBezTo>
                      <a:pt x="96" y="21"/>
                      <a:pt x="74" y="0"/>
                      <a:pt x="48" y="0"/>
                    </a:cubicBezTo>
                    <a:cubicBezTo>
                      <a:pt x="21" y="0"/>
                      <a:pt x="0" y="21"/>
                      <a:pt x="0" y="48"/>
                    </a:cubicBezTo>
                    <a:cubicBezTo>
                      <a:pt x="0" y="74"/>
                      <a:pt x="21" y="96"/>
                      <a:pt x="48" y="96"/>
                    </a:cubicBezTo>
                    <a:cubicBezTo>
                      <a:pt x="74" y="96"/>
                      <a:pt x="96" y="74"/>
                      <a:pt x="96" y="48"/>
                    </a:cubicBezTo>
                    <a:close/>
                    <a:moveTo>
                      <a:pt x="16" y="48"/>
                    </a:moveTo>
                    <a:cubicBezTo>
                      <a:pt x="16" y="30"/>
                      <a:pt x="30" y="16"/>
                      <a:pt x="48" y="16"/>
                    </a:cubicBezTo>
                    <a:cubicBezTo>
                      <a:pt x="65" y="16"/>
                      <a:pt x="80" y="30"/>
                      <a:pt x="80" y="48"/>
                    </a:cubicBezTo>
                    <a:cubicBezTo>
                      <a:pt x="80" y="65"/>
                      <a:pt x="65" y="80"/>
                      <a:pt x="48" y="80"/>
                    </a:cubicBezTo>
                    <a:cubicBezTo>
                      <a:pt x="30" y="80"/>
                      <a:pt x="16" y="65"/>
                      <a:pt x="16" y="48"/>
                    </a:cubicBez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3" name="Freeform 88">
              <a:extLst>
                <a:ext uri="{FF2B5EF4-FFF2-40B4-BE49-F238E27FC236}">
                  <a16:creationId xmlns:a16="http://schemas.microsoft.com/office/drawing/2014/main" id="{64AF0407-ABEF-4404-83D5-96C623F31DED}"/>
                </a:ext>
              </a:extLst>
            </p:cNvPr>
            <p:cNvSpPr>
              <a:spLocks noEditPoints="1"/>
            </p:cNvSpPr>
            <p:nvPr/>
          </p:nvSpPr>
          <p:spPr bwMode="auto">
            <a:xfrm>
              <a:off x="7710126" y="2181665"/>
              <a:ext cx="496664" cy="353141"/>
            </a:xfrm>
            <a:custGeom>
              <a:avLst/>
              <a:gdLst/>
              <a:ahLst/>
              <a:cxnLst>
                <a:cxn ang="0">
                  <a:pos x="77" y="82"/>
                </a:cxn>
                <a:cxn ang="0">
                  <a:pos x="54" y="58"/>
                </a:cxn>
                <a:cxn ang="0">
                  <a:pos x="31" y="81"/>
                </a:cxn>
                <a:cxn ang="0">
                  <a:pos x="77" y="82"/>
                </a:cxn>
                <a:cxn ang="0">
                  <a:pos x="0" y="178"/>
                </a:cxn>
                <a:cxn ang="0">
                  <a:pos x="0" y="173"/>
                </a:cxn>
                <a:cxn ang="0">
                  <a:pos x="6" y="137"/>
                </a:cxn>
                <a:cxn ang="0">
                  <a:pos x="32" y="118"/>
                </a:cxn>
                <a:cxn ang="0">
                  <a:pos x="36" y="118"/>
                </a:cxn>
                <a:cxn ang="0">
                  <a:pos x="71" y="118"/>
                </a:cxn>
                <a:cxn ang="0">
                  <a:pos x="76" y="118"/>
                </a:cxn>
                <a:cxn ang="0">
                  <a:pos x="91" y="124"/>
                </a:cxn>
                <a:cxn ang="0">
                  <a:pos x="84" y="151"/>
                </a:cxn>
                <a:cxn ang="0">
                  <a:pos x="0" y="178"/>
                </a:cxn>
                <a:cxn ang="0">
                  <a:pos x="185" y="57"/>
                </a:cxn>
                <a:cxn ang="0">
                  <a:pos x="156" y="27"/>
                </a:cxn>
                <a:cxn ang="0">
                  <a:pos x="127" y="57"/>
                </a:cxn>
                <a:cxn ang="0">
                  <a:pos x="185" y="57"/>
                </a:cxn>
                <a:cxn ang="0">
                  <a:pos x="91" y="148"/>
                </a:cxn>
                <a:cxn ang="0">
                  <a:pos x="97" y="125"/>
                </a:cxn>
                <a:cxn ang="0">
                  <a:pos x="129" y="103"/>
                </a:cxn>
                <a:cxn ang="0">
                  <a:pos x="134" y="103"/>
                </a:cxn>
                <a:cxn ang="0">
                  <a:pos x="178" y="103"/>
                </a:cxn>
                <a:cxn ang="0">
                  <a:pos x="183" y="103"/>
                </a:cxn>
                <a:cxn ang="0">
                  <a:pos x="200" y="108"/>
                </a:cxn>
                <a:cxn ang="0">
                  <a:pos x="198" y="111"/>
                </a:cxn>
                <a:cxn ang="0">
                  <a:pos x="189" y="168"/>
                </a:cxn>
                <a:cxn ang="0">
                  <a:pos x="189" y="184"/>
                </a:cxn>
                <a:cxn ang="0">
                  <a:pos x="188" y="184"/>
                </a:cxn>
                <a:cxn ang="0">
                  <a:pos x="143" y="146"/>
                </a:cxn>
                <a:cxn ang="0">
                  <a:pos x="131" y="135"/>
                </a:cxn>
                <a:cxn ang="0">
                  <a:pos x="91" y="148"/>
                </a:cxn>
                <a:cxn ang="0">
                  <a:pos x="308" y="35"/>
                </a:cxn>
                <a:cxn ang="0">
                  <a:pos x="274" y="0"/>
                </a:cxn>
                <a:cxn ang="0">
                  <a:pos x="240" y="35"/>
                </a:cxn>
                <a:cxn ang="0">
                  <a:pos x="308" y="35"/>
                </a:cxn>
                <a:cxn ang="0">
                  <a:pos x="196" y="181"/>
                </a:cxn>
                <a:cxn ang="0">
                  <a:pos x="196" y="168"/>
                </a:cxn>
                <a:cxn ang="0">
                  <a:pos x="205" y="115"/>
                </a:cxn>
                <a:cxn ang="0">
                  <a:pos x="242" y="88"/>
                </a:cxn>
                <a:cxn ang="0">
                  <a:pos x="248" y="88"/>
                </a:cxn>
                <a:cxn ang="0">
                  <a:pos x="300" y="88"/>
                </a:cxn>
                <a:cxn ang="0">
                  <a:pos x="306" y="88"/>
                </a:cxn>
                <a:cxn ang="0">
                  <a:pos x="343" y="115"/>
                </a:cxn>
                <a:cxn ang="0">
                  <a:pos x="347" y="124"/>
                </a:cxn>
                <a:cxn ang="0">
                  <a:pos x="196" y="181"/>
                </a:cxn>
                <a:cxn ang="0">
                  <a:pos x="348" y="97"/>
                </a:cxn>
                <a:cxn ang="0">
                  <a:pos x="360" y="129"/>
                </a:cxn>
                <a:cxn ang="0">
                  <a:pos x="186" y="196"/>
                </a:cxn>
                <a:cxn ang="0">
                  <a:pos x="137" y="154"/>
                </a:cxn>
                <a:cxn ang="0">
                  <a:pos x="128" y="147"/>
                </a:cxn>
                <a:cxn ang="0">
                  <a:pos x="118" y="150"/>
                </a:cxn>
                <a:cxn ang="0">
                  <a:pos x="2" y="189"/>
                </a:cxn>
                <a:cxn ang="0">
                  <a:pos x="13" y="225"/>
                </a:cxn>
                <a:cxn ang="0">
                  <a:pos x="120" y="190"/>
                </a:cxn>
                <a:cxn ang="0">
                  <a:pos x="170" y="232"/>
                </a:cxn>
                <a:cxn ang="0">
                  <a:pos x="179" y="239"/>
                </a:cxn>
                <a:cxn ang="0">
                  <a:pos x="189" y="235"/>
                </a:cxn>
                <a:cxn ang="0">
                  <a:pos x="374" y="165"/>
                </a:cxn>
                <a:cxn ang="0">
                  <a:pos x="386" y="196"/>
                </a:cxn>
                <a:cxn ang="0">
                  <a:pos x="443" y="115"/>
                </a:cxn>
                <a:cxn ang="0">
                  <a:pos x="348" y="97"/>
                </a:cxn>
              </a:cxnLst>
              <a:rect l="0" t="0" r="r" b="b"/>
              <a:pathLst>
                <a:path w="443" h="239">
                  <a:moveTo>
                    <a:pt x="77" y="82"/>
                  </a:moveTo>
                  <a:cubicBezTo>
                    <a:pt x="77" y="69"/>
                    <a:pt x="68" y="58"/>
                    <a:pt x="54" y="58"/>
                  </a:cubicBezTo>
                  <a:cubicBezTo>
                    <a:pt x="39" y="58"/>
                    <a:pt x="31" y="69"/>
                    <a:pt x="31" y="81"/>
                  </a:cubicBezTo>
                  <a:cubicBezTo>
                    <a:pt x="31" y="131"/>
                    <a:pt x="77" y="131"/>
                    <a:pt x="77" y="82"/>
                  </a:cubicBezTo>
                  <a:close/>
                  <a:moveTo>
                    <a:pt x="0" y="178"/>
                  </a:moveTo>
                  <a:cubicBezTo>
                    <a:pt x="0" y="173"/>
                    <a:pt x="0" y="173"/>
                    <a:pt x="0" y="173"/>
                  </a:cubicBezTo>
                  <a:cubicBezTo>
                    <a:pt x="0" y="161"/>
                    <a:pt x="1" y="147"/>
                    <a:pt x="6" y="137"/>
                  </a:cubicBezTo>
                  <a:cubicBezTo>
                    <a:pt x="11" y="127"/>
                    <a:pt x="21" y="118"/>
                    <a:pt x="32" y="118"/>
                  </a:cubicBezTo>
                  <a:cubicBezTo>
                    <a:pt x="36" y="118"/>
                    <a:pt x="36" y="118"/>
                    <a:pt x="36" y="118"/>
                  </a:cubicBezTo>
                  <a:cubicBezTo>
                    <a:pt x="46" y="128"/>
                    <a:pt x="61" y="128"/>
                    <a:pt x="71" y="118"/>
                  </a:cubicBezTo>
                  <a:cubicBezTo>
                    <a:pt x="76" y="118"/>
                    <a:pt x="76" y="118"/>
                    <a:pt x="76" y="118"/>
                  </a:cubicBezTo>
                  <a:cubicBezTo>
                    <a:pt x="81" y="118"/>
                    <a:pt x="86" y="121"/>
                    <a:pt x="91" y="124"/>
                  </a:cubicBezTo>
                  <a:cubicBezTo>
                    <a:pt x="87" y="132"/>
                    <a:pt x="85" y="141"/>
                    <a:pt x="84" y="151"/>
                  </a:cubicBezTo>
                  <a:cubicBezTo>
                    <a:pt x="0" y="178"/>
                    <a:pt x="0" y="178"/>
                    <a:pt x="0" y="178"/>
                  </a:cubicBezTo>
                  <a:close/>
                  <a:moveTo>
                    <a:pt x="185" y="57"/>
                  </a:moveTo>
                  <a:cubicBezTo>
                    <a:pt x="184" y="41"/>
                    <a:pt x="174" y="27"/>
                    <a:pt x="156" y="27"/>
                  </a:cubicBezTo>
                  <a:cubicBezTo>
                    <a:pt x="137" y="27"/>
                    <a:pt x="128" y="41"/>
                    <a:pt x="127" y="57"/>
                  </a:cubicBezTo>
                  <a:cubicBezTo>
                    <a:pt x="127" y="119"/>
                    <a:pt x="185" y="118"/>
                    <a:pt x="185" y="57"/>
                  </a:cubicBezTo>
                  <a:close/>
                  <a:moveTo>
                    <a:pt x="91" y="148"/>
                  </a:moveTo>
                  <a:cubicBezTo>
                    <a:pt x="92" y="140"/>
                    <a:pt x="93" y="132"/>
                    <a:pt x="97" y="125"/>
                  </a:cubicBezTo>
                  <a:cubicBezTo>
                    <a:pt x="103" y="113"/>
                    <a:pt x="115" y="103"/>
                    <a:pt x="129" y="103"/>
                  </a:cubicBezTo>
                  <a:cubicBezTo>
                    <a:pt x="134" y="103"/>
                    <a:pt x="134" y="103"/>
                    <a:pt x="134" y="103"/>
                  </a:cubicBezTo>
                  <a:cubicBezTo>
                    <a:pt x="147" y="115"/>
                    <a:pt x="165" y="115"/>
                    <a:pt x="178" y="103"/>
                  </a:cubicBezTo>
                  <a:cubicBezTo>
                    <a:pt x="183" y="103"/>
                    <a:pt x="183" y="103"/>
                    <a:pt x="183" y="103"/>
                  </a:cubicBezTo>
                  <a:cubicBezTo>
                    <a:pt x="189" y="103"/>
                    <a:pt x="195" y="105"/>
                    <a:pt x="200" y="108"/>
                  </a:cubicBezTo>
                  <a:cubicBezTo>
                    <a:pt x="200" y="109"/>
                    <a:pt x="199" y="110"/>
                    <a:pt x="198" y="111"/>
                  </a:cubicBezTo>
                  <a:cubicBezTo>
                    <a:pt x="190" y="128"/>
                    <a:pt x="189" y="149"/>
                    <a:pt x="189" y="168"/>
                  </a:cubicBezTo>
                  <a:cubicBezTo>
                    <a:pt x="189" y="184"/>
                    <a:pt x="189" y="184"/>
                    <a:pt x="189" y="184"/>
                  </a:cubicBezTo>
                  <a:cubicBezTo>
                    <a:pt x="188" y="184"/>
                    <a:pt x="188" y="184"/>
                    <a:pt x="188" y="184"/>
                  </a:cubicBezTo>
                  <a:cubicBezTo>
                    <a:pt x="143" y="146"/>
                    <a:pt x="143" y="146"/>
                    <a:pt x="143" y="146"/>
                  </a:cubicBezTo>
                  <a:cubicBezTo>
                    <a:pt x="131" y="135"/>
                    <a:pt x="131" y="135"/>
                    <a:pt x="131" y="135"/>
                  </a:cubicBezTo>
                  <a:cubicBezTo>
                    <a:pt x="91" y="148"/>
                    <a:pt x="91" y="148"/>
                    <a:pt x="91" y="148"/>
                  </a:cubicBezTo>
                  <a:close/>
                  <a:moveTo>
                    <a:pt x="308" y="35"/>
                  </a:moveTo>
                  <a:cubicBezTo>
                    <a:pt x="308" y="16"/>
                    <a:pt x="295" y="0"/>
                    <a:pt x="274" y="0"/>
                  </a:cubicBezTo>
                  <a:cubicBezTo>
                    <a:pt x="252" y="0"/>
                    <a:pt x="241" y="16"/>
                    <a:pt x="240" y="35"/>
                  </a:cubicBezTo>
                  <a:cubicBezTo>
                    <a:pt x="240" y="107"/>
                    <a:pt x="308" y="106"/>
                    <a:pt x="308" y="35"/>
                  </a:cubicBezTo>
                  <a:close/>
                  <a:moveTo>
                    <a:pt x="196" y="181"/>
                  </a:moveTo>
                  <a:cubicBezTo>
                    <a:pt x="196" y="168"/>
                    <a:pt x="196" y="168"/>
                    <a:pt x="196" y="168"/>
                  </a:cubicBezTo>
                  <a:cubicBezTo>
                    <a:pt x="196" y="150"/>
                    <a:pt x="197" y="130"/>
                    <a:pt x="205" y="115"/>
                  </a:cubicBezTo>
                  <a:cubicBezTo>
                    <a:pt x="212" y="101"/>
                    <a:pt x="226" y="88"/>
                    <a:pt x="242" y="88"/>
                  </a:cubicBezTo>
                  <a:cubicBezTo>
                    <a:pt x="248" y="88"/>
                    <a:pt x="248" y="88"/>
                    <a:pt x="248" y="88"/>
                  </a:cubicBezTo>
                  <a:cubicBezTo>
                    <a:pt x="263" y="103"/>
                    <a:pt x="285" y="103"/>
                    <a:pt x="300" y="88"/>
                  </a:cubicBezTo>
                  <a:cubicBezTo>
                    <a:pt x="306" y="88"/>
                    <a:pt x="306" y="88"/>
                    <a:pt x="306" y="88"/>
                  </a:cubicBezTo>
                  <a:cubicBezTo>
                    <a:pt x="322" y="88"/>
                    <a:pt x="336" y="101"/>
                    <a:pt x="343" y="115"/>
                  </a:cubicBezTo>
                  <a:cubicBezTo>
                    <a:pt x="344" y="118"/>
                    <a:pt x="346" y="121"/>
                    <a:pt x="347" y="124"/>
                  </a:cubicBezTo>
                  <a:cubicBezTo>
                    <a:pt x="196" y="181"/>
                    <a:pt x="196" y="181"/>
                    <a:pt x="196" y="181"/>
                  </a:cubicBezTo>
                  <a:close/>
                  <a:moveTo>
                    <a:pt x="348" y="97"/>
                  </a:moveTo>
                  <a:cubicBezTo>
                    <a:pt x="360" y="129"/>
                    <a:pt x="360" y="129"/>
                    <a:pt x="360" y="129"/>
                  </a:cubicBezTo>
                  <a:cubicBezTo>
                    <a:pt x="186" y="196"/>
                    <a:pt x="186" y="196"/>
                    <a:pt x="186" y="196"/>
                  </a:cubicBezTo>
                  <a:cubicBezTo>
                    <a:pt x="137" y="154"/>
                    <a:pt x="137" y="154"/>
                    <a:pt x="137" y="154"/>
                  </a:cubicBezTo>
                  <a:cubicBezTo>
                    <a:pt x="128" y="147"/>
                    <a:pt x="128" y="147"/>
                    <a:pt x="128" y="147"/>
                  </a:cubicBezTo>
                  <a:cubicBezTo>
                    <a:pt x="118" y="150"/>
                    <a:pt x="118" y="150"/>
                    <a:pt x="118" y="150"/>
                  </a:cubicBezTo>
                  <a:cubicBezTo>
                    <a:pt x="2" y="189"/>
                    <a:pt x="2" y="189"/>
                    <a:pt x="2" y="189"/>
                  </a:cubicBezTo>
                  <a:cubicBezTo>
                    <a:pt x="13" y="225"/>
                    <a:pt x="13" y="225"/>
                    <a:pt x="13" y="225"/>
                  </a:cubicBezTo>
                  <a:cubicBezTo>
                    <a:pt x="120" y="190"/>
                    <a:pt x="120" y="190"/>
                    <a:pt x="120" y="190"/>
                  </a:cubicBezTo>
                  <a:cubicBezTo>
                    <a:pt x="170" y="232"/>
                    <a:pt x="170" y="232"/>
                    <a:pt x="170" y="232"/>
                  </a:cubicBezTo>
                  <a:cubicBezTo>
                    <a:pt x="179" y="239"/>
                    <a:pt x="179" y="239"/>
                    <a:pt x="179" y="239"/>
                  </a:cubicBezTo>
                  <a:cubicBezTo>
                    <a:pt x="189" y="235"/>
                    <a:pt x="189" y="235"/>
                    <a:pt x="189" y="235"/>
                  </a:cubicBezTo>
                  <a:cubicBezTo>
                    <a:pt x="374" y="165"/>
                    <a:pt x="374" y="165"/>
                    <a:pt x="374" y="165"/>
                  </a:cubicBezTo>
                  <a:cubicBezTo>
                    <a:pt x="386" y="196"/>
                    <a:pt x="386" y="196"/>
                    <a:pt x="386" y="196"/>
                  </a:cubicBezTo>
                  <a:cubicBezTo>
                    <a:pt x="443" y="115"/>
                    <a:pt x="443" y="115"/>
                    <a:pt x="443" y="115"/>
                  </a:cubicBezTo>
                  <a:cubicBezTo>
                    <a:pt x="348" y="97"/>
                    <a:pt x="348" y="97"/>
                    <a:pt x="348" y="97"/>
                  </a:cubicBezTo>
                  <a:close/>
                </a:path>
              </a:pathLst>
            </a:custGeom>
            <a:solidFill>
              <a:srgbClr val="FFFFFF"/>
            </a:solidFill>
            <a:ln w="9525">
              <a:solidFill>
                <a:srgbClr val="262626"/>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4" name="Group 110">
              <a:extLst>
                <a:ext uri="{FF2B5EF4-FFF2-40B4-BE49-F238E27FC236}">
                  <a16:creationId xmlns:a16="http://schemas.microsoft.com/office/drawing/2014/main" id="{921C2E05-9F5B-4EDC-A0A9-3C6CF2D6B5EF}"/>
                </a:ext>
              </a:extLst>
            </p:cNvPr>
            <p:cNvGrpSpPr/>
            <p:nvPr/>
          </p:nvGrpSpPr>
          <p:grpSpPr>
            <a:xfrm>
              <a:off x="7932489" y="3177242"/>
              <a:ext cx="520490" cy="381304"/>
              <a:chOff x="5195888" y="5038725"/>
              <a:chExt cx="749300" cy="584200"/>
            </a:xfrm>
            <a:solidFill>
              <a:srgbClr val="FFFFFF"/>
            </a:solidFill>
          </p:grpSpPr>
          <p:sp>
            <p:nvSpPr>
              <p:cNvPr id="71" name="Freeform 89">
                <a:extLst>
                  <a:ext uri="{FF2B5EF4-FFF2-40B4-BE49-F238E27FC236}">
                    <a16:creationId xmlns:a16="http://schemas.microsoft.com/office/drawing/2014/main" id="{AF9C3E77-D989-4603-AA1C-B0098C0ABA2B}"/>
                  </a:ext>
                </a:extLst>
              </p:cNvPr>
              <p:cNvSpPr>
                <a:spLocks noEditPoints="1"/>
              </p:cNvSpPr>
              <p:nvPr/>
            </p:nvSpPr>
            <p:spPr bwMode="auto">
              <a:xfrm>
                <a:off x="5195888" y="5340350"/>
                <a:ext cx="269875" cy="282575"/>
              </a:xfrm>
              <a:custGeom>
                <a:avLst/>
                <a:gdLst/>
                <a:ahLst/>
                <a:cxnLst>
                  <a:cxn ang="0">
                    <a:pos x="94" y="29"/>
                  </a:cxn>
                  <a:cxn ang="0">
                    <a:pos x="66" y="0"/>
                  </a:cxn>
                  <a:cxn ang="0">
                    <a:pos x="37" y="29"/>
                  </a:cxn>
                  <a:cxn ang="0">
                    <a:pos x="94" y="29"/>
                  </a:cxn>
                  <a:cxn ang="0">
                    <a:pos x="0" y="137"/>
                  </a:cxn>
                  <a:cxn ang="0">
                    <a:pos x="7" y="97"/>
                  </a:cxn>
                  <a:cxn ang="0">
                    <a:pos x="39" y="75"/>
                  </a:cxn>
                  <a:cxn ang="0">
                    <a:pos x="42" y="75"/>
                  </a:cxn>
                  <a:cxn ang="0">
                    <a:pos x="60" y="103"/>
                  </a:cxn>
                  <a:cxn ang="0">
                    <a:pos x="61" y="89"/>
                  </a:cxn>
                  <a:cxn ang="0">
                    <a:pos x="58" y="85"/>
                  </a:cxn>
                  <a:cxn ang="0">
                    <a:pos x="66" y="79"/>
                  </a:cxn>
                  <a:cxn ang="0">
                    <a:pos x="74" y="85"/>
                  </a:cxn>
                  <a:cxn ang="0">
                    <a:pos x="71" y="89"/>
                  </a:cxn>
                  <a:cxn ang="0">
                    <a:pos x="71" y="103"/>
                  </a:cxn>
                  <a:cxn ang="0">
                    <a:pos x="90" y="75"/>
                  </a:cxn>
                  <a:cxn ang="0">
                    <a:pos x="92" y="75"/>
                  </a:cxn>
                  <a:cxn ang="0">
                    <a:pos x="124" y="97"/>
                  </a:cxn>
                  <a:cxn ang="0">
                    <a:pos x="131" y="137"/>
                  </a:cxn>
                  <a:cxn ang="0">
                    <a:pos x="0" y="137"/>
                  </a:cxn>
                </a:cxnLst>
                <a:rect l="0" t="0" r="r" b="b"/>
                <a:pathLst>
                  <a:path w="131" h="137">
                    <a:moveTo>
                      <a:pt x="94" y="29"/>
                    </a:moveTo>
                    <a:cubicBezTo>
                      <a:pt x="94" y="13"/>
                      <a:pt x="83" y="0"/>
                      <a:pt x="66" y="0"/>
                    </a:cubicBezTo>
                    <a:cubicBezTo>
                      <a:pt x="47" y="0"/>
                      <a:pt x="37" y="13"/>
                      <a:pt x="37" y="29"/>
                    </a:cubicBezTo>
                    <a:cubicBezTo>
                      <a:pt x="37" y="90"/>
                      <a:pt x="94" y="89"/>
                      <a:pt x="94" y="29"/>
                    </a:cubicBezTo>
                    <a:close/>
                    <a:moveTo>
                      <a:pt x="0" y="137"/>
                    </a:moveTo>
                    <a:cubicBezTo>
                      <a:pt x="0" y="123"/>
                      <a:pt x="1" y="108"/>
                      <a:pt x="7" y="97"/>
                    </a:cubicBezTo>
                    <a:cubicBezTo>
                      <a:pt x="13" y="85"/>
                      <a:pt x="25" y="75"/>
                      <a:pt x="39" y="75"/>
                    </a:cubicBezTo>
                    <a:cubicBezTo>
                      <a:pt x="42" y="75"/>
                      <a:pt x="42" y="75"/>
                      <a:pt x="42" y="75"/>
                    </a:cubicBezTo>
                    <a:cubicBezTo>
                      <a:pt x="60" y="103"/>
                      <a:pt x="60" y="103"/>
                      <a:pt x="60" y="103"/>
                    </a:cubicBezTo>
                    <a:cubicBezTo>
                      <a:pt x="61" y="89"/>
                      <a:pt x="61" y="89"/>
                      <a:pt x="61" y="89"/>
                    </a:cubicBezTo>
                    <a:cubicBezTo>
                      <a:pt x="58" y="85"/>
                      <a:pt x="58" y="85"/>
                      <a:pt x="58" y="85"/>
                    </a:cubicBezTo>
                    <a:cubicBezTo>
                      <a:pt x="66" y="79"/>
                      <a:pt x="66" y="79"/>
                      <a:pt x="66" y="79"/>
                    </a:cubicBezTo>
                    <a:cubicBezTo>
                      <a:pt x="74" y="85"/>
                      <a:pt x="74" y="85"/>
                      <a:pt x="74" y="85"/>
                    </a:cubicBezTo>
                    <a:cubicBezTo>
                      <a:pt x="71" y="89"/>
                      <a:pt x="71" y="89"/>
                      <a:pt x="71" y="89"/>
                    </a:cubicBezTo>
                    <a:cubicBezTo>
                      <a:pt x="71" y="103"/>
                      <a:pt x="71" y="103"/>
                      <a:pt x="71" y="103"/>
                    </a:cubicBezTo>
                    <a:cubicBezTo>
                      <a:pt x="90" y="75"/>
                      <a:pt x="90" y="75"/>
                      <a:pt x="90" y="75"/>
                    </a:cubicBezTo>
                    <a:cubicBezTo>
                      <a:pt x="92" y="75"/>
                      <a:pt x="92" y="75"/>
                      <a:pt x="92" y="75"/>
                    </a:cubicBezTo>
                    <a:cubicBezTo>
                      <a:pt x="106" y="75"/>
                      <a:pt x="118" y="85"/>
                      <a:pt x="124" y="97"/>
                    </a:cubicBezTo>
                    <a:cubicBezTo>
                      <a:pt x="130" y="108"/>
                      <a:pt x="131" y="123"/>
                      <a:pt x="131" y="137"/>
                    </a:cubicBezTo>
                    <a:cubicBezTo>
                      <a:pt x="0" y="137"/>
                      <a:pt x="0" y="137"/>
                      <a:pt x="0" y="137"/>
                    </a:cubicBez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90">
                <a:extLst>
                  <a:ext uri="{FF2B5EF4-FFF2-40B4-BE49-F238E27FC236}">
                    <a16:creationId xmlns:a16="http://schemas.microsoft.com/office/drawing/2014/main" id="{CB7B7786-DB76-4BE7-84E9-5390E50EA02A}"/>
                  </a:ext>
                </a:extLst>
              </p:cNvPr>
              <p:cNvSpPr>
                <a:spLocks noEditPoints="1"/>
              </p:cNvSpPr>
              <p:nvPr/>
            </p:nvSpPr>
            <p:spPr bwMode="auto">
              <a:xfrm>
                <a:off x="5675313" y="5340350"/>
                <a:ext cx="269875" cy="282575"/>
              </a:xfrm>
              <a:custGeom>
                <a:avLst/>
                <a:gdLst/>
                <a:ahLst/>
                <a:cxnLst>
                  <a:cxn ang="0">
                    <a:pos x="94" y="29"/>
                  </a:cxn>
                  <a:cxn ang="0">
                    <a:pos x="65" y="0"/>
                  </a:cxn>
                  <a:cxn ang="0">
                    <a:pos x="37" y="29"/>
                  </a:cxn>
                  <a:cxn ang="0">
                    <a:pos x="94" y="29"/>
                  </a:cxn>
                  <a:cxn ang="0">
                    <a:pos x="0" y="137"/>
                  </a:cxn>
                  <a:cxn ang="0">
                    <a:pos x="7" y="97"/>
                  </a:cxn>
                  <a:cxn ang="0">
                    <a:pos x="39" y="75"/>
                  </a:cxn>
                  <a:cxn ang="0">
                    <a:pos x="41" y="75"/>
                  </a:cxn>
                  <a:cxn ang="0">
                    <a:pos x="60" y="103"/>
                  </a:cxn>
                  <a:cxn ang="0">
                    <a:pos x="60" y="89"/>
                  </a:cxn>
                  <a:cxn ang="0">
                    <a:pos x="57" y="85"/>
                  </a:cxn>
                  <a:cxn ang="0">
                    <a:pos x="65" y="79"/>
                  </a:cxn>
                  <a:cxn ang="0">
                    <a:pos x="73" y="85"/>
                  </a:cxn>
                  <a:cxn ang="0">
                    <a:pos x="70" y="89"/>
                  </a:cxn>
                  <a:cxn ang="0">
                    <a:pos x="71" y="103"/>
                  </a:cxn>
                  <a:cxn ang="0">
                    <a:pos x="89" y="75"/>
                  </a:cxn>
                  <a:cxn ang="0">
                    <a:pos x="92" y="75"/>
                  </a:cxn>
                  <a:cxn ang="0">
                    <a:pos x="123" y="97"/>
                  </a:cxn>
                  <a:cxn ang="0">
                    <a:pos x="131" y="137"/>
                  </a:cxn>
                  <a:cxn ang="0">
                    <a:pos x="0" y="137"/>
                  </a:cxn>
                </a:cxnLst>
                <a:rect l="0" t="0" r="r" b="b"/>
                <a:pathLst>
                  <a:path w="131" h="137">
                    <a:moveTo>
                      <a:pt x="94" y="29"/>
                    </a:moveTo>
                    <a:cubicBezTo>
                      <a:pt x="93" y="13"/>
                      <a:pt x="83" y="0"/>
                      <a:pt x="65" y="0"/>
                    </a:cubicBezTo>
                    <a:cubicBezTo>
                      <a:pt x="47" y="0"/>
                      <a:pt x="37" y="13"/>
                      <a:pt x="37" y="29"/>
                    </a:cubicBezTo>
                    <a:cubicBezTo>
                      <a:pt x="37" y="90"/>
                      <a:pt x="94" y="89"/>
                      <a:pt x="94" y="29"/>
                    </a:cubicBezTo>
                    <a:close/>
                    <a:moveTo>
                      <a:pt x="0" y="137"/>
                    </a:moveTo>
                    <a:cubicBezTo>
                      <a:pt x="0" y="123"/>
                      <a:pt x="1" y="108"/>
                      <a:pt x="7" y="97"/>
                    </a:cubicBezTo>
                    <a:cubicBezTo>
                      <a:pt x="13" y="85"/>
                      <a:pt x="25" y="75"/>
                      <a:pt x="39" y="75"/>
                    </a:cubicBezTo>
                    <a:cubicBezTo>
                      <a:pt x="41" y="75"/>
                      <a:pt x="41" y="75"/>
                      <a:pt x="41" y="75"/>
                    </a:cubicBezTo>
                    <a:cubicBezTo>
                      <a:pt x="60" y="103"/>
                      <a:pt x="60" y="103"/>
                      <a:pt x="60" y="103"/>
                    </a:cubicBezTo>
                    <a:cubicBezTo>
                      <a:pt x="60" y="89"/>
                      <a:pt x="60" y="89"/>
                      <a:pt x="60" y="89"/>
                    </a:cubicBezTo>
                    <a:cubicBezTo>
                      <a:pt x="57" y="85"/>
                      <a:pt x="57" y="85"/>
                      <a:pt x="57" y="85"/>
                    </a:cubicBezTo>
                    <a:cubicBezTo>
                      <a:pt x="65" y="79"/>
                      <a:pt x="65" y="79"/>
                      <a:pt x="65" y="79"/>
                    </a:cubicBezTo>
                    <a:cubicBezTo>
                      <a:pt x="73" y="85"/>
                      <a:pt x="73" y="85"/>
                      <a:pt x="73" y="85"/>
                    </a:cubicBezTo>
                    <a:cubicBezTo>
                      <a:pt x="70" y="89"/>
                      <a:pt x="70" y="89"/>
                      <a:pt x="70" y="89"/>
                    </a:cubicBezTo>
                    <a:cubicBezTo>
                      <a:pt x="71" y="103"/>
                      <a:pt x="71" y="103"/>
                      <a:pt x="71" y="103"/>
                    </a:cubicBezTo>
                    <a:cubicBezTo>
                      <a:pt x="89" y="75"/>
                      <a:pt x="89" y="75"/>
                      <a:pt x="89" y="75"/>
                    </a:cubicBezTo>
                    <a:cubicBezTo>
                      <a:pt x="92" y="75"/>
                      <a:pt x="92" y="75"/>
                      <a:pt x="92" y="75"/>
                    </a:cubicBezTo>
                    <a:cubicBezTo>
                      <a:pt x="106" y="75"/>
                      <a:pt x="117" y="85"/>
                      <a:pt x="123" y="97"/>
                    </a:cubicBezTo>
                    <a:cubicBezTo>
                      <a:pt x="129" y="108"/>
                      <a:pt x="131" y="123"/>
                      <a:pt x="131" y="137"/>
                    </a:cubicBezTo>
                    <a:cubicBezTo>
                      <a:pt x="0" y="137"/>
                      <a:pt x="0" y="137"/>
                      <a:pt x="0" y="137"/>
                    </a:cubicBez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91">
                <a:extLst>
                  <a:ext uri="{FF2B5EF4-FFF2-40B4-BE49-F238E27FC236}">
                    <a16:creationId xmlns:a16="http://schemas.microsoft.com/office/drawing/2014/main" id="{153B3949-A6E4-4608-BD1E-1212AEA1A0F3}"/>
                  </a:ext>
                </a:extLst>
              </p:cNvPr>
              <p:cNvSpPr>
                <a:spLocks noEditPoints="1"/>
              </p:cNvSpPr>
              <p:nvPr/>
            </p:nvSpPr>
            <p:spPr bwMode="auto">
              <a:xfrm>
                <a:off x="5441950" y="5038725"/>
                <a:ext cx="269875" cy="282575"/>
              </a:xfrm>
              <a:custGeom>
                <a:avLst/>
                <a:gdLst/>
                <a:ahLst/>
                <a:cxnLst>
                  <a:cxn ang="0">
                    <a:pos x="94" y="29"/>
                  </a:cxn>
                  <a:cxn ang="0">
                    <a:pos x="66" y="0"/>
                  </a:cxn>
                  <a:cxn ang="0">
                    <a:pos x="37" y="29"/>
                  </a:cxn>
                  <a:cxn ang="0">
                    <a:pos x="94" y="29"/>
                  </a:cxn>
                  <a:cxn ang="0">
                    <a:pos x="0" y="137"/>
                  </a:cxn>
                  <a:cxn ang="0">
                    <a:pos x="8" y="97"/>
                  </a:cxn>
                  <a:cxn ang="0">
                    <a:pos x="39" y="75"/>
                  </a:cxn>
                  <a:cxn ang="0">
                    <a:pos x="42" y="75"/>
                  </a:cxn>
                  <a:cxn ang="0">
                    <a:pos x="60" y="103"/>
                  </a:cxn>
                  <a:cxn ang="0">
                    <a:pos x="61" y="89"/>
                  </a:cxn>
                  <a:cxn ang="0">
                    <a:pos x="58" y="85"/>
                  </a:cxn>
                  <a:cxn ang="0">
                    <a:pos x="66" y="79"/>
                  </a:cxn>
                  <a:cxn ang="0">
                    <a:pos x="74" y="85"/>
                  </a:cxn>
                  <a:cxn ang="0">
                    <a:pos x="71" y="89"/>
                  </a:cxn>
                  <a:cxn ang="0">
                    <a:pos x="71" y="103"/>
                  </a:cxn>
                  <a:cxn ang="0">
                    <a:pos x="90" y="75"/>
                  </a:cxn>
                  <a:cxn ang="0">
                    <a:pos x="93" y="75"/>
                  </a:cxn>
                  <a:cxn ang="0">
                    <a:pos x="124" y="97"/>
                  </a:cxn>
                  <a:cxn ang="0">
                    <a:pos x="131" y="137"/>
                  </a:cxn>
                  <a:cxn ang="0">
                    <a:pos x="0" y="137"/>
                  </a:cxn>
                </a:cxnLst>
                <a:rect l="0" t="0" r="r" b="b"/>
                <a:pathLst>
                  <a:path w="131" h="137">
                    <a:moveTo>
                      <a:pt x="94" y="29"/>
                    </a:moveTo>
                    <a:cubicBezTo>
                      <a:pt x="94" y="13"/>
                      <a:pt x="83" y="0"/>
                      <a:pt x="66" y="0"/>
                    </a:cubicBezTo>
                    <a:cubicBezTo>
                      <a:pt x="47" y="0"/>
                      <a:pt x="38" y="13"/>
                      <a:pt x="37" y="29"/>
                    </a:cubicBezTo>
                    <a:cubicBezTo>
                      <a:pt x="37" y="90"/>
                      <a:pt x="95" y="89"/>
                      <a:pt x="94" y="29"/>
                    </a:cubicBezTo>
                    <a:close/>
                    <a:moveTo>
                      <a:pt x="0" y="137"/>
                    </a:moveTo>
                    <a:cubicBezTo>
                      <a:pt x="0" y="123"/>
                      <a:pt x="2" y="109"/>
                      <a:pt x="8" y="97"/>
                    </a:cubicBezTo>
                    <a:cubicBezTo>
                      <a:pt x="14" y="86"/>
                      <a:pt x="25" y="75"/>
                      <a:pt x="39" y="75"/>
                    </a:cubicBezTo>
                    <a:cubicBezTo>
                      <a:pt x="42" y="75"/>
                      <a:pt x="42" y="75"/>
                      <a:pt x="42" y="75"/>
                    </a:cubicBezTo>
                    <a:cubicBezTo>
                      <a:pt x="60" y="103"/>
                      <a:pt x="60" y="103"/>
                      <a:pt x="60" y="103"/>
                    </a:cubicBezTo>
                    <a:cubicBezTo>
                      <a:pt x="61" y="89"/>
                      <a:pt x="61" y="89"/>
                      <a:pt x="61" y="89"/>
                    </a:cubicBezTo>
                    <a:cubicBezTo>
                      <a:pt x="58" y="85"/>
                      <a:pt x="58" y="85"/>
                      <a:pt x="58" y="85"/>
                    </a:cubicBezTo>
                    <a:cubicBezTo>
                      <a:pt x="66" y="79"/>
                      <a:pt x="66" y="79"/>
                      <a:pt x="66" y="79"/>
                    </a:cubicBezTo>
                    <a:cubicBezTo>
                      <a:pt x="74" y="85"/>
                      <a:pt x="74" y="85"/>
                      <a:pt x="74" y="85"/>
                    </a:cubicBezTo>
                    <a:cubicBezTo>
                      <a:pt x="71" y="89"/>
                      <a:pt x="71" y="89"/>
                      <a:pt x="71" y="89"/>
                    </a:cubicBezTo>
                    <a:cubicBezTo>
                      <a:pt x="71" y="103"/>
                      <a:pt x="71" y="103"/>
                      <a:pt x="71" y="103"/>
                    </a:cubicBezTo>
                    <a:cubicBezTo>
                      <a:pt x="90" y="75"/>
                      <a:pt x="90" y="75"/>
                      <a:pt x="90" y="75"/>
                    </a:cubicBezTo>
                    <a:cubicBezTo>
                      <a:pt x="93" y="75"/>
                      <a:pt x="93" y="75"/>
                      <a:pt x="93" y="75"/>
                    </a:cubicBezTo>
                    <a:cubicBezTo>
                      <a:pt x="106" y="75"/>
                      <a:pt x="118" y="85"/>
                      <a:pt x="124" y="97"/>
                    </a:cubicBezTo>
                    <a:cubicBezTo>
                      <a:pt x="130" y="108"/>
                      <a:pt x="131" y="123"/>
                      <a:pt x="131" y="137"/>
                    </a:cubicBezTo>
                    <a:cubicBezTo>
                      <a:pt x="0" y="137"/>
                      <a:pt x="0" y="137"/>
                      <a:pt x="0" y="137"/>
                    </a:cubicBez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92">
                <a:extLst>
                  <a:ext uri="{FF2B5EF4-FFF2-40B4-BE49-F238E27FC236}">
                    <a16:creationId xmlns:a16="http://schemas.microsoft.com/office/drawing/2014/main" id="{0A3786ED-6795-4902-BB49-D636140D8A4B}"/>
                  </a:ext>
                </a:extLst>
              </p:cNvPr>
              <p:cNvSpPr>
                <a:spLocks/>
              </p:cNvSpPr>
              <p:nvPr/>
            </p:nvSpPr>
            <p:spPr bwMode="auto">
              <a:xfrm>
                <a:off x="5483225" y="5356225"/>
                <a:ext cx="188912" cy="163512"/>
              </a:xfrm>
              <a:custGeom>
                <a:avLst/>
                <a:gdLst/>
                <a:ahLst/>
                <a:cxnLst>
                  <a:cxn ang="0">
                    <a:pos x="59" y="76"/>
                  </a:cxn>
                  <a:cxn ang="0">
                    <a:pos x="11" y="103"/>
                  </a:cxn>
                  <a:cxn ang="0">
                    <a:pos x="0" y="84"/>
                  </a:cxn>
                  <a:cxn ang="0">
                    <a:pos x="48" y="56"/>
                  </a:cxn>
                  <a:cxn ang="0">
                    <a:pos x="48" y="0"/>
                  </a:cxn>
                  <a:cxn ang="0">
                    <a:pos x="71" y="0"/>
                  </a:cxn>
                  <a:cxn ang="0">
                    <a:pos x="71" y="56"/>
                  </a:cxn>
                  <a:cxn ang="0">
                    <a:pos x="119" y="84"/>
                  </a:cxn>
                  <a:cxn ang="0">
                    <a:pos x="108" y="103"/>
                  </a:cxn>
                  <a:cxn ang="0">
                    <a:pos x="59" y="76"/>
                  </a:cxn>
                  <a:cxn ang="0">
                    <a:pos x="59" y="76"/>
                  </a:cxn>
                </a:cxnLst>
                <a:rect l="0" t="0" r="r" b="b"/>
                <a:pathLst>
                  <a:path w="119" h="103">
                    <a:moveTo>
                      <a:pt x="59" y="76"/>
                    </a:moveTo>
                    <a:lnTo>
                      <a:pt x="11" y="103"/>
                    </a:lnTo>
                    <a:lnTo>
                      <a:pt x="0" y="84"/>
                    </a:lnTo>
                    <a:lnTo>
                      <a:pt x="48" y="56"/>
                    </a:lnTo>
                    <a:lnTo>
                      <a:pt x="48" y="0"/>
                    </a:lnTo>
                    <a:lnTo>
                      <a:pt x="71" y="0"/>
                    </a:lnTo>
                    <a:lnTo>
                      <a:pt x="71" y="56"/>
                    </a:lnTo>
                    <a:lnTo>
                      <a:pt x="119" y="84"/>
                    </a:lnTo>
                    <a:lnTo>
                      <a:pt x="108" y="103"/>
                    </a:lnTo>
                    <a:lnTo>
                      <a:pt x="59" y="76"/>
                    </a:lnTo>
                    <a:lnTo>
                      <a:pt x="59" y="76"/>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5" name="Group 34">
              <a:extLst>
                <a:ext uri="{FF2B5EF4-FFF2-40B4-BE49-F238E27FC236}">
                  <a16:creationId xmlns:a16="http://schemas.microsoft.com/office/drawing/2014/main" id="{151BFB6C-955C-4747-BAB4-46C16936FA1B}"/>
                </a:ext>
              </a:extLst>
            </p:cNvPr>
            <p:cNvGrpSpPr/>
            <p:nvPr/>
          </p:nvGrpSpPr>
          <p:grpSpPr>
            <a:xfrm>
              <a:off x="7666492" y="4226904"/>
              <a:ext cx="409170" cy="374828"/>
              <a:chOff x="1566863" y="4706938"/>
              <a:chExt cx="1084263" cy="1308100"/>
            </a:xfrm>
            <a:solidFill>
              <a:srgbClr val="FFFFFF"/>
            </a:solidFill>
          </p:grpSpPr>
          <p:sp>
            <p:nvSpPr>
              <p:cNvPr id="57" name="Freeform 48">
                <a:extLst>
                  <a:ext uri="{FF2B5EF4-FFF2-40B4-BE49-F238E27FC236}">
                    <a16:creationId xmlns:a16="http://schemas.microsoft.com/office/drawing/2014/main" id="{B1B6B2EF-06AF-4F7C-B6E1-7042B435972E}"/>
                  </a:ext>
                </a:extLst>
              </p:cNvPr>
              <p:cNvSpPr>
                <a:spLocks/>
              </p:cNvSpPr>
              <p:nvPr/>
            </p:nvSpPr>
            <p:spPr bwMode="auto">
              <a:xfrm>
                <a:off x="1566863" y="5010150"/>
                <a:ext cx="646113" cy="1004888"/>
              </a:xfrm>
              <a:custGeom>
                <a:avLst/>
                <a:gdLst/>
                <a:ahLst/>
                <a:cxnLst>
                  <a:cxn ang="0">
                    <a:pos x="277" y="697"/>
                  </a:cxn>
                  <a:cxn ang="0">
                    <a:pos x="277" y="335"/>
                  </a:cxn>
                  <a:cxn ang="0">
                    <a:pos x="277" y="221"/>
                  </a:cxn>
                  <a:cxn ang="0">
                    <a:pos x="297" y="201"/>
                  </a:cxn>
                  <a:cxn ang="0">
                    <a:pos x="315" y="201"/>
                  </a:cxn>
                  <a:cxn ang="0">
                    <a:pos x="323" y="201"/>
                  </a:cxn>
                  <a:cxn ang="0">
                    <a:pos x="323" y="86"/>
                  </a:cxn>
                  <a:cxn ang="0">
                    <a:pos x="342" y="103"/>
                  </a:cxn>
                  <a:cxn ang="0">
                    <a:pos x="376" y="155"/>
                  </a:cxn>
                  <a:cxn ang="0">
                    <a:pos x="391" y="201"/>
                  </a:cxn>
                  <a:cxn ang="0">
                    <a:pos x="393" y="209"/>
                  </a:cxn>
                  <a:cxn ang="0">
                    <a:pos x="396" y="249"/>
                  </a:cxn>
                  <a:cxn ang="0">
                    <a:pos x="396" y="254"/>
                  </a:cxn>
                  <a:cxn ang="0">
                    <a:pos x="403" y="273"/>
                  </a:cxn>
                  <a:cxn ang="0">
                    <a:pos x="405" y="276"/>
                  </a:cxn>
                  <a:cxn ang="0">
                    <a:pos x="428" y="286"/>
                  </a:cxn>
                  <a:cxn ang="0">
                    <a:pos x="432" y="285"/>
                  </a:cxn>
                  <a:cxn ang="0">
                    <a:pos x="440" y="283"/>
                  </a:cxn>
                  <a:cxn ang="0">
                    <a:pos x="448" y="279"/>
                  </a:cxn>
                  <a:cxn ang="0">
                    <a:pos x="456" y="270"/>
                  </a:cxn>
                  <a:cxn ang="0">
                    <a:pos x="460" y="254"/>
                  </a:cxn>
                  <a:cxn ang="0">
                    <a:pos x="460" y="249"/>
                  </a:cxn>
                  <a:cxn ang="0">
                    <a:pos x="458" y="214"/>
                  </a:cxn>
                  <a:cxn ang="0">
                    <a:pos x="457" y="205"/>
                  </a:cxn>
                  <a:cxn ang="0">
                    <a:pos x="445" y="155"/>
                  </a:cxn>
                  <a:cxn ang="0">
                    <a:pos x="384" y="55"/>
                  </a:cxn>
                  <a:cxn ang="0">
                    <a:pos x="306" y="2"/>
                  </a:cxn>
                  <a:cxn ang="0">
                    <a:pos x="301" y="1"/>
                  </a:cxn>
                  <a:cxn ang="0">
                    <a:pos x="292" y="0"/>
                  </a:cxn>
                  <a:cxn ang="0">
                    <a:pos x="137" y="0"/>
                  </a:cxn>
                  <a:cxn ang="0">
                    <a:pos x="130" y="0"/>
                  </a:cxn>
                  <a:cxn ang="0">
                    <a:pos x="120" y="2"/>
                  </a:cxn>
                  <a:cxn ang="0">
                    <a:pos x="59" y="43"/>
                  </a:cxn>
                  <a:cxn ang="0">
                    <a:pos x="1" y="200"/>
                  </a:cxn>
                  <a:cxn ang="0">
                    <a:pos x="34" y="361"/>
                  </a:cxn>
                  <a:cxn ang="0">
                    <a:pos x="64" y="382"/>
                  </a:cxn>
                  <a:cxn ang="0">
                    <a:pos x="76" y="379"/>
                  </a:cxn>
                  <a:cxn ang="0">
                    <a:pos x="94" y="338"/>
                  </a:cxn>
                  <a:cxn ang="0">
                    <a:pos x="65" y="200"/>
                  </a:cxn>
                  <a:cxn ang="0">
                    <a:pos x="105" y="88"/>
                  </a:cxn>
                  <a:cxn ang="0">
                    <a:pos x="106" y="86"/>
                  </a:cxn>
                  <a:cxn ang="0">
                    <a:pos x="106" y="228"/>
                  </a:cxn>
                  <a:cxn ang="0">
                    <a:pos x="106" y="304"/>
                  </a:cxn>
                  <a:cxn ang="0">
                    <a:pos x="106" y="667"/>
                  </a:cxn>
                  <a:cxn ang="0">
                    <a:pos x="156" y="716"/>
                  </a:cxn>
                  <a:cxn ang="0">
                    <a:pos x="205" y="667"/>
                  </a:cxn>
                  <a:cxn ang="0">
                    <a:pos x="205" y="335"/>
                  </a:cxn>
                  <a:cxn ang="0">
                    <a:pos x="224" y="335"/>
                  </a:cxn>
                  <a:cxn ang="0">
                    <a:pos x="224" y="667"/>
                  </a:cxn>
                  <a:cxn ang="0">
                    <a:pos x="274" y="716"/>
                  </a:cxn>
                  <a:cxn ang="0">
                    <a:pos x="287" y="714"/>
                  </a:cxn>
                  <a:cxn ang="0">
                    <a:pos x="277" y="697"/>
                  </a:cxn>
                </a:cxnLst>
                <a:rect l="0" t="0" r="r" b="b"/>
                <a:pathLst>
                  <a:path w="460" h="716">
                    <a:moveTo>
                      <a:pt x="277" y="697"/>
                    </a:moveTo>
                    <a:cubicBezTo>
                      <a:pt x="277" y="335"/>
                      <a:pt x="277" y="335"/>
                      <a:pt x="277" y="335"/>
                    </a:cubicBezTo>
                    <a:cubicBezTo>
                      <a:pt x="277" y="221"/>
                      <a:pt x="277" y="221"/>
                      <a:pt x="277" y="221"/>
                    </a:cubicBezTo>
                    <a:cubicBezTo>
                      <a:pt x="277" y="210"/>
                      <a:pt x="286" y="201"/>
                      <a:pt x="297" y="201"/>
                    </a:cubicBezTo>
                    <a:cubicBezTo>
                      <a:pt x="315" y="201"/>
                      <a:pt x="315" y="201"/>
                      <a:pt x="315" y="201"/>
                    </a:cubicBezTo>
                    <a:cubicBezTo>
                      <a:pt x="323" y="201"/>
                      <a:pt x="323" y="201"/>
                      <a:pt x="323" y="201"/>
                    </a:cubicBezTo>
                    <a:cubicBezTo>
                      <a:pt x="323" y="86"/>
                      <a:pt x="323" y="86"/>
                      <a:pt x="323" y="86"/>
                    </a:cubicBezTo>
                    <a:cubicBezTo>
                      <a:pt x="329" y="91"/>
                      <a:pt x="335" y="97"/>
                      <a:pt x="342" y="103"/>
                    </a:cubicBezTo>
                    <a:cubicBezTo>
                      <a:pt x="354" y="117"/>
                      <a:pt x="367" y="133"/>
                      <a:pt x="376" y="155"/>
                    </a:cubicBezTo>
                    <a:cubicBezTo>
                      <a:pt x="383" y="168"/>
                      <a:pt x="388" y="184"/>
                      <a:pt x="391" y="201"/>
                    </a:cubicBezTo>
                    <a:cubicBezTo>
                      <a:pt x="392" y="204"/>
                      <a:pt x="392" y="206"/>
                      <a:pt x="393" y="209"/>
                    </a:cubicBezTo>
                    <a:cubicBezTo>
                      <a:pt x="395" y="221"/>
                      <a:pt x="396" y="235"/>
                      <a:pt x="396" y="249"/>
                    </a:cubicBezTo>
                    <a:cubicBezTo>
                      <a:pt x="396" y="251"/>
                      <a:pt x="396" y="252"/>
                      <a:pt x="396" y="254"/>
                    </a:cubicBezTo>
                    <a:cubicBezTo>
                      <a:pt x="396" y="261"/>
                      <a:pt x="399" y="268"/>
                      <a:pt x="403" y="273"/>
                    </a:cubicBezTo>
                    <a:cubicBezTo>
                      <a:pt x="404" y="274"/>
                      <a:pt x="404" y="275"/>
                      <a:pt x="405" y="276"/>
                    </a:cubicBezTo>
                    <a:cubicBezTo>
                      <a:pt x="411" y="282"/>
                      <a:pt x="419" y="286"/>
                      <a:pt x="428" y="286"/>
                    </a:cubicBezTo>
                    <a:cubicBezTo>
                      <a:pt x="429" y="286"/>
                      <a:pt x="430" y="285"/>
                      <a:pt x="432" y="285"/>
                    </a:cubicBezTo>
                    <a:cubicBezTo>
                      <a:pt x="434" y="285"/>
                      <a:pt x="437" y="284"/>
                      <a:pt x="440" y="283"/>
                    </a:cubicBezTo>
                    <a:cubicBezTo>
                      <a:pt x="443" y="282"/>
                      <a:pt x="445" y="281"/>
                      <a:pt x="448" y="279"/>
                    </a:cubicBezTo>
                    <a:cubicBezTo>
                      <a:pt x="451" y="276"/>
                      <a:pt x="454" y="273"/>
                      <a:pt x="456" y="270"/>
                    </a:cubicBezTo>
                    <a:cubicBezTo>
                      <a:pt x="459" y="265"/>
                      <a:pt x="460" y="259"/>
                      <a:pt x="460" y="254"/>
                    </a:cubicBezTo>
                    <a:cubicBezTo>
                      <a:pt x="460" y="252"/>
                      <a:pt x="460" y="251"/>
                      <a:pt x="460" y="249"/>
                    </a:cubicBezTo>
                    <a:cubicBezTo>
                      <a:pt x="460" y="237"/>
                      <a:pt x="459" y="226"/>
                      <a:pt x="458" y="214"/>
                    </a:cubicBezTo>
                    <a:cubicBezTo>
                      <a:pt x="458" y="211"/>
                      <a:pt x="457" y="208"/>
                      <a:pt x="457" y="205"/>
                    </a:cubicBezTo>
                    <a:cubicBezTo>
                      <a:pt x="454" y="187"/>
                      <a:pt x="450" y="170"/>
                      <a:pt x="445" y="155"/>
                    </a:cubicBezTo>
                    <a:cubicBezTo>
                      <a:pt x="431" y="111"/>
                      <a:pt x="408" y="79"/>
                      <a:pt x="384" y="55"/>
                    </a:cubicBezTo>
                    <a:cubicBezTo>
                      <a:pt x="346" y="17"/>
                      <a:pt x="309" y="3"/>
                      <a:pt x="306" y="2"/>
                    </a:cubicBezTo>
                    <a:cubicBezTo>
                      <a:pt x="304" y="2"/>
                      <a:pt x="303" y="1"/>
                      <a:pt x="301" y="1"/>
                    </a:cubicBezTo>
                    <a:cubicBezTo>
                      <a:pt x="298" y="0"/>
                      <a:pt x="295" y="0"/>
                      <a:pt x="292" y="0"/>
                    </a:cubicBezTo>
                    <a:cubicBezTo>
                      <a:pt x="137" y="0"/>
                      <a:pt x="137" y="0"/>
                      <a:pt x="137" y="0"/>
                    </a:cubicBezTo>
                    <a:cubicBezTo>
                      <a:pt x="135" y="0"/>
                      <a:pt x="132" y="0"/>
                      <a:pt x="130" y="0"/>
                    </a:cubicBezTo>
                    <a:cubicBezTo>
                      <a:pt x="127" y="1"/>
                      <a:pt x="123" y="1"/>
                      <a:pt x="120" y="2"/>
                    </a:cubicBezTo>
                    <a:cubicBezTo>
                      <a:pt x="117" y="3"/>
                      <a:pt x="88" y="13"/>
                      <a:pt x="59" y="43"/>
                    </a:cubicBezTo>
                    <a:cubicBezTo>
                      <a:pt x="29" y="73"/>
                      <a:pt x="0" y="125"/>
                      <a:pt x="1" y="200"/>
                    </a:cubicBezTo>
                    <a:cubicBezTo>
                      <a:pt x="1" y="245"/>
                      <a:pt x="11" y="298"/>
                      <a:pt x="34" y="361"/>
                    </a:cubicBezTo>
                    <a:cubicBezTo>
                      <a:pt x="39" y="374"/>
                      <a:pt x="51" y="382"/>
                      <a:pt x="64" y="382"/>
                    </a:cubicBezTo>
                    <a:cubicBezTo>
                      <a:pt x="68" y="382"/>
                      <a:pt x="72" y="381"/>
                      <a:pt x="76" y="379"/>
                    </a:cubicBezTo>
                    <a:cubicBezTo>
                      <a:pt x="92" y="373"/>
                      <a:pt x="100" y="355"/>
                      <a:pt x="94" y="338"/>
                    </a:cubicBezTo>
                    <a:cubicBezTo>
                      <a:pt x="73" y="281"/>
                      <a:pt x="65" y="235"/>
                      <a:pt x="65" y="200"/>
                    </a:cubicBezTo>
                    <a:cubicBezTo>
                      <a:pt x="65" y="140"/>
                      <a:pt x="85" y="108"/>
                      <a:pt x="105" y="88"/>
                    </a:cubicBezTo>
                    <a:cubicBezTo>
                      <a:pt x="105" y="88"/>
                      <a:pt x="106" y="87"/>
                      <a:pt x="106" y="86"/>
                    </a:cubicBezTo>
                    <a:cubicBezTo>
                      <a:pt x="106" y="228"/>
                      <a:pt x="106" y="228"/>
                      <a:pt x="106" y="228"/>
                    </a:cubicBezTo>
                    <a:cubicBezTo>
                      <a:pt x="106" y="304"/>
                      <a:pt x="106" y="304"/>
                      <a:pt x="106" y="304"/>
                    </a:cubicBezTo>
                    <a:cubicBezTo>
                      <a:pt x="106" y="667"/>
                      <a:pt x="106" y="667"/>
                      <a:pt x="106" y="667"/>
                    </a:cubicBezTo>
                    <a:cubicBezTo>
                      <a:pt x="106" y="694"/>
                      <a:pt x="128" y="716"/>
                      <a:pt x="156" y="716"/>
                    </a:cubicBezTo>
                    <a:cubicBezTo>
                      <a:pt x="183" y="716"/>
                      <a:pt x="205" y="694"/>
                      <a:pt x="205" y="667"/>
                    </a:cubicBezTo>
                    <a:cubicBezTo>
                      <a:pt x="205" y="335"/>
                      <a:pt x="205" y="335"/>
                      <a:pt x="205" y="335"/>
                    </a:cubicBezTo>
                    <a:cubicBezTo>
                      <a:pt x="224" y="335"/>
                      <a:pt x="224" y="335"/>
                      <a:pt x="224" y="335"/>
                    </a:cubicBezTo>
                    <a:cubicBezTo>
                      <a:pt x="224" y="667"/>
                      <a:pt x="224" y="667"/>
                      <a:pt x="224" y="667"/>
                    </a:cubicBezTo>
                    <a:cubicBezTo>
                      <a:pt x="224" y="694"/>
                      <a:pt x="246" y="716"/>
                      <a:pt x="274" y="716"/>
                    </a:cubicBezTo>
                    <a:cubicBezTo>
                      <a:pt x="278" y="716"/>
                      <a:pt x="283" y="716"/>
                      <a:pt x="287" y="714"/>
                    </a:cubicBezTo>
                    <a:cubicBezTo>
                      <a:pt x="281" y="711"/>
                      <a:pt x="277" y="704"/>
                      <a:pt x="277" y="697"/>
                    </a:cubicBez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49">
                <a:extLst>
                  <a:ext uri="{FF2B5EF4-FFF2-40B4-BE49-F238E27FC236}">
                    <a16:creationId xmlns:a16="http://schemas.microsoft.com/office/drawing/2014/main" id="{7BF59CAA-5FF2-46A1-ADD4-9283E50BFC18}"/>
                  </a:ext>
                </a:extLst>
              </p:cNvPr>
              <p:cNvSpPr>
                <a:spLocks/>
              </p:cNvSpPr>
              <p:nvPr/>
            </p:nvSpPr>
            <p:spPr bwMode="auto">
              <a:xfrm>
                <a:off x="1728788" y="4706938"/>
                <a:ext cx="277813" cy="277813"/>
              </a:xfrm>
              <a:custGeom>
                <a:avLst/>
                <a:gdLst/>
                <a:ahLst/>
                <a:cxnLst>
                  <a:cxn ang="0">
                    <a:pos x="120" y="186"/>
                  </a:cxn>
                  <a:cxn ang="0">
                    <a:pos x="187" y="78"/>
                  </a:cxn>
                  <a:cxn ang="0">
                    <a:pos x="79" y="11"/>
                  </a:cxn>
                  <a:cxn ang="0">
                    <a:pos x="12" y="119"/>
                  </a:cxn>
                  <a:cxn ang="0">
                    <a:pos x="120" y="186"/>
                  </a:cxn>
                </a:cxnLst>
                <a:rect l="0" t="0" r="r" b="b"/>
                <a:pathLst>
                  <a:path w="198" h="198">
                    <a:moveTo>
                      <a:pt x="120" y="186"/>
                    </a:moveTo>
                    <a:cubicBezTo>
                      <a:pt x="168" y="175"/>
                      <a:pt x="198" y="127"/>
                      <a:pt x="187" y="78"/>
                    </a:cubicBezTo>
                    <a:cubicBezTo>
                      <a:pt x="176" y="30"/>
                      <a:pt x="127" y="0"/>
                      <a:pt x="79" y="11"/>
                    </a:cubicBezTo>
                    <a:cubicBezTo>
                      <a:pt x="31" y="22"/>
                      <a:pt x="0" y="71"/>
                      <a:pt x="12" y="119"/>
                    </a:cubicBezTo>
                    <a:cubicBezTo>
                      <a:pt x="23" y="168"/>
                      <a:pt x="71" y="198"/>
                      <a:pt x="120" y="186"/>
                    </a:cubicBez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50">
                <a:extLst>
                  <a:ext uri="{FF2B5EF4-FFF2-40B4-BE49-F238E27FC236}">
                    <a16:creationId xmlns:a16="http://schemas.microsoft.com/office/drawing/2014/main" id="{E8A8F35A-F579-45E2-8D1A-5D43221E45BB}"/>
                  </a:ext>
                </a:extLst>
              </p:cNvPr>
              <p:cNvSpPr>
                <a:spLocks noEditPoints="1"/>
              </p:cNvSpPr>
              <p:nvPr/>
            </p:nvSpPr>
            <p:spPr bwMode="auto">
              <a:xfrm>
                <a:off x="1966913" y="5303838"/>
                <a:ext cx="206375" cy="701675"/>
              </a:xfrm>
              <a:custGeom>
                <a:avLst/>
                <a:gdLst/>
                <a:ahLst/>
                <a:cxnLst>
                  <a:cxn ang="0">
                    <a:pos x="143" y="85"/>
                  </a:cxn>
                  <a:cxn ang="0">
                    <a:pos x="122" y="78"/>
                  </a:cxn>
                  <a:cxn ang="0">
                    <a:pos x="122" y="268"/>
                  </a:cxn>
                  <a:cxn ang="0">
                    <a:pos x="110" y="281"/>
                  </a:cxn>
                  <a:cxn ang="0">
                    <a:pos x="38" y="281"/>
                  </a:cxn>
                  <a:cxn ang="0">
                    <a:pos x="37" y="281"/>
                  </a:cxn>
                  <a:cxn ang="0">
                    <a:pos x="25" y="268"/>
                  </a:cxn>
                  <a:cxn ang="0">
                    <a:pos x="25" y="120"/>
                  </a:cxn>
                  <a:cxn ang="0">
                    <a:pos x="25" y="73"/>
                  </a:cxn>
                  <a:cxn ang="0">
                    <a:pos x="37" y="61"/>
                  </a:cxn>
                  <a:cxn ang="0">
                    <a:pos x="38" y="61"/>
                  </a:cxn>
                  <a:cxn ang="0">
                    <a:pos x="38" y="61"/>
                  </a:cxn>
                  <a:cxn ang="0">
                    <a:pos x="107" y="61"/>
                  </a:cxn>
                  <a:cxn ang="0">
                    <a:pos x="103" y="45"/>
                  </a:cxn>
                  <a:cxn ang="0">
                    <a:pos x="103" y="40"/>
                  </a:cxn>
                  <a:cxn ang="0">
                    <a:pos x="100" y="0"/>
                  </a:cxn>
                  <a:cxn ang="0">
                    <a:pos x="38" y="0"/>
                  </a:cxn>
                  <a:cxn ang="0">
                    <a:pos x="34" y="0"/>
                  </a:cxn>
                  <a:cxn ang="0">
                    <a:pos x="12" y="0"/>
                  </a:cxn>
                  <a:cxn ang="0">
                    <a:pos x="0" y="12"/>
                  </a:cxn>
                  <a:cxn ang="0">
                    <a:pos x="0" y="126"/>
                  </a:cxn>
                  <a:cxn ang="0">
                    <a:pos x="0" y="488"/>
                  </a:cxn>
                  <a:cxn ang="0">
                    <a:pos x="12" y="500"/>
                  </a:cxn>
                  <a:cxn ang="0">
                    <a:pos x="14" y="500"/>
                  </a:cxn>
                  <a:cxn ang="0">
                    <a:pos x="134" y="500"/>
                  </a:cxn>
                  <a:cxn ang="0">
                    <a:pos x="147" y="488"/>
                  </a:cxn>
                  <a:cxn ang="0">
                    <a:pos x="147" y="473"/>
                  </a:cxn>
                  <a:cxn ang="0">
                    <a:pos x="147" y="84"/>
                  </a:cxn>
                  <a:cxn ang="0">
                    <a:pos x="143" y="85"/>
                  </a:cxn>
                  <a:cxn ang="0">
                    <a:pos x="38" y="405"/>
                  </a:cxn>
                  <a:cxn ang="0">
                    <a:pos x="73" y="378"/>
                  </a:cxn>
                  <a:cxn ang="0">
                    <a:pos x="110" y="415"/>
                  </a:cxn>
                  <a:cxn ang="0">
                    <a:pos x="73" y="451"/>
                  </a:cxn>
                  <a:cxn ang="0">
                    <a:pos x="38" y="425"/>
                  </a:cxn>
                  <a:cxn ang="0">
                    <a:pos x="37" y="415"/>
                  </a:cxn>
                  <a:cxn ang="0">
                    <a:pos x="38" y="405"/>
                  </a:cxn>
                </a:cxnLst>
                <a:rect l="0" t="0" r="r" b="b"/>
                <a:pathLst>
                  <a:path w="147" h="500">
                    <a:moveTo>
                      <a:pt x="143" y="85"/>
                    </a:moveTo>
                    <a:cubicBezTo>
                      <a:pt x="136" y="85"/>
                      <a:pt x="128" y="82"/>
                      <a:pt x="122" y="78"/>
                    </a:cubicBezTo>
                    <a:cubicBezTo>
                      <a:pt x="122" y="268"/>
                      <a:pt x="122" y="268"/>
                      <a:pt x="122" y="268"/>
                    </a:cubicBezTo>
                    <a:cubicBezTo>
                      <a:pt x="122" y="275"/>
                      <a:pt x="117" y="281"/>
                      <a:pt x="110" y="281"/>
                    </a:cubicBezTo>
                    <a:cubicBezTo>
                      <a:pt x="38" y="281"/>
                      <a:pt x="38" y="281"/>
                      <a:pt x="38" y="281"/>
                    </a:cubicBezTo>
                    <a:cubicBezTo>
                      <a:pt x="37" y="281"/>
                      <a:pt x="37" y="281"/>
                      <a:pt x="37" y="281"/>
                    </a:cubicBezTo>
                    <a:cubicBezTo>
                      <a:pt x="30" y="281"/>
                      <a:pt x="25" y="275"/>
                      <a:pt x="25" y="268"/>
                    </a:cubicBezTo>
                    <a:cubicBezTo>
                      <a:pt x="25" y="120"/>
                      <a:pt x="25" y="120"/>
                      <a:pt x="25" y="120"/>
                    </a:cubicBezTo>
                    <a:cubicBezTo>
                      <a:pt x="25" y="73"/>
                      <a:pt x="25" y="73"/>
                      <a:pt x="25" y="73"/>
                    </a:cubicBezTo>
                    <a:cubicBezTo>
                      <a:pt x="25" y="67"/>
                      <a:pt x="30" y="61"/>
                      <a:pt x="37" y="61"/>
                    </a:cubicBezTo>
                    <a:cubicBezTo>
                      <a:pt x="38" y="61"/>
                      <a:pt x="38" y="61"/>
                      <a:pt x="38" y="61"/>
                    </a:cubicBezTo>
                    <a:cubicBezTo>
                      <a:pt x="38" y="61"/>
                      <a:pt x="38" y="61"/>
                      <a:pt x="38" y="61"/>
                    </a:cubicBezTo>
                    <a:cubicBezTo>
                      <a:pt x="107" y="61"/>
                      <a:pt x="107" y="61"/>
                      <a:pt x="107" y="61"/>
                    </a:cubicBezTo>
                    <a:cubicBezTo>
                      <a:pt x="105" y="56"/>
                      <a:pt x="103" y="50"/>
                      <a:pt x="103" y="45"/>
                    </a:cubicBezTo>
                    <a:cubicBezTo>
                      <a:pt x="103" y="43"/>
                      <a:pt x="103" y="42"/>
                      <a:pt x="103" y="40"/>
                    </a:cubicBezTo>
                    <a:cubicBezTo>
                      <a:pt x="103" y="26"/>
                      <a:pt x="102" y="13"/>
                      <a:pt x="100" y="0"/>
                    </a:cubicBezTo>
                    <a:cubicBezTo>
                      <a:pt x="38" y="0"/>
                      <a:pt x="38" y="0"/>
                      <a:pt x="38" y="0"/>
                    </a:cubicBezTo>
                    <a:cubicBezTo>
                      <a:pt x="34" y="0"/>
                      <a:pt x="34" y="0"/>
                      <a:pt x="34" y="0"/>
                    </a:cubicBezTo>
                    <a:cubicBezTo>
                      <a:pt x="12" y="0"/>
                      <a:pt x="12" y="0"/>
                      <a:pt x="12" y="0"/>
                    </a:cubicBezTo>
                    <a:cubicBezTo>
                      <a:pt x="6" y="0"/>
                      <a:pt x="0" y="6"/>
                      <a:pt x="0" y="12"/>
                    </a:cubicBezTo>
                    <a:cubicBezTo>
                      <a:pt x="0" y="126"/>
                      <a:pt x="0" y="126"/>
                      <a:pt x="0" y="126"/>
                    </a:cubicBezTo>
                    <a:cubicBezTo>
                      <a:pt x="0" y="488"/>
                      <a:pt x="0" y="488"/>
                      <a:pt x="0" y="488"/>
                    </a:cubicBezTo>
                    <a:cubicBezTo>
                      <a:pt x="0" y="495"/>
                      <a:pt x="6" y="500"/>
                      <a:pt x="12" y="500"/>
                    </a:cubicBezTo>
                    <a:cubicBezTo>
                      <a:pt x="14" y="500"/>
                      <a:pt x="14" y="500"/>
                      <a:pt x="14" y="500"/>
                    </a:cubicBezTo>
                    <a:cubicBezTo>
                      <a:pt x="134" y="500"/>
                      <a:pt x="134" y="500"/>
                      <a:pt x="134" y="500"/>
                    </a:cubicBezTo>
                    <a:cubicBezTo>
                      <a:pt x="141" y="500"/>
                      <a:pt x="147" y="495"/>
                      <a:pt x="147" y="488"/>
                    </a:cubicBezTo>
                    <a:cubicBezTo>
                      <a:pt x="147" y="473"/>
                      <a:pt x="147" y="473"/>
                      <a:pt x="147" y="473"/>
                    </a:cubicBezTo>
                    <a:cubicBezTo>
                      <a:pt x="147" y="84"/>
                      <a:pt x="147" y="84"/>
                      <a:pt x="147" y="84"/>
                    </a:cubicBezTo>
                    <a:cubicBezTo>
                      <a:pt x="145" y="84"/>
                      <a:pt x="144" y="85"/>
                      <a:pt x="143" y="85"/>
                    </a:cubicBezTo>
                    <a:close/>
                    <a:moveTo>
                      <a:pt x="38" y="405"/>
                    </a:moveTo>
                    <a:cubicBezTo>
                      <a:pt x="42" y="390"/>
                      <a:pt x="56" y="378"/>
                      <a:pt x="73" y="378"/>
                    </a:cubicBezTo>
                    <a:cubicBezTo>
                      <a:pt x="94" y="378"/>
                      <a:pt x="110" y="395"/>
                      <a:pt x="110" y="415"/>
                    </a:cubicBezTo>
                    <a:cubicBezTo>
                      <a:pt x="110" y="435"/>
                      <a:pt x="94" y="451"/>
                      <a:pt x="73" y="451"/>
                    </a:cubicBezTo>
                    <a:cubicBezTo>
                      <a:pt x="56" y="451"/>
                      <a:pt x="42" y="440"/>
                      <a:pt x="38" y="425"/>
                    </a:cubicBezTo>
                    <a:cubicBezTo>
                      <a:pt x="37" y="421"/>
                      <a:pt x="37" y="418"/>
                      <a:pt x="37" y="415"/>
                    </a:cubicBezTo>
                    <a:cubicBezTo>
                      <a:pt x="37" y="412"/>
                      <a:pt x="37" y="408"/>
                      <a:pt x="38" y="405"/>
                    </a:cubicBez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51">
                <a:extLst>
                  <a:ext uri="{FF2B5EF4-FFF2-40B4-BE49-F238E27FC236}">
                    <a16:creationId xmlns:a16="http://schemas.microsoft.com/office/drawing/2014/main" id="{2552993F-281A-4382-AD1B-D0CE6AA78F1A}"/>
                  </a:ext>
                </a:extLst>
              </p:cNvPr>
              <p:cNvSpPr>
                <a:spLocks/>
              </p:cNvSpPr>
              <p:nvPr/>
            </p:nvSpPr>
            <p:spPr bwMode="auto">
              <a:xfrm>
                <a:off x="2019300" y="5422900"/>
                <a:ext cx="101600" cy="34925"/>
              </a:xfrm>
              <a:custGeom>
                <a:avLst/>
                <a:gdLst/>
                <a:ahLst/>
                <a:cxnLst>
                  <a:cxn ang="0">
                    <a:pos x="64" y="0"/>
                  </a:cxn>
                  <a:cxn ang="0">
                    <a:pos x="0" y="0"/>
                  </a:cxn>
                  <a:cxn ang="0">
                    <a:pos x="0" y="0"/>
                  </a:cxn>
                  <a:cxn ang="0">
                    <a:pos x="0" y="0"/>
                  </a:cxn>
                  <a:cxn ang="0">
                    <a:pos x="0" y="15"/>
                  </a:cxn>
                  <a:cxn ang="0">
                    <a:pos x="0" y="22"/>
                  </a:cxn>
                  <a:cxn ang="0">
                    <a:pos x="0" y="22"/>
                  </a:cxn>
                  <a:cxn ang="0">
                    <a:pos x="64" y="22"/>
                  </a:cxn>
                  <a:cxn ang="0">
                    <a:pos x="64" y="0"/>
                  </a:cxn>
                </a:cxnLst>
                <a:rect l="0" t="0" r="r" b="b"/>
                <a:pathLst>
                  <a:path w="64" h="22">
                    <a:moveTo>
                      <a:pt x="64" y="0"/>
                    </a:moveTo>
                    <a:lnTo>
                      <a:pt x="0" y="0"/>
                    </a:lnTo>
                    <a:lnTo>
                      <a:pt x="0" y="0"/>
                    </a:lnTo>
                    <a:lnTo>
                      <a:pt x="0" y="0"/>
                    </a:lnTo>
                    <a:lnTo>
                      <a:pt x="0" y="15"/>
                    </a:lnTo>
                    <a:lnTo>
                      <a:pt x="0" y="22"/>
                    </a:lnTo>
                    <a:lnTo>
                      <a:pt x="0" y="22"/>
                    </a:lnTo>
                    <a:lnTo>
                      <a:pt x="64" y="22"/>
                    </a:lnTo>
                    <a:lnTo>
                      <a:pt x="64"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52">
                <a:extLst>
                  <a:ext uri="{FF2B5EF4-FFF2-40B4-BE49-F238E27FC236}">
                    <a16:creationId xmlns:a16="http://schemas.microsoft.com/office/drawing/2014/main" id="{788E230C-3722-4B86-8FE0-5398E3206398}"/>
                  </a:ext>
                </a:extLst>
              </p:cNvPr>
              <p:cNvSpPr>
                <a:spLocks/>
              </p:cNvSpPr>
              <p:nvPr/>
            </p:nvSpPr>
            <p:spPr bwMode="auto">
              <a:xfrm>
                <a:off x="2019300" y="5475288"/>
                <a:ext cx="101600" cy="33338"/>
              </a:xfrm>
              <a:custGeom>
                <a:avLst/>
                <a:gdLst/>
                <a:ahLst/>
                <a:cxnLst>
                  <a:cxn ang="0">
                    <a:pos x="64" y="0"/>
                  </a:cxn>
                  <a:cxn ang="0">
                    <a:pos x="0" y="0"/>
                  </a:cxn>
                  <a:cxn ang="0">
                    <a:pos x="0" y="0"/>
                  </a:cxn>
                  <a:cxn ang="0">
                    <a:pos x="0" y="21"/>
                  </a:cxn>
                  <a:cxn ang="0">
                    <a:pos x="0" y="21"/>
                  </a:cxn>
                  <a:cxn ang="0">
                    <a:pos x="64" y="21"/>
                  </a:cxn>
                  <a:cxn ang="0">
                    <a:pos x="64" y="0"/>
                  </a:cxn>
                </a:cxnLst>
                <a:rect l="0" t="0" r="r" b="b"/>
                <a:pathLst>
                  <a:path w="64" h="21">
                    <a:moveTo>
                      <a:pt x="64" y="0"/>
                    </a:moveTo>
                    <a:lnTo>
                      <a:pt x="0" y="0"/>
                    </a:lnTo>
                    <a:lnTo>
                      <a:pt x="0" y="0"/>
                    </a:lnTo>
                    <a:lnTo>
                      <a:pt x="0" y="21"/>
                    </a:lnTo>
                    <a:lnTo>
                      <a:pt x="0" y="21"/>
                    </a:lnTo>
                    <a:lnTo>
                      <a:pt x="64" y="21"/>
                    </a:lnTo>
                    <a:lnTo>
                      <a:pt x="64"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53">
                <a:extLst>
                  <a:ext uri="{FF2B5EF4-FFF2-40B4-BE49-F238E27FC236}">
                    <a16:creationId xmlns:a16="http://schemas.microsoft.com/office/drawing/2014/main" id="{B6895307-4CCB-496F-9B76-782E543A28AB}"/>
                  </a:ext>
                </a:extLst>
              </p:cNvPr>
              <p:cNvSpPr>
                <a:spLocks/>
              </p:cNvSpPr>
              <p:nvPr/>
            </p:nvSpPr>
            <p:spPr bwMode="auto">
              <a:xfrm>
                <a:off x="2019300" y="5527675"/>
                <a:ext cx="101600" cy="33338"/>
              </a:xfrm>
              <a:custGeom>
                <a:avLst/>
                <a:gdLst/>
                <a:ahLst/>
                <a:cxnLst>
                  <a:cxn ang="0">
                    <a:pos x="64" y="21"/>
                  </a:cxn>
                  <a:cxn ang="0">
                    <a:pos x="64" y="0"/>
                  </a:cxn>
                  <a:cxn ang="0">
                    <a:pos x="0" y="0"/>
                  </a:cxn>
                  <a:cxn ang="0">
                    <a:pos x="0" y="0"/>
                  </a:cxn>
                  <a:cxn ang="0">
                    <a:pos x="0" y="21"/>
                  </a:cxn>
                  <a:cxn ang="0">
                    <a:pos x="0" y="21"/>
                  </a:cxn>
                  <a:cxn ang="0">
                    <a:pos x="64" y="21"/>
                  </a:cxn>
                </a:cxnLst>
                <a:rect l="0" t="0" r="r" b="b"/>
                <a:pathLst>
                  <a:path w="64" h="21">
                    <a:moveTo>
                      <a:pt x="64" y="21"/>
                    </a:moveTo>
                    <a:lnTo>
                      <a:pt x="64" y="0"/>
                    </a:lnTo>
                    <a:lnTo>
                      <a:pt x="0" y="0"/>
                    </a:lnTo>
                    <a:lnTo>
                      <a:pt x="0" y="0"/>
                    </a:lnTo>
                    <a:lnTo>
                      <a:pt x="0" y="21"/>
                    </a:lnTo>
                    <a:lnTo>
                      <a:pt x="0" y="21"/>
                    </a:lnTo>
                    <a:lnTo>
                      <a:pt x="64" y="21"/>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54">
                <a:extLst>
                  <a:ext uri="{FF2B5EF4-FFF2-40B4-BE49-F238E27FC236}">
                    <a16:creationId xmlns:a16="http://schemas.microsoft.com/office/drawing/2014/main" id="{83E805F3-874D-4DBD-A8B2-F9C240FE3E78}"/>
                  </a:ext>
                </a:extLst>
              </p:cNvPr>
              <p:cNvSpPr>
                <a:spLocks noEditPoints="1"/>
              </p:cNvSpPr>
              <p:nvPr/>
            </p:nvSpPr>
            <p:spPr bwMode="auto">
              <a:xfrm>
                <a:off x="2206625" y="5303838"/>
                <a:ext cx="204788" cy="701675"/>
              </a:xfrm>
              <a:custGeom>
                <a:avLst/>
                <a:gdLst/>
                <a:ahLst/>
                <a:cxnLst>
                  <a:cxn ang="0">
                    <a:pos x="146" y="12"/>
                  </a:cxn>
                  <a:cxn ang="0">
                    <a:pos x="134" y="0"/>
                  </a:cxn>
                  <a:cxn ang="0">
                    <a:pos x="12" y="0"/>
                  </a:cxn>
                  <a:cxn ang="0">
                    <a:pos x="10" y="0"/>
                  </a:cxn>
                  <a:cxn ang="0">
                    <a:pos x="12" y="40"/>
                  </a:cxn>
                  <a:cxn ang="0">
                    <a:pos x="12" y="45"/>
                  </a:cxn>
                  <a:cxn ang="0">
                    <a:pos x="0" y="73"/>
                  </a:cxn>
                  <a:cxn ang="0">
                    <a:pos x="0" y="473"/>
                  </a:cxn>
                  <a:cxn ang="0">
                    <a:pos x="0" y="488"/>
                  </a:cxn>
                  <a:cxn ang="0">
                    <a:pos x="12" y="500"/>
                  </a:cxn>
                  <a:cxn ang="0">
                    <a:pos x="134" y="500"/>
                  </a:cxn>
                  <a:cxn ang="0">
                    <a:pos x="146" y="488"/>
                  </a:cxn>
                  <a:cxn ang="0">
                    <a:pos x="146" y="473"/>
                  </a:cxn>
                  <a:cxn ang="0">
                    <a:pos x="146" y="40"/>
                  </a:cxn>
                  <a:cxn ang="0">
                    <a:pos x="146" y="12"/>
                  </a:cxn>
                  <a:cxn ang="0">
                    <a:pos x="37" y="281"/>
                  </a:cxn>
                  <a:cxn ang="0">
                    <a:pos x="24" y="268"/>
                  </a:cxn>
                  <a:cxn ang="0">
                    <a:pos x="24" y="73"/>
                  </a:cxn>
                  <a:cxn ang="0">
                    <a:pos x="37" y="61"/>
                  </a:cxn>
                  <a:cxn ang="0">
                    <a:pos x="110" y="61"/>
                  </a:cxn>
                  <a:cxn ang="0">
                    <a:pos x="122" y="73"/>
                  </a:cxn>
                  <a:cxn ang="0">
                    <a:pos x="122" y="268"/>
                  </a:cxn>
                  <a:cxn ang="0">
                    <a:pos x="110" y="281"/>
                  </a:cxn>
                  <a:cxn ang="0">
                    <a:pos x="37" y="281"/>
                  </a:cxn>
                  <a:cxn ang="0">
                    <a:pos x="110" y="415"/>
                  </a:cxn>
                  <a:cxn ang="0">
                    <a:pos x="73" y="451"/>
                  </a:cxn>
                  <a:cxn ang="0">
                    <a:pos x="37" y="415"/>
                  </a:cxn>
                  <a:cxn ang="0">
                    <a:pos x="73" y="378"/>
                  </a:cxn>
                  <a:cxn ang="0">
                    <a:pos x="110" y="415"/>
                  </a:cxn>
                </a:cxnLst>
                <a:rect l="0" t="0" r="r" b="b"/>
                <a:pathLst>
                  <a:path w="146" h="500">
                    <a:moveTo>
                      <a:pt x="146" y="12"/>
                    </a:moveTo>
                    <a:cubicBezTo>
                      <a:pt x="146" y="6"/>
                      <a:pt x="141" y="0"/>
                      <a:pt x="134" y="0"/>
                    </a:cubicBezTo>
                    <a:cubicBezTo>
                      <a:pt x="12" y="0"/>
                      <a:pt x="12" y="0"/>
                      <a:pt x="12" y="0"/>
                    </a:cubicBezTo>
                    <a:cubicBezTo>
                      <a:pt x="11" y="0"/>
                      <a:pt x="10" y="0"/>
                      <a:pt x="10" y="0"/>
                    </a:cubicBezTo>
                    <a:cubicBezTo>
                      <a:pt x="11" y="13"/>
                      <a:pt x="12" y="26"/>
                      <a:pt x="12" y="40"/>
                    </a:cubicBezTo>
                    <a:cubicBezTo>
                      <a:pt x="12" y="42"/>
                      <a:pt x="12" y="43"/>
                      <a:pt x="12" y="45"/>
                    </a:cubicBezTo>
                    <a:cubicBezTo>
                      <a:pt x="12" y="56"/>
                      <a:pt x="8" y="66"/>
                      <a:pt x="0" y="73"/>
                    </a:cubicBezTo>
                    <a:cubicBezTo>
                      <a:pt x="0" y="473"/>
                      <a:pt x="0" y="473"/>
                      <a:pt x="0" y="473"/>
                    </a:cubicBezTo>
                    <a:cubicBezTo>
                      <a:pt x="0" y="488"/>
                      <a:pt x="0" y="488"/>
                      <a:pt x="0" y="488"/>
                    </a:cubicBezTo>
                    <a:cubicBezTo>
                      <a:pt x="0" y="495"/>
                      <a:pt x="5" y="500"/>
                      <a:pt x="12" y="500"/>
                    </a:cubicBezTo>
                    <a:cubicBezTo>
                      <a:pt x="134" y="500"/>
                      <a:pt x="134" y="500"/>
                      <a:pt x="134" y="500"/>
                    </a:cubicBezTo>
                    <a:cubicBezTo>
                      <a:pt x="141" y="500"/>
                      <a:pt x="146" y="495"/>
                      <a:pt x="146" y="488"/>
                    </a:cubicBezTo>
                    <a:cubicBezTo>
                      <a:pt x="146" y="473"/>
                      <a:pt x="146" y="473"/>
                      <a:pt x="146" y="473"/>
                    </a:cubicBezTo>
                    <a:cubicBezTo>
                      <a:pt x="146" y="40"/>
                      <a:pt x="146" y="40"/>
                      <a:pt x="146" y="40"/>
                    </a:cubicBezTo>
                    <a:lnTo>
                      <a:pt x="146" y="12"/>
                    </a:lnTo>
                    <a:close/>
                    <a:moveTo>
                      <a:pt x="37" y="281"/>
                    </a:moveTo>
                    <a:cubicBezTo>
                      <a:pt x="30" y="281"/>
                      <a:pt x="24" y="275"/>
                      <a:pt x="24" y="268"/>
                    </a:cubicBezTo>
                    <a:cubicBezTo>
                      <a:pt x="24" y="73"/>
                      <a:pt x="24" y="73"/>
                      <a:pt x="24" y="73"/>
                    </a:cubicBezTo>
                    <a:cubicBezTo>
                      <a:pt x="24" y="67"/>
                      <a:pt x="30" y="61"/>
                      <a:pt x="37" y="61"/>
                    </a:cubicBezTo>
                    <a:cubicBezTo>
                      <a:pt x="110" y="61"/>
                      <a:pt x="110" y="61"/>
                      <a:pt x="110" y="61"/>
                    </a:cubicBezTo>
                    <a:cubicBezTo>
                      <a:pt x="116" y="61"/>
                      <a:pt x="122" y="67"/>
                      <a:pt x="122" y="73"/>
                    </a:cubicBezTo>
                    <a:cubicBezTo>
                      <a:pt x="122" y="268"/>
                      <a:pt x="122" y="268"/>
                      <a:pt x="122" y="268"/>
                    </a:cubicBezTo>
                    <a:cubicBezTo>
                      <a:pt x="122" y="275"/>
                      <a:pt x="116" y="281"/>
                      <a:pt x="110" y="281"/>
                    </a:cubicBezTo>
                    <a:lnTo>
                      <a:pt x="37" y="281"/>
                    </a:lnTo>
                    <a:close/>
                    <a:moveTo>
                      <a:pt x="110" y="415"/>
                    </a:moveTo>
                    <a:cubicBezTo>
                      <a:pt x="110" y="435"/>
                      <a:pt x="93" y="451"/>
                      <a:pt x="73" y="451"/>
                    </a:cubicBezTo>
                    <a:cubicBezTo>
                      <a:pt x="53" y="451"/>
                      <a:pt x="37" y="435"/>
                      <a:pt x="37" y="415"/>
                    </a:cubicBezTo>
                    <a:cubicBezTo>
                      <a:pt x="37" y="395"/>
                      <a:pt x="53" y="378"/>
                      <a:pt x="73" y="378"/>
                    </a:cubicBezTo>
                    <a:cubicBezTo>
                      <a:pt x="93" y="378"/>
                      <a:pt x="110" y="395"/>
                      <a:pt x="110" y="415"/>
                    </a:cubicBez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Rectangle 55">
                <a:extLst>
                  <a:ext uri="{FF2B5EF4-FFF2-40B4-BE49-F238E27FC236}">
                    <a16:creationId xmlns:a16="http://schemas.microsoft.com/office/drawing/2014/main" id="{4EFAC53A-2C5C-42C7-B685-CFBC6A941B23}"/>
                  </a:ext>
                </a:extLst>
              </p:cNvPr>
              <p:cNvSpPr>
                <a:spLocks noChangeArrowheads="1"/>
              </p:cNvSpPr>
              <p:nvPr/>
            </p:nvSpPr>
            <p:spPr bwMode="auto">
              <a:xfrm>
                <a:off x="2259013" y="5422900"/>
                <a:ext cx="101600" cy="34925"/>
              </a:xfrm>
              <a:prstGeom prst="rect">
                <a:avLst/>
              </a:prstGeom>
              <a:grp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5" name="Rectangle 56">
                <a:extLst>
                  <a:ext uri="{FF2B5EF4-FFF2-40B4-BE49-F238E27FC236}">
                    <a16:creationId xmlns:a16="http://schemas.microsoft.com/office/drawing/2014/main" id="{5B93DB9E-2D23-42BC-99AD-E40341FFA73E}"/>
                  </a:ext>
                </a:extLst>
              </p:cNvPr>
              <p:cNvSpPr>
                <a:spLocks noChangeArrowheads="1"/>
              </p:cNvSpPr>
              <p:nvPr/>
            </p:nvSpPr>
            <p:spPr bwMode="auto">
              <a:xfrm>
                <a:off x="2259013" y="5475288"/>
                <a:ext cx="101600" cy="33338"/>
              </a:xfrm>
              <a:prstGeom prst="rect">
                <a:avLst/>
              </a:prstGeom>
              <a:grp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6" name="Rectangle 57">
                <a:extLst>
                  <a:ext uri="{FF2B5EF4-FFF2-40B4-BE49-F238E27FC236}">
                    <a16:creationId xmlns:a16="http://schemas.microsoft.com/office/drawing/2014/main" id="{6B73D395-0163-443E-BA47-EB16DADC1F9D}"/>
                  </a:ext>
                </a:extLst>
              </p:cNvPr>
              <p:cNvSpPr>
                <a:spLocks noChangeArrowheads="1"/>
              </p:cNvSpPr>
              <p:nvPr/>
            </p:nvSpPr>
            <p:spPr bwMode="auto">
              <a:xfrm>
                <a:off x="2259013" y="5527675"/>
                <a:ext cx="101600" cy="33338"/>
              </a:xfrm>
              <a:prstGeom prst="rect">
                <a:avLst/>
              </a:prstGeom>
              <a:grp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58">
                <a:extLst>
                  <a:ext uri="{FF2B5EF4-FFF2-40B4-BE49-F238E27FC236}">
                    <a16:creationId xmlns:a16="http://schemas.microsoft.com/office/drawing/2014/main" id="{70312646-E404-413A-B94A-27A57A14B2B1}"/>
                  </a:ext>
                </a:extLst>
              </p:cNvPr>
              <p:cNvSpPr>
                <a:spLocks noEditPoints="1"/>
              </p:cNvSpPr>
              <p:nvPr/>
            </p:nvSpPr>
            <p:spPr bwMode="auto">
              <a:xfrm>
                <a:off x="2446338" y="5303838"/>
                <a:ext cx="204788" cy="701675"/>
              </a:xfrm>
              <a:custGeom>
                <a:avLst/>
                <a:gdLst/>
                <a:ahLst/>
                <a:cxnLst>
                  <a:cxn ang="0">
                    <a:pos x="134" y="0"/>
                  </a:cxn>
                  <a:cxn ang="0">
                    <a:pos x="12" y="0"/>
                  </a:cxn>
                  <a:cxn ang="0">
                    <a:pos x="0" y="12"/>
                  </a:cxn>
                  <a:cxn ang="0">
                    <a:pos x="0" y="40"/>
                  </a:cxn>
                  <a:cxn ang="0">
                    <a:pos x="0" y="473"/>
                  </a:cxn>
                  <a:cxn ang="0">
                    <a:pos x="0" y="488"/>
                  </a:cxn>
                  <a:cxn ang="0">
                    <a:pos x="12" y="500"/>
                  </a:cxn>
                  <a:cxn ang="0">
                    <a:pos x="134" y="500"/>
                  </a:cxn>
                  <a:cxn ang="0">
                    <a:pos x="146" y="488"/>
                  </a:cxn>
                  <a:cxn ang="0">
                    <a:pos x="146" y="12"/>
                  </a:cxn>
                  <a:cxn ang="0">
                    <a:pos x="134" y="0"/>
                  </a:cxn>
                  <a:cxn ang="0">
                    <a:pos x="36" y="281"/>
                  </a:cxn>
                  <a:cxn ang="0">
                    <a:pos x="24" y="268"/>
                  </a:cxn>
                  <a:cxn ang="0">
                    <a:pos x="24" y="73"/>
                  </a:cxn>
                  <a:cxn ang="0">
                    <a:pos x="36" y="61"/>
                  </a:cxn>
                  <a:cxn ang="0">
                    <a:pos x="110" y="61"/>
                  </a:cxn>
                  <a:cxn ang="0">
                    <a:pos x="122" y="73"/>
                  </a:cxn>
                  <a:cxn ang="0">
                    <a:pos x="122" y="268"/>
                  </a:cxn>
                  <a:cxn ang="0">
                    <a:pos x="110" y="281"/>
                  </a:cxn>
                  <a:cxn ang="0">
                    <a:pos x="36" y="281"/>
                  </a:cxn>
                  <a:cxn ang="0">
                    <a:pos x="110" y="415"/>
                  </a:cxn>
                  <a:cxn ang="0">
                    <a:pos x="73" y="451"/>
                  </a:cxn>
                  <a:cxn ang="0">
                    <a:pos x="36" y="415"/>
                  </a:cxn>
                  <a:cxn ang="0">
                    <a:pos x="73" y="378"/>
                  </a:cxn>
                  <a:cxn ang="0">
                    <a:pos x="110" y="415"/>
                  </a:cxn>
                </a:cxnLst>
                <a:rect l="0" t="0" r="r" b="b"/>
                <a:pathLst>
                  <a:path w="146" h="500">
                    <a:moveTo>
                      <a:pt x="134" y="0"/>
                    </a:moveTo>
                    <a:cubicBezTo>
                      <a:pt x="12" y="0"/>
                      <a:pt x="12" y="0"/>
                      <a:pt x="12" y="0"/>
                    </a:cubicBezTo>
                    <a:cubicBezTo>
                      <a:pt x="5" y="0"/>
                      <a:pt x="0" y="6"/>
                      <a:pt x="0" y="12"/>
                    </a:cubicBezTo>
                    <a:cubicBezTo>
                      <a:pt x="0" y="40"/>
                      <a:pt x="0" y="40"/>
                      <a:pt x="0" y="40"/>
                    </a:cubicBezTo>
                    <a:cubicBezTo>
                      <a:pt x="0" y="473"/>
                      <a:pt x="0" y="473"/>
                      <a:pt x="0" y="473"/>
                    </a:cubicBezTo>
                    <a:cubicBezTo>
                      <a:pt x="0" y="488"/>
                      <a:pt x="0" y="488"/>
                      <a:pt x="0" y="488"/>
                    </a:cubicBezTo>
                    <a:cubicBezTo>
                      <a:pt x="0" y="495"/>
                      <a:pt x="5" y="500"/>
                      <a:pt x="12" y="500"/>
                    </a:cubicBezTo>
                    <a:cubicBezTo>
                      <a:pt x="134" y="500"/>
                      <a:pt x="134" y="500"/>
                      <a:pt x="134" y="500"/>
                    </a:cubicBezTo>
                    <a:cubicBezTo>
                      <a:pt x="141" y="500"/>
                      <a:pt x="146" y="495"/>
                      <a:pt x="146" y="488"/>
                    </a:cubicBezTo>
                    <a:cubicBezTo>
                      <a:pt x="146" y="12"/>
                      <a:pt x="146" y="12"/>
                      <a:pt x="146" y="12"/>
                    </a:cubicBezTo>
                    <a:cubicBezTo>
                      <a:pt x="146" y="6"/>
                      <a:pt x="141" y="0"/>
                      <a:pt x="134" y="0"/>
                    </a:cubicBezTo>
                    <a:close/>
                    <a:moveTo>
                      <a:pt x="36" y="281"/>
                    </a:moveTo>
                    <a:cubicBezTo>
                      <a:pt x="30" y="281"/>
                      <a:pt x="24" y="275"/>
                      <a:pt x="24" y="268"/>
                    </a:cubicBezTo>
                    <a:cubicBezTo>
                      <a:pt x="24" y="73"/>
                      <a:pt x="24" y="73"/>
                      <a:pt x="24" y="73"/>
                    </a:cubicBezTo>
                    <a:cubicBezTo>
                      <a:pt x="24" y="67"/>
                      <a:pt x="30" y="61"/>
                      <a:pt x="36" y="61"/>
                    </a:cubicBezTo>
                    <a:cubicBezTo>
                      <a:pt x="110" y="61"/>
                      <a:pt x="110" y="61"/>
                      <a:pt x="110" y="61"/>
                    </a:cubicBezTo>
                    <a:cubicBezTo>
                      <a:pt x="116" y="61"/>
                      <a:pt x="122" y="67"/>
                      <a:pt x="122" y="73"/>
                    </a:cubicBezTo>
                    <a:cubicBezTo>
                      <a:pt x="122" y="268"/>
                      <a:pt x="122" y="268"/>
                      <a:pt x="122" y="268"/>
                    </a:cubicBezTo>
                    <a:cubicBezTo>
                      <a:pt x="122" y="275"/>
                      <a:pt x="116" y="281"/>
                      <a:pt x="110" y="281"/>
                    </a:cubicBezTo>
                    <a:lnTo>
                      <a:pt x="36" y="281"/>
                    </a:lnTo>
                    <a:close/>
                    <a:moveTo>
                      <a:pt x="110" y="415"/>
                    </a:moveTo>
                    <a:cubicBezTo>
                      <a:pt x="110" y="435"/>
                      <a:pt x="93" y="451"/>
                      <a:pt x="73" y="451"/>
                    </a:cubicBezTo>
                    <a:cubicBezTo>
                      <a:pt x="53" y="451"/>
                      <a:pt x="36" y="435"/>
                      <a:pt x="36" y="415"/>
                    </a:cubicBezTo>
                    <a:cubicBezTo>
                      <a:pt x="36" y="395"/>
                      <a:pt x="53" y="378"/>
                      <a:pt x="73" y="378"/>
                    </a:cubicBezTo>
                    <a:cubicBezTo>
                      <a:pt x="93" y="378"/>
                      <a:pt x="110" y="395"/>
                      <a:pt x="110" y="415"/>
                    </a:cubicBez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Rectangle 59">
                <a:extLst>
                  <a:ext uri="{FF2B5EF4-FFF2-40B4-BE49-F238E27FC236}">
                    <a16:creationId xmlns:a16="http://schemas.microsoft.com/office/drawing/2014/main" id="{CD9982F6-F299-4983-86B2-A082FD76A0F6}"/>
                  </a:ext>
                </a:extLst>
              </p:cNvPr>
              <p:cNvSpPr>
                <a:spLocks noChangeArrowheads="1"/>
              </p:cNvSpPr>
              <p:nvPr/>
            </p:nvSpPr>
            <p:spPr bwMode="auto">
              <a:xfrm>
                <a:off x="2497138" y="5422900"/>
                <a:ext cx="103188" cy="34925"/>
              </a:xfrm>
              <a:prstGeom prst="rect">
                <a:avLst/>
              </a:prstGeom>
              <a:grp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9" name="Rectangle 60">
                <a:extLst>
                  <a:ext uri="{FF2B5EF4-FFF2-40B4-BE49-F238E27FC236}">
                    <a16:creationId xmlns:a16="http://schemas.microsoft.com/office/drawing/2014/main" id="{D56EF037-EC1C-40CE-A16F-6DE37311EAF6}"/>
                  </a:ext>
                </a:extLst>
              </p:cNvPr>
              <p:cNvSpPr>
                <a:spLocks noChangeArrowheads="1"/>
              </p:cNvSpPr>
              <p:nvPr/>
            </p:nvSpPr>
            <p:spPr bwMode="auto">
              <a:xfrm>
                <a:off x="2497138" y="5475288"/>
                <a:ext cx="103188" cy="33338"/>
              </a:xfrm>
              <a:prstGeom prst="rect">
                <a:avLst/>
              </a:prstGeom>
              <a:grp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0" name="Rectangle 61">
                <a:extLst>
                  <a:ext uri="{FF2B5EF4-FFF2-40B4-BE49-F238E27FC236}">
                    <a16:creationId xmlns:a16="http://schemas.microsoft.com/office/drawing/2014/main" id="{4429D42D-B5B3-467A-9F65-F52737D2A01B}"/>
                  </a:ext>
                </a:extLst>
              </p:cNvPr>
              <p:cNvSpPr>
                <a:spLocks noChangeArrowheads="1"/>
              </p:cNvSpPr>
              <p:nvPr/>
            </p:nvSpPr>
            <p:spPr bwMode="auto">
              <a:xfrm>
                <a:off x="2497138" y="5527675"/>
                <a:ext cx="103188" cy="33338"/>
              </a:xfrm>
              <a:prstGeom prst="rect">
                <a:avLst/>
              </a:prstGeom>
              <a:grp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6" name="Group 35">
              <a:extLst>
                <a:ext uri="{FF2B5EF4-FFF2-40B4-BE49-F238E27FC236}">
                  <a16:creationId xmlns:a16="http://schemas.microsoft.com/office/drawing/2014/main" id="{DB1FF336-5CC7-4F12-9847-A131B78F329C}"/>
                </a:ext>
              </a:extLst>
            </p:cNvPr>
            <p:cNvGrpSpPr/>
            <p:nvPr/>
          </p:nvGrpSpPr>
          <p:grpSpPr>
            <a:xfrm>
              <a:off x="6921147" y="5037392"/>
              <a:ext cx="487832" cy="327239"/>
              <a:chOff x="7594003" y="5202238"/>
              <a:chExt cx="673698" cy="361600"/>
            </a:xfrm>
            <a:solidFill>
              <a:srgbClr val="FFFFFF"/>
            </a:solidFill>
          </p:grpSpPr>
          <p:sp>
            <p:nvSpPr>
              <p:cNvPr id="48" name="Freeform 14">
                <a:extLst>
                  <a:ext uri="{FF2B5EF4-FFF2-40B4-BE49-F238E27FC236}">
                    <a16:creationId xmlns:a16="http://schemas.microsoft.com/office/drawing/2014/main" id="{B41728CB-63E2-4A79-8E45-7D5DA829FD6D}"/>
                  </a:ext>
                </a:extLst>
              </p:cNvPr>
              <p:cNvSpPr>
                <a:spLocks/>
              </p:cNvSpPr>
              <p:nvPr/>
            </p:nvSpPr>
            <p:spPr bwMode="auto">
              <a:xfrm>
                <a:off x="8104188" y="5202238"/>
                <a:ext cx="163513" cy="203200"/>
              </a:xfrm>
              <a:custGeom>
                <a:avLst/>
                <a:gdLst>
                  <a:gd name="T0" fmla="*/ 390 w 725"/>
                  <a:gd name="T1" fmla="*/ 0 h 893"/>
                  <a:gd name="T2" fmla="*/ 725 w 725"/>
                  <a:gd name="T3" fmla="*/ 669 h 893"/>
                  <a:gd name="T4" fmla="*/ 334 w 725"/>
                  <a:gd name="T5" fmla="*/ 893 h 893"/>
                  <a:gd name="T6" fmla="*/ 0 w 725"/>
                  <a:gd name="T7" fmla="*/ 223 h 893"/>
                  <a:gd name="T8" fmla="*/ 390 w 725"/>
                  <a:gd name="T9" fmla="*/ 0 h 893"/>
                </a:gdLst>
                <a:ahLst/>
                <a:cxnLst>
                  <a:cxn ang="0">
                    <a:pos x="T0" y="T1"/>
                  </a:cxn>
                  <a:cxn ang="0">
                    <a:pos x="T2" y="T3"/>
                  </a:cxn>
                  <a:cxn ang="0">
                    <a:pos x="T4" y="T5"/>
                  </a:cxn>
                  <a:cxn ang="0">
                    <a:pos x="T6" y="T7"/>
                  </a:cxn>
                  <a:cxn ang="0">
                    <a:pos x="T8" y="T9"/>
                  </a:cxn>
                </a:cxnLst>
                <a:rect l="0" t="0" r="r" b="b"/>
                <a:pathLst>
                  <a:path w="725" h="893">
                    <a:moveTo>
                      <a:pt x="390" y="0"/>
                    </a:moveTo>
                    <a:lnTo>
                      <a:pt x="725" y="669"/>
                    </a:lnTo>
                    <a:lnTo>
                      <a:pt x="334" y="893"/>
                    </a:lnTo>
                    <a:lnTo>
                      <a:pt x="0" y="223"/>
                    </a:lnTo>
                    <a:lnTo>
                      <a:pt x="390"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12569658-4043-47F1-BA3D-47D3373A2693}"/>
                  </a:ext>
                </a:extLst>
              </p:cNvPr>
              <p:cNvSpPr>
                <a:spLocks/>
              </p:cNvSpPr>
              <p:nvPr/>
            </p:nvSpPr>
            <p:spPr bwMode="auto">
              <a:xfrm>
                <a:off x="7594003" y="5213591"/>
                <a:ext cx="163514" cy="203200"/>
              </a:xfrm>
              <a:custGeom>
                <a:avLst/>
                <a:gdLst>
                  <a:gd name="T0" fmla="*/ 335 w 725"/>
                  <a:gd name="T1" fmla="*/ 0 h 893"/>
                  <a:gd name="T2" fmla="*/ 725 w 725"/>
                  <a:gd name="T3" fmla="*/ 223 h 893"/>
                  <a:gd name="T4" fmla="*/ 391 w 725"/>
                  <a:gd name="T5" fmla="*/ 893 h 893"/>
                  <a:gd name="T6" fmla="*/ 0 w 725"/>
                  <a:gd name="T7" fmla="*/ 669 h 893"/>
                  <a:gd name="T8" fmla="*/ 335 w 725"/>
                  <a:gd name="T9" fmla="*/ 0 h 893"/>
                </a:gdLst>
                <a:ahLst/>
                <a:cxnLst>
                  <a:cxn ang="0">
                    <a:pos x="T0" y="T1"/>
                  </a:cxn>
                  <a:cxn ang="0">
                    <a:pos x="T2" y="T3"/>
                  </a:cxn>
                  <a:cxn ang="0">
                    <a:pos x="T4" y="T5"/>
                  </a:cxn>
                  <a:cxn ang="0">
                    <a:pos x="T6" y="T7"/>
                  </a:cxn>
                  <a:cxn ang="0">
                    <a:pos x="T8" y="T9"/>
                  </a:cxn>
                </a:cxnLst>
                <a:rect l="0" t="0" r="r" b="b"/>
                <a:pathLst>
                  <a:path w="725" h="893">
                    <a:moveTo>
                      <a:pt x="335" y="0"/>
                    </a:moveTo>
                    <a:lnTo>
                      <a:pt x="725" y="223"/>
                    </a:lnTo>
                    <a:lnTo>
                      <a:pt x="391" y="893"/>
                    </a:lnTo>
                    <a:lnTo>
                      <a:pt x="0" y="669"/>
                    </a:lnTo>
                    <a:lnTo>
                      <a:pt x="335"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AEE45AE9-E14E-4F74-960D-74B234DA0C29}"/>
                  </a:ext>
                </a:extLst>
              </p:cNvPr>
              <p:cNvSpPr>
                <a:spLocks/>
              </p:cNvSpPr>
              <p:nvPr/>
            </p:nvSpPr>
            <p:spPr bwMode="auto">
              <a:xfrm>
                <a:off x="7773988" y="5243513"/>
                <a:ext cx="379413" cy="200025"/>
              </a:xfrm>
              <a:custGeom>
                <a:avLst/>
                <a:gdLst>
                  <a:gd name="T0" fmla="*/ 610 w 1674"/>
                  <a:gd name="T1" fmla="*/ 0 h 877"/>
                  <a:gd name="T2" fmla="*/ 1172 w 1674"/>
                  <a:gd name="T3" fmla="*/ 152 h 877"/>
                  <a:gd name="T4" fmla="*/ 1395 w 1674"/>
                  <a:gd name="T5" fmla="*/ 97 h 877"/>
                  <a:gd name="T6" fmla="*/ 1674 w 1674"/>
                  <a:gd name="T7" fmla="*/ 654 h 877"/>
                  <a:gd name="T8" fmla="*/ 1395 w 1674"/>
                  <a:gd name="T9" fmla="*/ 877 h 877"/>
                  <a:gd name="T10" fmla="*/ 622 w 1674"/>
                  <a:gd name="T11" fmla="*/ 250 h 877"/>
                  <a:gd name="T12" fmla="*/ 52 w 1674"/>
                  <a:gd name="T13" fmla="*/ 458 h 877"/>
                  <a:gd name="T14" fmla="*/ 0 w 1674"/>
                  <a:gd name="T15" fmla="*/ 315 h 877"/>
                  <a:gd name="T16" fmla="*/ 610 w 1674"/>
                  <a:gd name="T17"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4" h="877">
                    <a:moveTo>
                      <a:pt x="610" y="0"/>
                    </a:moveTo>
                    <a:lnTo>
                      <a:pt x="1172" y="152"/>
                    </a:lnTo>
                    <a:lnTo>
                      <a:pt x="1395" y="97"/>
                    </a:lnTo>
                    <a:lnTo>
                      <a:pt x="1674" y="654"/>
                    </a:lnTo>
                    <a:lnTo>
                      <a:pt x="1395" y="877"/>
                    </a:lnTo>
                    <a:lnTo>
                      <a:pt x="622" y="250"/>
                    </a:lnTo>
                    <a:lnTo>
                      <a:pt x="52" y="458"/>
                    </a:lnTo>
                    <a:lnTo>
                      <a:pt x="0" y="315"/>
                    </a:lnTo>
                    <a:lnTo>
                      <a:pt x="610"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FF2295C1-51AB-4FF2-987B-20559082A466}"/>
                  </a:ext>
                </a:extLst>
              </p:cNvPr>
              <p:cNvSpPr>
                <a:spLocks/>
              </p:cNvSpPr>
              <p:nvPr/>
            </p:nvSpPr>
            <p:spPr bwMode="auto">
              <a:xfrm>
                <a:off x="7736403" y="5266975"/>
                <a:ext cx="449263" cy="296863"/>
              </a:xfrm>
              <a:custGeom>
                <a:avLst/>
                <a:gdLst>
                  <a:gd name="T0" fmla="*/ 688 w 1982"/>
                  <a:gd name="T1" fmla="*/ 530 h 1306"/>
                  <a:gd name="T2" fmla="*/ 1299 w 1982"/>
                  <a:gd name="T3" fmla="*/ 329 h 1306"/>
                  <a:gd name="T4" fmla="*/ 1351 w 1982"/>
                  <a:gd name="T5" fmla="*/ 373 h 1306"/>
                  <a:gd name="T6" fmla="*/ 1426 w 1982"/>
                  <a:gd name="T7" fmla="*/ 437 h 1306"/>
                  <a:gd name="T8" fmla="*/ 1517 w 1982"/>
                  <a:gd name="T9" fmla="*/ 514 h 1306"/>
                  <a:gd name="T10" fmla="*/ 1618 w 1982"/>
                  <a:gd name="T11" fmla="*/ 597 h 1306"/>
                  <a:gd name="T12" fmla="*/ 1716 w 1982"/>
                  <a:gd name="T13" fmla="*/ 680 h 1306"/>
                  <a:gd name="T14" fmla="*/ 1808 w 1982"/>
                  <a:gd name="T15" fmla="*/ 757 h 1306"/>
                  <a:gd name="T16" fmla="*/ 1883 w 1982"/>
                  <a:gd name="T17" fmla="*/ 820 h 1306"/>
                  <a:gd name="T18" fmla="*/ 1935 w 1982"/>
                  <a:gd name="T19" fmla="*/ 863 h 1306"/>
                  <a:gd name="T20" fmla="*/ 1953 w 1982"/>
                  <a:gd name="T21" fmla="*/ 878 h 1306"/>
                  <a:gd name="T22" fmla="*/ 1981 w 1982"/>
                  <a:gd name="T23" fmla="*/ 926 h 1306"/>
                  <a:gd name="T24" fmla="*/ 1974 w 1982"/>
                  <a:gd name="T25" fmla="*/ 980 h 1306"/>
                  <a:gd name="T26" fmla="*/ 1934 w 1982"/>
                  <a:gd name="T27" fmla="*/ 1019 h 1306"/>
                  <a:gd name="T28" fmla="*/ 1880 w 1982"/>
                  <a:gd name="T29" fmla="*/ 1024 h 1306"/>
                  <a:gd name="T30" fmla="*/ 1269 w 1982"/>
                  <a:gd name="T31" fmla="*/ 523 h 1306"/>
                  <a:gd name="T32" fmla="*/ 1795 w 1982"/>
                  <a:gd name="T33" fmla="*/ 1044 h 1306"/>
                  <a:gd name="T34" fmla="*/ 1811 w 1982"/>
                  <a:gd name="T35" fmla="*/ 1096 h 1306"/>
                  <a:gd name="T36" fmla="*/ 1792 w 1982"/>
                  <a:gd name="T37" fmla="*/ 1148 h 1306"/>
                  <a:gd name="T38" fmla="*/ 1744 w 1982"/>
                  <a:gd name="T39" fmla="*/ 1176 h 1306"/>
                  <a:gd name="T40" fmla="*/ 1690 w 1982"/>
                  <a:gd name="T41" fmla="*/ 1168 h 1306"/>
                  <a:gd name="T42" fmla="*/ 1090 w 1982"/>
                  <a:gd name="T43" fmla="*/ 737 h 1306"/>
                  <a:gd name="T44" fmla="*/ 1611 w 1982"/>
                  <a:gd name="T45" fmla="*/ 1188 h 1306"/>
                  <a:gd name="T46" fmla="*/ 1616 w 1982"/>
                  <a:gd name="T47" fmla="*/ 1242 h 1306"/>
                  <a:gd name="T48" fmla="*/ 1584 w 1982"/>
                  <a:gd name="T49" fmla="*/ 1288 h 1306"/>
                  <a:gd name="T50" fmla="*/ 1532 w 1982"/>
                  <a:gd name="T51" fmla="*/ 1306 h 1306"/>
                  <a:gd name="T52" fmla="*/ 1480 w 1982"/>
                  <a:gd name="T53" fmla="*/ 1286 h 1306"/>
                  <a:gd name="T54" fmla="*/ 1157 w 1982"/>
                  <a:gd name="T55" fmla="*/ 978 h 1306"/>
                  <a:gd name="T56" fmla="*/ 1102 w 1982"/>
                  <a:gd name="T57" fmla="*/ 919 h 1306"/>
                  <a:gd name="T58" fmla="*/ 1032 w 1982"/>
                  <a:gd name="T59" fmla="*/ 901 h 1306"/>
                  <a:gd name="T60" fmla="*/ 977 w 1982"/>
                  <a:gd name="T61" fmla="*/ 914 h 1306"/>
                  <a:gd name="T62" fmla="*/ 949 w 1982"/>
                  <a:gd name="T63" fmla="*/ 844 h 1306"/>
                  <a:gd name="T64" fmla="*/ 886 w 1982"/>
                  <a:gd name="T65" fmla="*/ 798 h 1306"/>
                  <a:gd name="T66" fmla="*/ 814 w 1982"/>
                  <a:gd name="T67" fmla="*/ 793 h 1306"/>
                  <a:gd name="T68" fmla="*/ 749 w 1982"/>
                  <a:gd name="T69" fmla="*/ 824 h 1306"/>
                  <a:gd name="T70" fmla="*/ 708 w 1982"/>
                  <a:gd name="T71" fmla="*/ 761 h 1306"/>
                  <a:gd name="T72" fmla="*/ 642 w 1982"/>
                  <a:gd name="T73" fmla="*/ 730 h 1306"/>
                  <a:gd name="T74" fmla="*/ 569 w 1982"/>
                  <a:gd name="T75" fmla="*/ 737 h 1306"/>
                  <a:gd name="T76" fmla="*/ 518 w 1982"/>
                  <a:gd name="T77" fmla="*/ 738 h 1306"/>
                  <a:gd name="T78" fmla="*/ 466 w 1982"/>
                  <a:gd name="T79" fmla="*/ 684 h 1306"/>
                  <a:gd name="T80" fmla="*/ 396 w 1982"/>
                  <a:gd name="T81" fmla="*/ 665 h 1306"/>
                  <a:gd name="T82" fmla="*/ 326 w 1982"/>
                  <a:gd name="T83" fmla="*/ 685 h 1306"/>
                  <a:gd name="T84" fmla="*/ 275 w 1982"/>
                  <a:gd name="T85" fmla="*/ 735 h 1306"/>
                  <a:gd name="T86" fmla="*/ 229 w 1982"/>
                  <a:gd name="T87" fmla="*/ 843 h 1306"/>
                  <a:gd name="T88" fmla="*/ 280 w 1982"/>
                  <a:gd name="T89" fmla="*/ 98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2" h="1306">
                    <a:moveTo>
                      <a:pt x="1161" y="0"/>
                    </a:moveTo>
                    <a:lnTo>
                      <a:pt x="601" y="289"/>
                    </a:lnTo>
                    <a:lnTo>
                      <a:pt x="688" y="530"/>
                    </a:lnTo>
                    <a:lnTo>
                      <a:pt x="1280" y="315"/>
                    </a:lnTo>
                    <a:lnTo>
                      <a:pt x="1288" y="320"/>
                    </a:lnTo>
                    <a:lnTo>
                      <a:pt x="1299" y="329"/>
                    </a:lnTo>
                    <a:lnTo>
                      <a:pt x="1313" y="341"/>
                    </a:lnTo>
                    <a:lnTo>
                      <a:pt x="1330" y="356"/>
                    </a:lnTo>
                    <a:lnTo>
                      <a:pt x="1351" y="373"/>
                    </a:lnTo>
                    <a:lnTo>
                      <a:pt x="1373" y="393"/>
                    </a:lnTo>
                    <a:lnTo>
                      <a:pt x="1398" y="413"/>
                    </a:lnTo>
                    <a:lnTo>
                      <a:pt x="1426" y="437"/>
                    </a:lnTo>
                    <a:lnTo>
                      <a:pt x="1455" y="461"/>
                    </a:lnTo>
                    <a:lnTo>
                      <a:pt x="1486" y="487"/>
                    </a:lnTo>
                    <a:lnTo>
                      <a:pt x="1517" y="514"/>
                    </a:lnTo>
                    <a:lnTo>
                      <a:pt x="1551" y="541"/>
                    </a:lnTo>
                    <a:lnTo>
                      <a:pt x="1583" y="569"/>
                    </a:lnTo>
                    <a:lnTo>
                      <a:pt x="1618" y="597"/>
                    </a:lnTo>
                    <a:lnTo>
                      <a:pt x="1651" y="625"/>
                    </a:lnTo>
                    <a:lnTo>
                      <a:pt x="1684" y="653"/>
                    </a:lnTo>
                    <a:lnTo>
                      <a:pt x="1716" y="680"/>
                    </a:lnTo>
                    <a:lnTo>
                      <a:pt x="1749" y="707"/>
                    </a:lnTo>
                    <a:lnTo>
                      <a:pt x="1779" y="732"/>
                    </a:lnTo>
                    <a:lnTo>
                      <a:pt x="1808" y="757"/>
                    </a:lnTo>
                    <a:lnTo>
                      <a:pt x="1835" y="780"/>
                    </a:lnTo>
                    <a:lnTo>
                      <a:pt x="1860" y="801"/>
                    </a:lnTo>
                    <a:lnTo>
                      <a:pt x="1883" y="820"/>
                    </a:lnTo>
                    <a:lnTo>
                      <a:pt x="1903" y="837"/>
                    </a:lnTo>
                    <a:lnTo>
                      <a:pt x="1921" y="851"/>
                    </a:lnTo>
                    <a:lnTo>
                      <a:pt x="1935" y="863"/>
                    </a:lnTo>
                    <a:lnTo>
                      <a:pt x="1944" y="872"/>
                    </a:lnTo>
                    <a:lnTo>
                      <a:pt x="1951" y="877"/>
                    </a:lnTo>
                    <a:lnTo>
                      <a:pt x="1953" y="878"/>
                    </a:lnTo>
                    <a:lnTo>
                      <a:pt x="1966" y="892"/>
                    </a:lnTo>
                    <a:lnTo>
                      <a:pt x="1976" y="909"/>
                    </a:lnTo>
                    <a:lnTo>
                      <a:pt x="1981" y="926"/>
                    </a:lnTo>
                    <a:lnTo>
                      <a:pt x="1982" y="944"/>
                    </a:lnTo>
                    <a:lnTo>
                      <a:pt x="1980" y="963"/>
                    </a:lnTo>
                    <a:lnTo>
                      <a:pt x="1974" y="980"/>
                    </a:lnTo>
                    <a:lnTo>
                      <a:pt x="1963" y="996"/>
                    </a:lnTo>
                    <a:lnTo>
                      <a:pt x="1949" y="1010"/>
                    </a:lnTo>
                    <a:lnTo>
                      <a:pt x="1934" y="1019"/>
                    </a:lnTo>
                    <a:lnTo>
                      <a:pt x="1915" y="1024"/>
                    </a:lnTo>
                    <a:lnTo>
                      <a:pt x="1897" y="1026"/>
                    </a:lnTo>
                    <a:lnTo>
                      <a:pt x="1880" y="1024"/>
                    </a:lnTo>
                    <a:lnTo>
                      <a:pt x="1861" y="1018"/>
                    </a:lnTo>
                    <a:lnTo>
                      <a:pt x="1845" y="1007"/>
                    </a:lnTo>
                    <a:lnTo>
                      <a:pt x="1269" y="523"/>
                    </a:lnTo>
                    <a:lnTo>
                      <a:pt x="1233" y="566"/>
                    </a:lnTo>
                    <a:lnTo>
                      <a:pt x="1781" y="1030"/>
                    </a:lnTo>
                    <a:lnTo>
                      <a:pt x="1795" y="1044"/>
                    </a:lnTo>
                    <a:lnTo>
                      <a:pt x="1804" y="1060"/>
                    </a:lnTo>
                    <a:lnTo>
                      <a:pt x="1810" y="1077"/>
                    </a:lnTo>
                    <a:lnTo>
                      <a:pt x="1811" y="1096"/>
                    </a:lnTo>
                    <a:lnTo>
                      <a:pt x="1809" y="1114"/>
                    </a:lnTo>
                    <a:lnTo>
                      <a:pt x="1803" y="1131"/>
                    </a:lnTo>
                    <a:lnTo>
                      <a:pt x="1792" y="1148"/>
                    </a:lnTo>
                    <a:lnTo>
                      <a:pt x="1778" y="1161"/>
                    </a:lnTo>
                    <a:lnTo>
                      <a:pt x="1762" y="1170"/>
                    </a:lnTo>
                    <a:lnTo>
                      <a:pt x="1744" y="1176"/>
                    </a:lnTo>
                    <a:lnTo>
                      <a:pt x="1726" y="1177"/>
                    </a:lnTo>
                    <a:lnTo>
                      <a:pt x="1708" y="1175"/>
                    </a:lnTo>
                    <a:lnTo>
                      <a:pt x="1690" y="1168"/>
                    </a:lnTo>
                    <a:lnTo>
                      <a:pt x="1674" y="1157"/>
                    </a:lnTo>
                    <a:lnTo>
                      <a:pt x="1125" y="694"/>
                    </a:lnTo>
                    <a:lnTo>
                      <a:pt x="1090" y="737"/>
                    </a:lnTo>
                    <a:lnTo>
                      <a:pt x="1589" y="1157"/>
                    </a:lnTo>
                    <a:lnTo>
                      <a:pt x="1601" y="1171"/>
                    </a:lnTo>
                    <a:lnTo>
                      <a:pt x="1611" y="1188"/>
                    </a:lnTo>
                    <a:lnTo>
                      <a:pt x="1617" y="1205"/>
                    </a:lnTo>
                    <a:lnTo>
                      <a:pt x="1618" y="1223"/>
                    </a:lnTo>
                    <a:lnTo>
                      <a:pt x="1616" y="1242"/>
                    </a:lnTo>
                    <a:lnTo>
                      <a:pt x="1609" y="1259"/>
                    </a:lnTo>
                    <a:lnTo>
                      <a:pt x="1598" y="1275"/>
                    </a:lnTo>
                    <a:lnTo>
                      <a:pt x="1584" y="1288"/>
                    </a:lnTo>
                    <a:lnTo>
                      <a:pt x="1569" y="1298"/>
                    </a:lnTo>
                    <a:lnTo>
                      <a:pt x="1551" y="1303"/>
                    </a:lnTo>
                    <a:lnTo>
                      <a:pt x="1532" y="1306"/>
                    </a:lnTo>
                    <a:lnTo>
                      <a:pt x="1515" y="1303"/>
                    </a:lnTo>
                    <a:lnTo>
                      <a:pt x="1497" y="1297"/>
                    </a:lnTo>
                    <a:lnTo>
                      <a:pt x="1480" y="1286"/>
                    </a:lnTo>
                    <a:lnTo>
                      <a:pt x="1171" y="1026"/>
                    </a:lnTo>
                    <a:lnTo>
                      <a:pt x="1167" y="1004"/>
                    </a:lnTo>
                    <a:lnTo>
                      <a:pt x="1157" y="978"/>
                    </a:lnTo>
                    <a:lnTo>
                      <a:pt x="1143" y="955"/>
                    </a:lnTo>
                    <a:lnTo>
                      <a:pt x="1124" y="935"/>
                    </a:lnTo>
                    <a:lnTo>
                      <a:pt x="1102" y="919"/>
                    </a:lnTo>
                    <a:lnTo>
                      <a:pt x="1080" y="909"/>
                    </a:lnTo>
                    <a:lnTo>
                      <a:pt x="1056" y="903"/>
                    </a:lnTo>
                    <a:lnTo>
                      <a:pt x="1032" y="901"/>
                    </a:lnTo>
                    <a:lnTo>
                      <a:pt x="1013" y="902"/>
                    </a:lnTo>
                    <a:lnTo>
                      <a:pt x="995" y="906"/>
                    </a:lnTo>
                    <a:lnTo>
                      <a:pt x="977" y="914"/>
                    </a:lnTo>
                    <a:lnTo>
                      <a:pt x="973" y="892"/>
                    </a:lnTo>
                    <a:lnTo>
                      <a:pt x="963" y="867"/>
                    </a:lnTo>
                    <a:lnTo>
                      <a:pt x="949" y="844"/>
                    </a:lnTo>
                    <a:lnTo>
                      <a:pt x="931" y="824"/>
                    </a:lnTo>
                    <a:lnTo>
                      <a:pt x="908" y="808"/>
                    </a:lnTo>
                    <a:lnTo>
                      <a:pt x="886" y="798"/>
                    </a:lnTo>
                    <a:lnTo>
                      <a:pt x="863" y="792"/>
                    </a:lnTo>
                    <a:lnTo>
                      <a:pt x="839" y="790"/>
                    </a:lnTo>
                    <a:lnTo>
                      <a:pt x="814" y="793"/>
                    </a:lnTo>
                    <a:lnTo>
                      <a:pt x="791" y="799"/>
                    </a:lnTo>
                    <a:lnTo>
                      <a:pt x="770" y="810"/>
                    </a:lnTo>
                    <a:lnTo>
                      <a:pt x="749" y="824"/>
                    </a:lnTo>
                    <a:lnTo>
                      <a:pt x="739" y="800"/>
                    </a:lnTo>
                    <a:lnTo>
                      <a:pt x="725" y="779"/>
                    </a:lnTo>
                    <a:lnTo>
                      <a:pt x="708" y="761"/>
                    </a:lnTo>
                    <a:lnTo>
                      <a:pt x="686" y="746"/>
                    </a:lnTo>
                    <a:lnTo>
                      <a:pt x="665" y="735"/>
                    </a:lnTo>
                    <a:lnTo>
                      <a:pt x="642" y="730"/>
                    </a:lnTo>
                    <a:lnTo>
                      <a:pt x="617" y="728"/>
                    </a:lnTo>
                    <a:lnTo>
                      <a:pt x="593" y="730"/>
                    </a:lnTo>
                    <a:lnTo>
                      <a:pt x="569" y="737"/>
                    </a:lnTo>
                    <a:lnTo>
                      <a:pt x="548" y="747"/>
                    </a:lnTo>
                    <a:lnTo>
                      <a:pt x="528" y="761"/>
                    </a:lnTo>
                    <a:lnTo>
                      <a:pt x="518" y="738"/>
                    </a:lnTo>
                    <a:lnTo>
                      <a:pt x="503" y="717"/>
                    </a:lnTo>
                    <a:lnTo>
                      <a:pt x="486" y="699"/>
                    </a:lnTo>
                    <a:lnTo>
                      <a:pt x="466" y="684"/>
                    </a:lnTo>
                    <a:lnTo>
                      <a:pt x="443" y="674"/>
                    </a:lnTo>
                    <a:lnTo>
                      <a:pt x="420" y="667"/>
                    </a:lnTo>
                    <a:lnTo>
                      <a:pt x="396" y="665"/>
                    </a:lnTo>
                    <a:lnTo>
                      <a:pt x="371" y="667"/>
                    </a:lnTo>
                    <a:lnTo>
                      <a:pt x="348" y="674"/>
                    </a:lnTo>
                    <a:lnTo>
                      <a:pt x="326" y="685"/>
                    </a:lnTo>
                    <a:lnTo>
                      <a:pt x="307" y="699"/>
                    </a:lnTo>
                    <a:lnTo>
                      <a:pt x="289" y="716"/>
                    </a:lnTo>
                    <a:lnTo>
                      <a:pt x="275" y="735"/>
                    </a:lnTo>
                    <a:lnTo>
                      <a:pt x="273" y="739"/>
                    </a:lnTo>
                    <a:lnTo>
                      <a:pt x="272" y="741"/>
                    </a:lnTo>
                    <a:lnTo>
                      <a:pt x="229" y="843"/>
                    </a:lnTo>
                    <a:lnTo>
                      <a:pt x="228" y="845"/>
                    </a:lnTo>
                    <a:lnTo>
                      <a:pt x="0" y="655"/>
                    </a:lnTo>
                    <a:lnTo>
                      <a:pt x="280" y="98"/>
                    </a:lnTo>
                    <a:lnTo>
                      <a:pt x="391" y="153"/>
                    </a:lnTo>
                    <a:lnTo>
                      <a:pt x="1161"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148BAE9E-FDB9-4F13-A6C6-CDCC045D5A07}"/>
                  </a:ext>
                </a:extLst>
              </p:cNvPr>
              <p:cNvSpPr>
                <a:spLocks/>
              </p:cNvSpPr>
              <p:nvPr/>
            </p:nvSpPr>
            <p:spPr bwMode="auto">
              <a:xfrm>
                <a:off x="7867650" y="5491163"/>
                <a:ext cx="58738" cy="61913"/>
              </a:xfrm>
              <a:custGeom>
                <a:avLst/>
                <a:gdLst>
                  <a:gd name="T0" fmla="*/ 82 w 260"/>
                  <a:gd name="T1" fmla="*/ 0 h 270"/>
                  <a:gd name="T2" fmla="*/ 229 w 260"/>
                  <a:gd name="T3" fmla="*/ 123 h 270"/>
                  <a:gd name="T4" fmla="*/ 242 w 260"/>
                  <a:gd name="T5" fmla="*/ 137 h 270"/>
                  <a:gd name="T6" fmla="*/ 252 w 260"/>
                  <a:gd name="T7" fmla="*/ 153 h 270"/>
                  <a:gd name="T8" fmla="*/ 258 w 260"/>
                  <a:gd name="T9" fmla="*/ 170 h 270"/>
                  <a:gd name="T10" fmla="*/ 260 w 260"/>
                  <a:gd name="T11" fmla="*/ 189 h 270"/>
                  <a:gd name="T12" fmla="*/ 256 w 260"/>
                  <a:gd name="T13" fmla="*/ 207 h 270"/>
                  <a:gd name="T14" fmla="*/ 250 w 260"/>
                  <a:gd name="T15" fmla="*/ 224 h 270"/>
                  <a:gd name="T16" fmla="*/ 240 w 260"/>
                  <a:gd name="T17" fmla="*/ 241 h 270"/>
                  <a:gd name="T18" fmla="*/ 226 w 260"/>
                  <a:gd name="T19" fmla="*/ 254 h 270"/>
                  <a:gd name="T20" fmla="*/ 210 w 260"/>
                  <a:gd name="T21" fmla="*/ 263 h 270"/>
                  <a:gd name="T22" fmla="*/ 192 w 260"/>
                  <a:gd name="T23" fmla="*/ 269 h 270"/>
                  <a:gd name="T24" fmla="*/ 174 w 260"/>
                  <a:gd name="T25" fmla="*/ 270 h 270"/>
                  <a:gd name="T26" fmla="*/ 156 w 260"/>
                  <a:gd name="T27" fmla="*/ 268 h 270"/>
                  <a:gd name="T28" fmla="*/ 139 w 260"/>
                  <a:gd name="T29" fmla="*/ 261 h 270"/>
                  <a:gd name="T30" fmla="*/ 122 w 260"/>
                  <a:gd name="T31" fmla="*/ 250 h 270"/>
                  <a:gd name="T32" fmla="*/ 0 w 260"/>
                  <a:gd name="T33" fmla="*/ 165 h 270"/>
                  <a:gd name="T34" fmla="*/ 75 w 260"/>
                  <a:gd name="T35" fmla="*/ 17 h 270"/>
                  <a:gd name="T36" fmla="*/ 78 w 260"/>
                  <a:gd name="T37" fmla="*/ 8 h 270"/>
                  <a:gd name="T38" fmla="*/ 82 w 260"/>
                  <a:gd name="T3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270">
                    <a:moveTo>
                      <a:pt x="82" y="0"/>
                    </a:moveTo>
                    <a:lnTo>
                      <a:pt x="229" y="123"/>
                    </a:lnTo>
                    <a:lnTo>
                      <a:pt x="242" y="137"/>
                    </a:lnTo>
                    <a:lnTo>
                      <a:pt x="252" y="153"/>
                    </a:lnTo>
                    <a:lnTo>
                      <a:pt x="258" y="170"/>
                    </a:lnTo>
                    <a:lnTo>
                      <a:pt x="260" y="189"/>
                    </a:lnTo>
                    <a:lnTo>
                      <a:pt x="256" y="207"/>
                    </a:lnTo>
                    <a:lnTo>
                      <a:pt x="250" y="224"/>
                    </a:lnTo>
                    <a:lnTo>
                      <a:pt x="240" y="241"/>
                    </a:lnTo>
                    <a:lnTo>
                      <a:pt x="226" y="254"/>
                    </a:lnTo>
                    <a:lnTo>
                      <a:pt x="210" y="263"/>
                    </a:lnTo>
                    <a:lnTo>
                      <a:pt x="192" y="269"/>
                    </a:lnTo>
                    <a:lnTo>
                      <a:pt x="174" y="270"/>
                    </a:lnTo>
                    <a:lnTo>
                      <a:pt x="156" y="268"/>
                    </a:lnTo>
                    <a:lnTo>
                      <a:pt x="139" y="261"/>
                    </a:lnTo>
                    <a:lnTo>
                      <a:pt x="122" y="250"/>
                    </a:lnTo>
                    <a:lnTo>
                      <a:pt x="0" y="165"/>
                    </a:lnTo>
                    <a:lnTo>
                      <a:pt x="75" y="17"/>
                    </a:lnTo>
                    <a:lnTo>
                      <a:pt x="78" y="8"/>
                    </a:lnTo>
                    <a:lnTo>
                      <a:pt x="82"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546EDA73-1477-4D6E-AA4D-A9E8B6F8ADF4}"/>
                  </a:ext>
                </a:extLst>
              </p:cNvPr>
              <p:cNvSpPr>
                <a:spLocks/>
              </p:cNvSpPr>
              <p:nvPr/>
            </p:nvSpPr>
            <p:spPr bwMode="auto">
              <a:xfrm>
                <a:off x="7770813" y="5435600"/>
                <a:ext cx="60325" cy="84138"/>
              </a:xfrm>
              <a:custGeom>
                <a:avLst/>
                <a:gdLst>
                  <a:gd name="T0" fmla="*/ 184 w 267"/>
                  <a:gd name="T1" fmla="*/ 0 h 369"/>
                  <a:gd name="T2" fmla="*/ 205 w 267"/>
                  <a:gd name="T3" fmla="*/ 2 h 369"/>
                  <a:gd name="T4" fmla="*/ 225 w 267"/>
                  <a:gd name="T5" fmla="*/ 11 h 369"/>
                  <a:gd name="T6" fmla="*/ 241 w 267"/>
                  <a:gd name="T7" fmla="*/ 23 h 369"/>
                  <a:gd name="T8" fmla="*/ 253 w 267"/>
                  <a:gd name="T9" fmla="*/ 37 h 369"/>
                  <a:gd name="T10" fmla="*/ 262 w 267"/>
                  <a:gd name="T11" fmla="*/ 53 h 369"/>
                  <a:gd name="T12" fmla="*/ 266 w 267"/>
                  <a:gd name="T13" fmla="*/ 70 h 369"/>
                  <a:gd name="T14" fmla="*/ 267 w 267"/>
                  <a:gd name="T15" fmla="*/ 89 h 369"/>
                  <a:gd name="T16" fmla="*/ 264 w 267"/>
                  <a:gd name="T17" fmla="*/ 107 h 369"/>
                  <a:gd name="T18" fmla="*/ 256 w 267"/>
                  <a:gd name="T19" fmla="*/ 125 h 369"/>
                  <a:gd name="T20" fmla="*/ 157 w 267"/>
                  <a:gd name="T21" fmla="*/ 327 h 369"/>
                  <a:gd name="T22" fmla="*/ 146 w 267"/>
                  <a:gd name="T23" fmla="*/ 341 h 369"/>
                  <a:gd name="T24" fmla="*/ 133 w 267"/>
                  <a:gd name="T25" fmla="*/ 353 h 369"/>
                  <a:gd name="T26" fmla="*/ 118 w 267"/>
                  <a:gd name="T27" fmla="*/ 361 h 369"/>
                  <a:gd name="T28" fmla="*/ 101 w 267"/>
                  <a:gd name="T29" fmla="*/ 367 h 369"/>
                  <a:gd name="T30" fmla="*/ 83 w 267"/>
                  <a:gd name="T31" fmla="*/ 369 h 369"/>
                  <a:gd name="T32" fmla="*/ 63 w 267"/>
                  <a:gd name="T33" fmla="*/ 365 h 369"/>
                  <a:gd name="T34" fmla="*/ 42 w 267"/>
                  <a:gd name="T35" fmla="*/ 357 h 369"/>
                  <a:gd name="T36" fmla="*/ 27 w 267"/>
                  <a:gd name="T37" fmla="*/ 346 h 369"/>
                  <a:gd name="T38" fmla="*/ 14 w 267"/>
                  <a:gd name="T39" fmla="*/ 332 h 369"/>
                  <a:gd name="T40" fmla="*/ 6 w 267"/>
                  <a:gd name="T41" fmla="*/ 316 h 369"/>
                  <a:gd name="T42" fmla="*/ 1 w 267"/>
                  <a:gd name="T43" fmla="*/ 297 h 369"/>
                  <a:gd name="T44" fmla="*/ 0 w 267"/>
                  <a:gd name="T45" fmla="*/ 279 h 369"/>
                  <a:gd name="T46" fmla="*/ 3 w 267"/>
                  <a:gd name="T47" fmla="*/ 261 h 369"/>
                  <a:gd name="T48" fmla="*/ 11 w 267"/>
                  <a:gd name="T49" fmla="*/ 243 h 369"/>
                  <a:gd name="T50" fmla="*/ 111 w 267"/>
                  <a:gd name="T51" fmla="*/ 42 h 369"/>
                  <a:gd name="T52" fmla="*/ 122 w 267"/>
                  <a:gd name="T53" fmla="*/ 27 h 369"/>
                  <a:gd name="T54" fmla="*/ 135 w 267"/>
                  <a:gd name="T55" fmla="*/ 15 h 369"/>
                  <a:gd name="T56" fmla="*/ 150 w 267"/>
                  <a:gd name="T57" fmla="*/ 6 h 369"/>
                  <a:gd name="T58" fmla="*/ 166 w 267"/>
                  <a:gd name="T59" fmla="*/ 2 h 369"/>
                  <a:gd name="T60" fmla="*/ 184 w 267"/>
                  <a:gd name="T6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369">
                    <a:moveTo>
                      <a:pt x="184" y="0"/>
                    </a:moveTo>
                    <a:lnTo>
                      <a:pt x="205" y="2"/>
                    </a:lnTo>
                    <a:lnTo>
                      <a:pt x="225" y="11"/>
                    </a:lnTo>
                    <a:lnTo>
                      <a:pt x="241" y="23"/>
                    </a:lnTo>
                    <a:lnTo>
                      <a:pt x="253" y="37"/>
                    </a:lnTo>
                    <a:lnTo>
                      <a:pt x="262" y="53"/>
                    </a:lnTo>
                    <a:lnTo>
                      <a:pt x="266" y="70"/>
                    </a:lnTo>
                    <a:lnTo>
                      <a:pt x="267" y="89"/>
                    </a:lnTo>
                    <a:lnTo>
                      <a:pt x="264" y="107"/>
                    </a:lnTo>
                    <a:lnTo>
                      <a:pt x="256" y="125"/>
                    </a:lnTo>
                    <a:lnTo>
                      <a:pt x="157" y="327"/>
                    </a:lnTo>
                    <a:lnTo>
                      <a:pt x="146" y="341"/>
                    </a:lnTo>
                    <a:lnTo>
                      <a:pt x="133" y="353"/>
                    </a:lnTo>
                    <a:lnTo>
                      <a:pt x="118" y="361"/>
                    </a:lnTo>
                    <a:lnTo>
                      <a:pt x="101" y="367"/>
                    </a:lnTo>
                    <a:lnTo>
                      <a:pt x="83" y="369"/>
                    </a:lnTo>
                    <a:lnTo>
                      <a:pt x="63" y="365"/>
                    </a:lnTo>
                    <a:lnTo>
                      <a:pt x="42" y="357"/>
                    </a:lnTo>
                    <a:lnTo>
                      <a:pt x="27" y="346"/>
                    </a:lnTo>
                    <a:lnTo>
                      <a:pt x="14" y="332"/>
                    </a:lnTo>
                    <a:lnTo>
                      <a:pt x="6" y="316"/>
                    </a:lnTo>
                    <a:lnTo>
                      <a:pt x="1" y="297"/>
                    </a:lnTo>
                    <a:lnTo>
                      <a:pt x="0" y="279"/>
                    </a:lnTo>
                    <a:lnTo>
                      <a:pt x="3" y="261"/>
                    </a:lnTo>
                    <a:lnTo>
                      <a:pt x="11" y="243"/>
                    </a:lnTo>
                    <a:lnTo>
                      <a:pt x="111" y="42"/>
                    </a:lnTo>
                    <a:lnTo>
                      <a:pt x="122" y="27"/>
                    </a:lnTo>
                    <a:lnTo>
                      <a:pt x="135" y="15"/>
                    </a:lnTo>
                    <a:lnTo>
                      <a:pt x="150" y="6"/>
                    </a:lnTo>
                    <a:lnTo>
                      <a:pt x="166" y="2"/>
                    </a:lnTo>
                    <a:lnTo>
                      <a:pt x="184"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C639CB33-E331-49FA-9D8D-704EE0B16EEF}"/>
                  </a:ext>
                </a:extLst>
              </p:cNvPr>
              <p:cNvSpPr>
                <a:spLocks/>
              </p:cNvSpPr>
              <p:nvPr/>
            </p:nvSpPr>
            <p:spPr bwMode="auto">
              <a:xfrm>
                <a:off x="7815263" y="5461000"/>
                <a:ext cx="60325" cy="84138"/>
              </a:xfrm>
              <a:custGeom>
                <a:avLst/>
                <a:gdLst>
                  <a:gd name="T0" fmla="*/ 183 w 267"/>
                  <a:gd name="T1" fmla="*/ 0 h 369"/>
                  <a:gd name="T2" fmla="*/ 205 w 267"/>
                  <a:gd name="T3" fmla="*/ 3 h 369"/>
                  <a:gd name="T4" fmla="*/ 225 w 267"/>
                  <a:gd name="T5" fmla="*/ 11 h 369"/>
                  <a:gd name="T6" fmla="*/ 241 w 267"/>
                  <a:gd name="T7" fmla="*/ 23 h 369"/>
                  <a:gd name="T8" fmla="*/ 253 w 267"/>
                  <a:gd name="T9" fmla="*/ 37 h 369"/>
                  <a:gd name="T10" fmla="*/ 261 w 267"/>
                  <a:gd name="T11" fmla="*/ 53 h 369"/>
                  <a:gd name="T12" fmla="*/ 266 w 267"/>
                  <a:gd name="T13" fmla="*/ 72 h 369"/>
                  <a:gd name="T14" fmla="*/ 267 w 267"/>
                  <a:gd name="T15" fmla="*/ 90 h 369"/>
                  <a:gd name="T16" fmla="*/ 264 w 267"/>
                  <a:gd name="T17" fmla="*/ 108 h 369"/>
                  <a:gd name="T18" fmla="*/ 256 w 267"/>
                  <a:gd name="T19" fmla="*/ 126 h 369"/>
                  <a:gd name="T20" fmla="*/ 156 w 267"/>
                  <a:gd name="T21" fmla="*/ 327 h 369"/>
                  <a:gd name="T22" fmla="*/ 146 w 267"/>
                  <a:gd name="T23" fmla="*/ 342 h 369"/>
                  <a:gd name="T24" fmla="*/ 133 w 267"/>
                  <a:gd name="T25" fmla="*/ 353 h 369"/>
                  <a:gd name="T26" fmla="*/ 117 w 267"/>
                  <a:gd name="T27" fmla="*/ 362 h 369"/>
                  <a:gd name="T28" fmla="*/ 100 w 267"/>
                  <a:gd name="T29" fmla="*/ 367 h 369"/>
                  <a:gd name="T30" fmla="*/ 83 w 267"/>
                  <a:gd name="T31" fmla="*/ 369 h 369"/>
                  <a:gd name="T32" fmla="*/ 62 w 267"/>
                  <a:gd name="T33" fmla="*/ 366 h 369"/>
                  <a:gd name="T34" fmla="*/ 42 w 267"/>
                  <a:gd name="T35" fmla="*/ 358 h 369"/>
                  <a:gd name="T36" fmla="*/ 27 w 267"/>
                  <a:gd name="T37" fmla="*/ 346 h 369"/>
                  <a:gd name="T38" fmla="*/ 15 w 267"/>
                  <a:gd name="T39" fmla="*/ 332 h 369"/>
                  <a:gd name="T40" fmla="*/ 6 w 267"/>
                  <a:gd name="T41" fmla="*/ 316 h 369"/>
                  <a:gd name="T42" fmla="*/ 1 w 267"/>
                  <a:gd name="T43" fmla="*/ 299 h 369"/>
                  <a:gd name="T44" fmla="*/ 0 w 267"/>
                  <a:gd name="T45" fmla="*/ 280 h 369"/>
                  <a:gd name="T46" fmla="*/ 3 w 267"/>
                  <a:gd name="T47" fmla="*/ 262 h 369"/>
                  <a:gd name="T48" fmla="*/ 10 w 267"/>
                  <a:gd name="T49" fmla="*/ 244 h 369"/>
                  <a:gd name="T50" fmla="*/ 111 w 267"/>
                  <a:gd name="T51" fmla="*/ 42 h 369"/>
                  <a:gd name="T52" fmla="*/ 122 w 267"/>
                  <a:gd name="T53" fmla="*/ 28 h 369"/>
                  <a:gd name="T54" fmla="*/ 135 w 267"/>
                  <a:gd name="T55" fmla="*/ 16 h 369"/>
                  <a:gd name="T56" fmla="*/ 150 w 267"/>
                  <a:gd name="T57" fmla="*/ 8 h 369"/>
                  <a:gd name="T58" fmla="*/ 166 w 267"/>
                  <a:gd name="T59" fmla="*/ 2 h 369"/>
                  <a:gd name="T60" fmla="*/ 183 w 267"/>
                  <a:gd name="T6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369">
                    <a:moveTo>
                      <a:pt x="183" y="0"/>
                    </a:moveTo>
                    <a:lnTo>
                      <a:pt x="205" y="3"/>
                    </a:lnTo>
                    <a:lnTo>
                      <a:pt x="225" y="11"/>
                    </a:lnTo>
                    <a:lnTo>
                      <a:pt x="241" y="23"/>
                    </a:lnTo>
                    <a:lnTo>
                      <a:pt x="253" y="37"/>
                    </a:lnTo>
                    <a:lnTo>
                      <a:pt x="261" y="53"/>
                    </a:lnTo>
                    <a:lnTo>
                      <a:pt x="266" y="72"/>
                    </a:lnTo>
                    <a:lnTo>
                      <a:pt x="267" y="90"/>
                    </a:lnTo>
                    <a:lnTo>
                      <a:pt x="264" y="108"/>
                    </a:lnTo>
                    <a:lnTo>
                      <a:pt x="256" y="126"/>
                    </a:lnTo>
                    <a:lnTo>
                      <a:pt x="156" y="327"/>
                    </a:lnTo>
                    <a:lnTo>
                      <a:pt x="146" y="342"/>
                    </a:lnTo>
                    <a:lnTo>
                      <a:pt x="133" y="353"/>
                    </a:lnTo>
                    <a:lnTo>
                      <a:pt x="117" y="362"/>
                    </a:lnTo>
                    <a:lnTo>
                      <a:pt x="100" y="367"/>
                    </a:lnTo>
                    <a:lnTo>
                      <a:pt x="83" y="369"/>
                    </a:lnTo>
                    <a:lnTo>
                      <a:pt x="62" y="366"/>
                    </a:lnTo>
                    <a:lnTo>
                      <a:pt x="42" y="358"/>
                    </a:lnTo>
                    <a:lnTo>
                      <a:pt x="27" y="346"/>
                    </a:lnTo>
                    <a:lnTo>
                      <a:pt x="15" y="332"/>
                    </a:lnTo>
                    <a:lnTo>
                      <a:pt x="6" y="316"/>
                    </a:lnTo>
                    <a:lnTo>
                      <a:pt x="1" y="299"/>
                    </a:lnTo>
                    <a:lnTo>
                      <a:pt x="0" y="280"/>
                    </a:lnTo>
                    <a:lnTo>
                      <a:pt x="3" y="262"/>
                    </a:lnTo>
                    <a:lnTo>
                      <a:pt x="10" y="244"/>
                    </a:lnTo>
                    <a:lnTo>
                      <a:pt x="111" y="42"/>
                    </a:lnTo>
                    <a:lnTo>
                      <a:pt x="122" y="28"/>
                    </a:lnTo>
                    <a:lnTo>
                      <a:pt x="135" y="16"/>
                    </a:lnTo>
                    <a:lnTo>
                      <a:pt x="150" y="8"/>
                    </a:lnTo>
                    <a:lnTo>
                      <a:pt x="166" y="2"/>
                    </a:lnTo>
                    <a:lnTo>
                      <a:pt x="183"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F1848ED9-ADAC-4928-AAFA-33BC334DA609}"/>
                  </a:ext>
                </a:extLst>
              </p:cNvPr>
              <p:cNvSpPr>
                <a:spLocks/>
              </p:cNvSpPr>
              <p:nvPr/>
            </p:nvSpPr>
            <p:spPr bwMode="auto">
              <a:xfrm>
                <a:off x="7683500" y="5407025"/>
                <a:ext cx="47625" cy="61913"/>
              </a:xfrm>
              <a:custGeom>
                <a:avLst/>
                <a:gdLst>
                  <a:gd name="T0" fmla="*/ 128 w 212"/>
                  <a:gd name="T1" fmla="*/ 0 h 272"/>
                  <a:gd name="T2" fmla="*/ 149 w 212"/>
                  <a:gd name="T3" fmla="*/ 3 h 272"/>
                  <a:gd name="T4" fmla="*/ 169 w 212"/>
                  <a:gd name="T5" fmla="*/ 11 h 272"/>
                  <a:gd name="T6" fmla="*/ 185 w 212"/>
                  <a:gd name="T7" fmla="*/ 23 h 272"/>
                  <a:gd name="T8" fmla="*/ 198 w 212"/>
                  <a:gd name="T9" fmla="*/ 37 h 272"/>
                  <a:gd name="T10" fmla="*/ 206 w 212"/>
                  <a:gd name="T11" fmla="*/ 53 h 272"/>
                  <a:gd name="T12" fmla="*/ 211 w 212"/>
                  <a:gd name="T13" fmla="*/ 71 h 272"/>
                  <a:gd name="T14" fmla="*/ 212 w 212"/>
                  <a:gd name="T15" fmla="*/ 89 h 272"/>
                  <a:gd name="T16" fmla="*/ 208 w 212"/>
                  <a:gd name="T17" fmla="*/ 108 h 272"/>
                  <a:gd name="T18" fmla="*/ 201 w 212"/>
                  <a:gd name="T19" fmla="*/ 126 h 272"/>
                  <a:gd name="T20" fmla="*/ 155 w 212"/>
                  <a:gd name="T21" fmla="*/ 230 h 272"/>
                  <a:gd name="T22" fmla="*/ 146 w 212"/>
                  <a:gd name="T23" fmla="*/ 245 h 272"/>
                  <a:gd name="T24" fmla="*/ 132 w 212"/>
                  <a:gd name="T25" fmla="*/ 256 h 272"/>
                  <a:gd name="T26" fmla="*/ 116 w 212"/>
                  <a:gd name="T27" fmla="*/ 264 h 272"/>
                  <a:gd name="T28" fmla="*/ 100 w 212"/>
                  <a:gd name="T29" fmla="*/ 270 h 272"/>
                  <a:gd name="T30" fmla="*/ 83 w 212"/>
                  <a:gd name="T31" fmla="*/ 272 h 272"/>
                  <a:gd name="T32" fmla="*/ 62 w 212"/>
                  <a:gd name="T33" fmla="*/ 269 h 272"/>
                  <a:gd name="T34" fmla="*/ 42 w 212"/>
                  <a:gd name="T35" fmla="*/ 261 h 272"/>
                  <a:gd name="T36" fmla="*/ 27 w 212"/>
                  <a:gd name="T37" fmla="*/ 249 h 272"/>
                  <a:gd name="T38" fmla="*/ 14 w 212"/>
                  <a:gd name="T39" fmla="*/ 235 h 272"/>
                  <a:gd name="T40" fmla="*/ 5 w 212"/>
                  <a:gd name="T41" fmla="*/ 219 h 272"/>
                  <a:gd name="T42" fmla="*/ 1 w 212"/>
                  <a:gd name="T43" fmla="*/ 202 h 272"/>
                  <a:gd name="T44" fmla="*/ 0 w 212"/>
                  <a:gd name="T45" fmla="*/ 183 h 272"/>
                  <a:gd name="T46" fmla="*/ 3 w 212"/>
                  <a:gd name="T47" fmla="*/ 165 h 272"/>
                  <a:gd name="T48" fmla="*/ 10 w 212"/>
                  <a:gd name="T49" fmla="*/ 146 h 272"/>
                  <a:gd name="T50" fmla="*/ 56 w 212"/>
                  <a:gd name="T51" fmla="*/ 43 h 272"/>
                  <a:gd name="T52" fmla="*/ 66 w 212"/>
                  <a:gd name="T53" fmla="*/ 27 h 272"/>
                  <a:gd name="T54" fmla="*/ 80 w 212"/>
                  <a:gd name="T55" fmla="*/ 16 h 272"/>
                  <a:gd name="T56" fmla="*/ 95 w 212"/>
                  <a:gd name="T57" fmla="*/ 7 h 272"/>
                  <a:gd name="T58" fmla="*/ 111 w 212"/>
                  <a:gd name="T59" fmla="*/ 3 h 272"/>
                  <a:gd name="T60" fmla="*/ 128 w 212"/>
                  <a:gd name="T61"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 h="272">
                    <a:moveTo>
                      <a:pt x="128" y="0"/>
                    </a:moveTo>
                    <a:lnTo>
                      <a:pt x="149" y="3"/>
                    </a:lnTo>
                    <a:lnTo>
                      <a:pt x="169" y="11"/>
                    </a:lnTo>
                    <a:lnTo>
                      <a:pt x="185" y="23"/>
                    </a:lnTo>
                    <a:lnTo>
                      <a:pt x="198" y="37"/>
                    </a:lnTo>
                    <a:lnTo>
                      <a:pt x="206" y="53"/>
                    </a:lnTo>
                    <a:lnTo>
                      <a:pt x="211" y="71"/>
                    </a:lnTo>
                    <a:lnTo>
                      <a:pt x="212" y="89"/>
                    </a:lnTo>
                    <a:lnTo>
                      <a:pt x="208" y="108"/>
                    </a:lnTo>
                    <a:lnTo>
                      <a:pt x="201" y="126"/>
                    </a:lnTo>
                    <a:lnTo>
                      <a:pt x="155" y="230"/>
                    </a:lnTo>
                    <a:lnTo>
                      <a:pt x="146" y="245"/>
                    </a:lnTo>
                    <a:lnTo>
                      <a:pt x="132" y="256"/>
                    </a:lnTo>
                    <a:lnTo>
                      <a:pt x="116" y="264"/>
                    </a:lnTo>
                    <a:lnTo>
                      <a:pt x="100" y="270"/>
                    </a:lnTo>
                    <a:lnTo>
                      <a:pt x="83" y="272"/>
                    </a:lnTo>
                    <a:lnTo>
                      <a:pt x="62" y="269"/>
                    </a:lnTo>
                    <a:lnTo>
                      <a:pt x="42" y="261"/>
                    </a:lnTo>
                    <a:lnTo>
                      <a:pt x="27" y="249"/>
                    </a:lnTo>
                    <a:lnTo>
                      <a:pt x="14" y="235"/>
                    </a:lnTo>
                    <a:lnTo>
                      <a:pt x="5" y="219"/>
                    </a:lnTo>
                    <a:lnTo>
                      <a:pt x="1" y="202"/>
                    </a:lnTo>
                    <a:lnTo>
                      <a:pt x="0" y="183"/>
                    </a:lnTo>
                    <a:lnTo>
                      <a:pt x="3" y="165"/>
                    </a:lnTo>
                    <a:lnTo>
                      <a:pt x="10" y="146"/>
                    </a:lnTo>
                    <a:lnTo>
                      <a:pt x="56" y="43"/>
                    </a:lnTo>
                    <a:lnTo>
                      <a:pt x="66" y="27"/>
                    </a:lnTo>
                    <a:lnTo>
                      <a:pt x="80" y="16"/>
                    </a:lnTo>
                    <a:lnTo>
                      <a:pt x="95" y="7"/>
                    </a:lnTo>
                    <a:lnTo>
                      <a:pt x="111" y="3"/>
                    </a:lnTo>
                    <a:lnTo>
                      <a:pt x="128"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EECC85DE-10FF-4EC1-9B0B-C48C1487216B}"/>
                  </a:ext>
                </a:extLst>
              </p:cNvPr>
              <p:cNvSpPr>
                <a:spLocks/>
              </p:cNvSpPr>
              <p:nvPr/>
            </p:nvSpPr>
            <p:spPr bwMode="auto">
              <a:xfrm>
                <a:off x="7726363" y="5421313"/>
                <a:ext cx="55563" cy="73025"/>
              </a:xfrm>
              <a:custGeom>
                <a:avLst/>
                <a:gdLst>
                  <a:gd name="T0" fmla="*/ 156 w 240"/>
                  <a:gd name="T1" fmla="*/ 0 h 320"/>
                  <a:gd name="T2" fmla="*/ 178 w 240"/>
                  <a:gd name="T3" fmla="*/ 3 h 320"/>
                  <a:gd name="T4" fmla="*/ 198 w 240"/>
                  <a:gd name="T5" fmla="*/ 12 h 320"/>
                  <a:gd name="T6" fmla="*/ 213 w 240"/>
                  <a:gd name="T7" fmla="*/ 23 h 320"/>
                  <a:gd name="T8" fmla="*/ 225 w 240"/>
                  <a:gd name="T9" fmla="*/ 37 h 320"/>
                  <a:gd name="T10" fmla="*/ 234 w 240"/>
                  <a:gd name="T11" fmla="*/ 53 h 320"/>
                  <a:gd name="T12" fmla="*/ 239 w 240"/>
                  <a:gd name="T13" fmla="*/ 71 h 320"/>
                  <a:gd name="T14" fmla="*/ 240 w 240"/>
                  <a:gd name="T15" fmla="*/ 90 h 320"/>
                  <a:gd name="T16" fmla="*/ 237 w 240"/>
                  <a:gd name="T17" fmla="*/ 108 h 320"/>
                  <a:gd name="T18" fmla="*/ 230 w 240"/>
                  <a:gd name="T19" fmla="*/ 126 h 320"/>
                  <a:gd name="T20" fmla="*/ 157 w 240"/>
                  <a:gd name="T21" fmla="*/ 278 h 320"/>
                  <a:gd name="T22" fmla="*/ 146 w 240"/>
                  <a:gd name="T23" fmla="*/ 293 h 320"/>
                  <a:gd name="T24" fmla="*/ 132 w 240"/>
                  <a:gd name="T25" fmla="*/ 305 h 320"/>
                  <a:gd name="T26" fmla="*/ 117 w 240"/>
                  <a:gd name="T27" fmla="*/ 314 h 320"/>
                  <a:gd name="T28" fmla="*/ 101 w 240"/>
                  <a:gd name="T29" fmla="*/ 319 h 320"/>
                  <a:gd name="T30" fmla="*/ 84 w 240"/>
                  <a:gd name="T31" fmla="*/ 320 h 320"/>
                  <a:gd name="T32" fmla="*/ 63 w 240"/>
                  <a:gd name="T33" fmla="*/ 318 h 320"/>
                  <a:gd name="T34" fmla="*/ 42 w 240"/>
                  <a:gd name="T35" fmla="*/ 309 h 320"/>
                  <a:gd name="T36" fmla="*/ 27 w 240"/>
                  <a:gd name="T37" fmla="*/ 298 h 320"/>
                  <a:gd name="T38" fmla="*/ 14 w 240"/>
                  <a:gd name="T39" fmla="*/ 284 h 320"/>
                  <a:gd name="T40" fmla="*/ 6 w 240"/>
                  <a:gd name="T41" fmla="*/ 267 h 320"/>
                  <a:gd name="T42" fmla="*/ 1 w 240"/>
                  <a:gd name="T43" fmla="*/ 250 h 320"/>
                  <a:gd name="T44" fmla="*/ 0 w 240"/>
                  <a:gd name="T45" fmla="*/ 232 h 320"/>
                  <a:gd name="T46" fmla="*/ 3 w 240"/>
                  <a:gd name="T47" fmla="*/ 213 h 320"/>
                  <a:gd name="T48" fmla="*/ 11 w 240"/>
                  <a:gd name="T49" fmla="*/ 195 h 320"/>
                  <a:gd name="T50" fmla="*/ 84 w 240"/>
                  <a:gd name="T51" fmla="*/ 42 h 320"/>
                  <a:gd name="T52" fmla="*/ 94 w 240"/>
                  <a:gd name="T53" fmla="*/ 28 h 320"/>
                  <a:gd name="T54" fmla="*/ 107 w 240"/>
                  <a:gd name="T55" fmla="*/ 16 h 320"/>
                  <a:gd name="T56" fmla="*/ 122 w 240"/>
                  <a:gd name="T57" fmla="*/ 8 h 320"/>
                  <a:gd name="T58" fmla="*/ 139 w 240"/>
                  <a:gd name="T59" fmla="*/ 2 h 320"/>
                  <a:gd name="T60" fmla="*/ 156 w 240"/>
                  <a:gd name="T61"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0" h="320">
                    <a:moveTo>
                      <a:pt x="156" y="0"/>
                    </a:moveTo>
                    <a:lnTo>
                      <a:pt x="178" y="3"/>
                    </a:lnTo>
                    <a:lnTo>
                      <a:pt x="198" y="12"/>
                    </a:lnTo>
                    <a:lnTo>
                      <a:pt x="213" y="23"/>
                    </a:lnTo>
                    <a:lnTo>
                      <a:pt x="225" y="37"/>
                    </a:lnTo>
                    <a:lnTo>
                      <a:pt x="234" y="53"/>
                    </a:lnTo>
                    <a:lnTo>
                      <a:pt x="239" y="71"/>
                    </a:lnTo>
                    <a:lnTo>
                      <a:pt x="240" y="90"/>
                    </a:lnTo>
                    <a:lnTo>
                      <a:pt x="237" y="108"/>
                    </a:lnTo>
                    <a:lnTo>
                      <a:pt x="230" y="126"/>
                    </a:lnTo>
                    <a:lnTo>
                      <a:pt x="157" y="278"/>
                    </a:lnTo>
                    <a:lnTo>
                      <a:pt x="146" y="293"/>
                    </a:lnTo>
                    <a:lnTo>
                      <a:pt x="132" y="305"/>
                    </a:lnTo>
                    <a:lnTo>
                      <a:pt x="117" y="314"/>
                    </a:lnTo>
                    <a:lnTo>
                      <a:pt x="101" y="319"/>
                    </a:lnTo>
                    <a:lnTo>
                      <a:pt x="84" y="320"/>
                    </a:lnTo>
                    <a:lnTo>
                      <a:pt x="63" y="318"/>
                    </a:lnTo>
                    <a:lnTo>
                      <a:pt x="42" y="309"/>
                    </a:lnTo>
                    <a:lnTo>
                      <a:pt x="27" y="298"/>
                    </a:lnTo>
                    <a:lnTo>
                      <a:pt x="14" y="284"/>
                    </a:lnTo>
                    <a:lnTo>
                      <a:pt x="6" y="267"/>
                    </a:lnTo>
                    <a:lnTo>
                      <a:pt x="1" y="250"/>
                    </a:lnTo>
                    <a:lnTo>
                      <a:pt x="0" y="232"/>
                    </a:lnTo>
                    <a:lnTo>
                      <a:pt x="3" y="213"/>
                    </a:lnTo>
                    <a:lnTo>
                      <a:pt x="11" y="195"/>
                    </a:lnTo>
                    <a:lnTo>
                      <a:pt x="84" y="42"/>
                    </a:lnTo>
                    <a:lnTo>
                      <a:pt x="94" y="28"/>
                    </a:lnTo>
                    <a:lnTo>
                      <a:pt x="107" y="16"/>
                    </a:lnTo>
                    <a:lnTo>
                      <a:pt x="122" y="8"/>
                    </a:lnTo>
                    <a:lnTo>
                      <a:pt x="139" y="2"/>
                    </a:lnTo>
                    <a:lnTo>
                      <a:pt x="156"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7" name="Freeform 5">
              <a:extLst>
                <a:ext uri="{FF2B5EF4-FFF2-40B4-BE49-F238E27FC236}">
                  <a16:creationId xmlns:a16="http://schemas.microsoft.com/office/drawing/2014/main" id="{62D5D59B-5DE3-477A-8BE6-FCBC272F0425}"/>
                </a:ext>
              </a:extLst>
            </p:cNvPr>
            <p:cNvSpPr>
              <a:spLocks noEditPoints="1"/>
            </p:cNvSpPr>
            <p:nvPr/>
          </p:nvSpPr>
          <p:spPr bwMode="auto">
            <a:xfrm>
              <a:off x="4839358" y="1432250"/>
              <a:ext cx="420961" cy="425399"/>
            </a:xfrm>
            <a:custGeom>
              <a:avLst/>
              <a:gdLst>
                <a:gd name="T0" fmla="*/ 115 w 213"/>
                <a:gd name="T1" fmla="*/ 49 h 200"/>
                <a:gd name="T2" fmla="*/ 164 w 213"/>
                <a:gd name="T3" fmla="*/ 46 h 200"/>
                <a:gd name="T4" fmla="*/ 103 w 213"/>
                <a:gd name="T5" fmla="*/ 34 h 200"/>
                <a:gd name="T6" fmla="*/ 20 w 213"/>
                <a:gd name="T7" fmla="*/ 106 h 200"/>
                <a:gd name="T8" fmla="*/ 94 w 213"/>
                <a:gd name="T9" fmla="*/ 179 h 200"/>
                <a:gd name="T10" fmla="*/ 57 w 213"/>
                <a:gd name="T11" fmla="*/ 183 h 200"/>
                <a:gd name="T12" fmla="*/ 45 w 213"/>
                <a:gd name="T13" fmla="*/ 168 h 200"/>
                <a:gd name="T14" fmla="*/ 62 w 213"/>
                <a:gd name="T15" fmla="*/ 182 h 200"/>
                <a:gd name="T16" fmla="*/ 46 w 213"/>
                <a:gd name="T17" fmla="*/ 181 h 200"/>
                <a:gd name="T18" fmla="*/ 40 w 213"/>
                <a:gd name="T19" fmla="*/ 168 h 200"/>
                <a:gd name="T20" fmla="*/ 74 w 213"/>
                <a:gd name="T21" fmla="*/ 168 h 200"/>
                <a:gd name="T22" fmla="*/ 68 w 213"/>
                <a:gd name="T23" fmla="*/ 181 h 200"/>
                <a:gd name="T24" fmla="*/ 22 w 213"/>
                <a:gd name="T25" fmla="*/ 162 h 200"/>
                <a:gd name="T26" fmla="*/ 36 w 213"/>
                <a:gd name="T27" fmla="*/ 145 h 200"/>
                <a:gd name="T28" fmla="*/ 22 w 213"/>
                <a:gd name="T29" fmla="*/ 162 h 200"/>
                <a:gd name="T30" fmla="*/ 73 w 213"/>
                <a:gd name="T31" fmla="*/ 145 h 200"/>
                <a:gd name="T32" fmla="*/ 44 w 213"/>
                <a:gd name="T33" fmla="*/ 162 h 200"/>
                <a:gd name="T34" fmla="*/ 78 w 213"/>
                <a:gd name="T35" fmla="*/ 145 h 200"/>
                <a:gd name="T36" fmla="*/ 92 w 213"/>
                <a:gd name="T37" fmla="*/ 162 h 200"/>
                <a:gd name="T38" fmla="*/ 78 w 213"/>
                <a:gd name="T39" fmla="*/ 145 h 200"/>
                <a:gd name="T40" fmla="*/ 22 w 213"/>
                <a:gd name="T41" fmla="*/ 123 h 200"/>
                <a:gd name="T42" fmla="*/ 36 w 213"/>
                <a:gd name="T43" fmla="*/ 140 h 200"/>
                <a:gd name="T44" fmla="*/ 43 w 213"/>
                <a:gd name="T45" fmla="*/ 123 h 200"/>
                <a:gd name="T46" fmla="*/ 73 w 213"/>
                <a:gd name="T47" fmla="*/ 140 h 200"/>
                <a:gd name="T48" fmla="*/ 43 w 213"/>
                <a:gd name="T49" fmla="*/ 123 h 200"/>
                <a:gd name="T50" fmla="*/ 92 w 213"/>
                <a:gd name="T51" fmla="*/ 123 h 200"/>
                <a:gd name="T52" fmla="*/ 78 w 213"/>
                <a:gd name="T53" fmla="*/ 140 h 200"/>
                <a:gd name="T54" fmla="*/ 26 w 213"/>
                <a:gd name="T55" fmla="*/ 118 h 200"/>
                <a:gd name="T56" fmla="*/ 40 w 213"/>
                <a:gd name="T57" fmla="*/ 118 h 200"/>
                <a:gd name="T58" fmla="*/ 51 w 213"/>
                <a:gd name="T59" fmla="*/ 103 h 200"/>
                <a:gd name="T60" fmla="*/ 63 w 213"/>
                <a:gd name="T61" fmla="*/ 103 h 200"/>
                <a:gd name="T62" fmla="*/ 44 w 213"/>
                <a:gd name="T63" fmla="*/ 118 h 200"/>
                <a:gd name="T64" fmla="*/ 69 w 213"/>
                <a:gd name="T65" fmla="*/ 104 h 200"/>
                <a:gd name="T66" fmla="*/ 74 w 213"/>
                <a:gd name="T67" fmla="*/ 118 h 200"/>
                <a:gd name="T68" fmla="*/ 26 w 213"/>
                <a:gd name="T69" fmla="*/ 174 h 200"/>
                <a:gd name="T70" fmla="*/ 88 w 213"/>
                <a:gd name="T71" fmla="*/ 111 h 200"/>
                <a:gd name="T72" fmla="*/ 26 w 213"/>
                <a:gd name="T73" fmla="*/ 174 h 200"/>
                <a:gd name="T74" fmla="*/ 171 w 213"/>
                <a:gd name="T75" fmla="*/ 100 h 200"/>
                <a:gd name="T76" fmla="*/ 94 w 213"/>
                <a:gd name="T77" fmla="*/ 186 h 200"/>
                <a:gd name="T78" fmla="*/ 104 w 213"/>
                <a:gd name="T79" fmla="*/ 108 h 200"/>
                <a:gd name="T80" fmla="*/ 132 w 213"/>
                <a:gd name="T81" fmla="*/ 0 h 200"/>
                <a:gd name="T82" fmla="*/ 91 w 213"/>
                <a:gd name="T83" fmla="*/ 69 h 200"/>
                <a:gd name="T84" fmla="*/ 173 w 213"/>
                <a:gd name="T85"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200">
                  <a:moveTo>
                    <a:pt x="103" y="34"/>
                  </a:moveTo>
                  <a:cubicBezTo>
                    <a:pt x="107" y="42"/>
                    <a:pt x="111" y="46"/>
                    <a:pt x="115" y="49"/>
                  </a:cubicBezTo>
                  <a:cubicBezTo>
                    <a:pt x="130" y="58"/>
                    <a:pt x="135" y="42"/>
                    <a:pt x="145" y="39"/>
                  </a:cubicBezTo>
                  <a:cubicBezTo>
                    <a:pt x="150" y="37"/>
                    <a:pt x="156" y="38"/>
                    <a:pt x="164" y="46"/>
                  </a:cubicBezTo>
                  <a:cubicBezTo>
                    <a:pt x="168" y="68"/>
                    <a:pt x="158" y="101"/>
                    <a:pt x="131" y="101"/>
                  </a:cubicBezTo>
                  <a:cubicBezTo>
                    <a:pt x="101" y="101"/>
                    <a:pt x="92" y="58"/>
                    <a:pt x="103" y="34"/>
                  </a:cubicBezTo>
                  <a:close/>
                  <a:moveTo>
                    <a:pt x="20" y="179"/>
                  </a:moveTo>
                  <a:cubicBezTo>
                    <a:pt x="0" y="159"/>
                    <a:pt x="0" y="126"/>
                    <a:pt x="20" y="106"/>
                  </a:cubicBezTo>
                  <a:cubicBezTo>
                    <a:pt x="40" y="86"/>
                    <a:pt x="74" y="86"/>
                    <a:pt x="94" y="106"/>
                  </a:cubicBezTo>
                  <a:cubicBezTo>
                    <a:pt x="114" y="126"/>
                    <a:pt x="114" y="159"/>
                    <a:pt x="94" y="179"/>
                  </a:cubicBezTo>
                  <a:cubicBezTo>
                    <a:pt x="74" y="200"/>
                    <a:pt x="40" y="200"/>
                    <a:pt x="20" y="179"/>
                  </a:cubicBezTo>
                  <a:close/>
                  <a:moveTo>
                    <a:pt x="57" y="183"/>
                  </a:moveTo>
                  <a:cubicBezTo>
                    <a:pt x="55" y="183"/>
                    <a:pt x="53" y="183"/>
                    <a:pt x="52" y="182"/>
                  </a:cubicBezTo>
                  <a:cubicBezTo>
                    <a:pt x="49" y="177"/>
                    <a:pt x="47" y="173"/>
                    <a:pt x="45" y="168"/>
                  </a:cubicBezTo>
                  <a:cubicBezTo>
                    <a:pt x="68" y="168"/>
                    <a:pt x="68" y="168"/>
                    <a:pt x="68" y="168"/>
                  </a:cubicBezTo>
                  <a:cubicBezTo>
                    <a:pt x="67" y="173"/>
                    <a:pt x="65" y="177"/>
                    <a:pt x="62" y="182"/>
                  </a:cubicBezTo>
                  <a:cubicBezTo>
                    <a:pt x="60" y="183"/>
                    <a:pt x="59" y="183"/>
                    <a:pt x="57" y="183"/>
                  </a:cubicBezTo>
                  <a:close/>
                  <a:moveTo>
                    <a:pt x="46" y="181"/>
                  </a:moveTo>
                  <a:cubicBezTo>
                    <a:pt x="38" y="179"/>
                    <a:pt x="31" y="174"/>
                    <a:pt x="26" y="168"/>
                  </a:cubicBezTo>
                  <a:cubicBezTo>
                    <a:pt x="40" y="168"/>
                    <a:pt x="40" y="168"/>
                    <a:pt x="40" y="168"/>
                  </a:cubicBezTo>
                  <a:cubicBezTo>
                    <a:pt x="42" y="172"/>
                    <a:pt x="44" y="177"/>
                    <a:pt x="46" y="181"/>
                  </a:cubicBezTo>
                  <a:close/>
                  <a:moveTo>
                    <a:pt x="74" y="168"/>
                  </a:moveTo>
                  <a:cubicBezTo>
                    <a:pt x="88" y="168"/>
                    <a:pt x="88" y="168"/>
                    <a:pt x="88" y="168"/>
                  </a:cubicBezTo>
                  <a:cubicBezTo>
                    <a:pt x="83" y="174"/>
                    <a:pt x="76" y="179"/>
                    <a:pt x="68" y="181"/>
                  </a:cubicBezTo>
                  <a:cubicBezTo>
                    <a:pt x="70" y="177"/>
                    <a:pt x="72" y="172"/>
                    <a:pt x="74" y="168"/>
                  </a:cubicBezTo>
                  <a:close/>
                  <a:moveTo>
                    <a:pt x="22" y="162"/>
                  </a:moveTo>
                  <a:cubicBezTo>
                    <a:pt x="19" y="157"/>
                    <a:pt x="17" y="151"/>
                    <a:pt x="17" y="145"/>
                  </a:cubicBezTo>
                  <a:cubicBezTo>
                    <a:pt x="36" y="145"/>
                    <a:pt x="36" y="145"/>
                    <a:pt x="36" y="145"/>
                  </a:cubicBezTo>
                  <a:cubicBezTo>
                    <a:pt x="36" y="151"/>
                    <a:pt x="37" y="157"/>
                    <a:pt x="39" y="162"/>
                  </a:cubicBezTo>
                  <a:cubicBezTo>
                    <a:pt x="22" y="162"/>
                    <a:pt x="22" y="162"/>
                    <a:pt x="22" y="162"/>
                  </a:cubicBezTo>
                  <a:close/>
                  <a:moveTo>
                    <a:pt x="41" y="145"/>
                  </a:moveTo>
                  <a:cubicBezTo>
                    <a:pt x="73" y="145"/>
                    <a:pt x="73" y="145"/>
                    <a:pt x="73" y="145"/>
                  </a:cubicBezTo>
                  <a:cubicBezTo>
                    <a:pt x="73" y="151"/>
                    <a:pt x="72" y="157"/>
                    <a:pt x="70" y="162"/>
                  </a:cubicBezTo>
                  <a:cubicBezTo>
                    <a:pt x="44" y="162"/>
                    <a:pt x="44" y="162"/>
                    <a:pt x="44" y="162"/>
                  </a:cubicBezTo>
                  <a:cubicBezTo>
                    <a:pt x="42" y="157"/>
                    <a:pt x="41" y="151"/>
                    <a:pt x="41" y="145"/>
                  </a:cubicBezTo>
                  <a:close/>
                  <a:moveTo>
                    <a:pt x="78" y="145"/>
                  </a:moveTo>
                  <a:cubicBezTo>
                    <a:pt x="97" y="145"/>
                    <a:pt x="97" y="145"/>
                    <a:pt x="97" y="145"/>
                  </a:cubicBezTo>
                  <a:cubicBezTo>
                    <a:pt x="97" y="151"/>
                    <a:pt x="95" y="157"/>
                    <a:pt x="92" y="162"/>
                  </a:cubicBezTo>
                  <a:cubicBezTo>
                    <a:pt x="75" y="162"/>
                    <a:pt x="75" y="162"/>
                    <a:pt x="75" y="162"/>
                  </a:cubicBezTo>
                  <a:cubicBezTo>
                    <a:pt x="77" y="157"/>
                    <a:pt x="78" y="151"/>
                    <a:pt x="78" y="145"/>
                  </a:cubicBezTo>
                  <a:close/>
                  <a:moveTo>
                    <a:pt x="17" y="140"/>
                  </a:moveTo>
                  <a:cubicBezTo>
                    <a:pt x="17" y="134"/>
                    <a:pt x="19" y="128"/>
                    <a:pt x="22" y="123"/>
                  </a:cubicBezTo>
                  <a:cubicBezTo>
                    <a:pt x="38" y="123"/>
                    <a:pt x="38" y="123"/>
                    <a:pt x="38" y="123"/>
                  </a:cubicBezTo>
                  <a:cubicBezTo>
                    <a:pt x="37" y="129"/>
                    <a:pt x="36" y="134"/>
                    <a:pt x="36" y="140"/>
                  </a:cubicBezTo>
                  <a:cubicBezTo>
                    <a:pt x="17" y="140"/>
                    <a:pt x="17" y="140"/>
                    <a:pt x="17" y="140"/>
                  </a:cubicBezTo>
                  <a:close/>
                  <a:moveTo>
                    <a:pt x="43" y="123"/>
                  </a:moveTo>
                  <a:cubicBezTo>
                    <a:pt x="71" y="123"/>
                    <a:pt x="71" y="123"/>
                    <a:pt x="71" y="123"/>
                  </a:cubicBezTo>
                  <a:cubicBezTo>
                    <a:pt x="73" y="129"/>
                    <a:pt x="73" y="134"/>
                    <a:pt x="73" y="140"/>
                  </a:cubicBezTo>
                  <a:cubicBezTo>
                    <a:pt x="41" y="140"/>
                    <a:pt x="41" y="140"/>
                    <a:pt x="41" y="140"/>
                  </a:cubicBezTo>
                  <a:cubicBezTo>
                    <a:pt x="41" y="134"/>
                    <a:pt x="41" y="129"/>
                    <a:pt x="43" y="123"/>
                  </a:cubicBezTo>
                  <a:close/>
                  <a:moveTo>
                    <a:pt x="76" y="123"/>
                  </a:moveTo>
                  <a:cubicBezTo>
                    <a:pt x="92" y="123"/>
                    <a:pt x="92" y="123"/>
                    <a:pt x="92" y="123"/>
                  </a:cubicBezTo>
                  <a:cubicBezTo>
                    <a:pt x="95" y="128"/>
                    <a:pt x="97" y="134"/>
                    <a:pt x="97" y="140"/>
                  </a:cubicBezTo>
                  <a:cubicBezTo>
                    <a:pt x="78" y="140"/>
                    <a:pt x="78" y="140"/>
                    <a:pt x="78" y="140"/>
                  </a:cubicBezTo>
                  <a:cubicBezTo>
                    <a:pt x="78" y="134"/>
                    <a:pt x="77" y="129"/>
                    <a:pt x="76" y="123"/>
                  </a:cubicBezTo>
                  <a:close/>
                  <a:moveTo>
                    <a:pt x="26" y="118"/>
                  </a:moveTo>
                  <a:cubicBezTo>
                    <a:pt x="31" y="111"/>
                    <a:pt x="37" y="107"/>
                    <a:pt x="45" y="104"/>
                  </a:cubicBezTo>
                  <a:cubicBezTo>
                    <a:pt x="43" y="109"/>
                    <a:pt x="41" y="113"/>
                    <a:pt x="40" y="118"/>
                  </a:cubicBezTo>
                  <a:cubicBezTo>
                    <a:pt x="26" y="118"/>
                    <a:pt x="26" y="118"/>
                    <a:pt x="26" y="118"/>
                  </a:cubicBezTo>
                  <a:close/>
                  <a:moveTo>
                    <a:pt x="51" y="103"/>
                  </a:moveTo>
                  <a:cubicBezTo>
                    <a:pt x="53" y="103"/>
                    <a:pt x="55" y="103"/>
                    <a:pt x="57" y="103"/>
                  </a:cubicBezTo>
                  <a:cubicBezTo>
                    <a:pt x="59" y="103"/>
                    <a:pt x="61" y="103"/>
                    <a:pt x="63" y="103"/>
                  </a:cubicBezTo>
                  <a:cubicBezTo>
                    <a:pt x="66" y="108"/>
                    <a:pt x="68" y="113"/>
                    <a:pt x="70" y="118"/>
                  </a:cubicBezTo>
                  <a:cubicBezTo>
                    <a:pt x="44" y="118"/>
                    <a:pt x="44" y="118"/>
                    <a:pt x="44" y="118"/>
                  </a:cubicBezTo>
                  <a:cubicBezTo>
                    <a:pt x="46" y="113"/>
                    <a:pt x="48" y="108"/>
                    <a:pt x="51" y="103"/>
                  </a:cubicBezTo>
                  <a:close/>
                  <a:moveTo>
                    <a:pt x="69" y="104"/>
                  </a:moveTo>
                  <a:cubicBezTo>
                    <a:pt x="76" y="107"/>
                    <a:pt x="83" y="111"/>
                    <a:pt x="88" y="118"/>
                  </a:cubicBezTo>
                  <a:cubicBezTo>
                    <a:pt x="74" y="118"/>
                    <a:pt x="74" y="118"/>
                    <a:pt x="74" y="118"/>
                  </a:cubicBezTo>
                  <a:cubicBezTo>
                    <a:pt x="73" y="113"/>
                    <a:pt x="71" y="109"/>
                    <a:pt x="69" y="104"/>
                  </a:cubicBezTo>
                  <a:close/>
                  <a:moveTo>
                    <a:pt x="26" y="174"/>
                  </a:moveTo>
                  <a:cubicBezTo>
                    <a:pt x="43" y="191"/>
                    <a:pt x="71" y="191"/>
                    <a:pt x="88" y="174"/>
                  </a:cubicBezTo>
                  <a:cubicBezTo>
                    <a:pt x="106" y="157"/>
                    <a:pt x="106" y="128"/>
                    <a:pt x="88" y="111"/>
                  </a:cubicBezTo>
                  <a:cubicBezTo>
                    <a:pt x="71" y="94"/>
                    <a:pt x="43" y="94"/>
                    <a:pt x="26" y="111"/>
                  </a:cubicBezTo>
                  <a:cubicBezTo>
                    <a:pt x="8" y="128"/>
                    <a:pt x="8" y="157"/>
                    <a:pt x="26" y="174"/>
                  </a:cubicBezTo>
                  <a:close/>
                  <a:moveTo>
                    <a:pt x="104" y="108"/>
                  </a:moveTo>
                  <a:cubicBezTo>
                    <a:pt x="125" y="122"/>
                    <a:pt x="151" y="119"/>
                    <a:pt x="171" y="100"/>
                  </a:cubicBezTo>
                  <a:cubicBezTo>
                    <a:pt x="200" y="124"/>
                    <a:pt x="212" y="152"/>
                    <a:pt x="213" y="186"/>
                  </a:cubicBezTo>
                  <a:cubicBezTo>
                    <a:pt x="94" y="186"/>
                    <a:pt x="94" y="186"/>
                    <a:pt x="94" y="186"/>
                  </a:cubicBezTo>
                  <a:cubicBezTo>
                    <a:pt x="97" y="184"/>
                    <a:pt x="99" y="182"/>
                    <a:pt x="102" y="179"/>
                  </a:cubicBezTo>
                  <a:cubicBezTo>
                    <a:pt x="122" y="160"/>
                    <a:pt x="122" y="128"/>
                    <a:pt x="104" y="108"/>
                  </a:cubicBezTo>
                  <a:close/>
                  <a:moveTo>
                    <a:pt x="175" y="48"/>
                  </a:moveTo>
                  <a:cubicBezTo>
                    <a:pt x="173" y="21"/>
                    <a:pt x="154" y="0"/>
                    <a:pt x="132" y="0"/>
                  </a:cubicBezTo>
                  <a:cubicBezTo>
                    <a:pt x="110" y="0"/>
                    <a:pt x="91" y="21"/>
                    <a:pt x="89" y="48"/>
                  </a:cubicBezTo>
                  <a:cubicBezTo>
                    <a:pt x="78" y="44"/>
                    <a:pt x="81" y="79"/>
                    <a:pt x="91" y="69"/>
                  </a:cubicBezTo>
                  <a:cubicBezTo>
                    <a:pt x="97" y="91"/>
                    <a:pt x="113" y="106"/>
                    <a:pt x="132" y="106"/>
                  </a:cubicBezTo>
                  <a:cubicBezTo>
                    <a:pt x="151" y="106"/>
                    <a:pt x="167" y="91"/>
                    <a:pt x="173" y="70"/>
                  </a:cubicBezTo>
                  <a:cubicBezTo>
                    <a:pt x="182" y="75"/>
                    <a:pt x="184" y="48"/>
                    <a:pt x="175" y="48"/>
                  </a:cubicBezTo>
                  <a:close/>
                </a:path>
              </a:pathLst>
            </a:custGeom>
            <a:solidFill>
              <a:srgbClr val="FFFFFF"/>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8" name="Freeform 738">
              <a:extLst>
                <a:ext uri="{FF2B5EF4-FFF2-40B4-BE49-F238E27FC236}">
                  <a16:creationId xmlns:a16="http://schemas.microsoft.com/office/drawing/2014/main" id="{A1B11E1F-23B1-4B4E-8E53-765EF3C80340}"/>
                </a:ext>
              </a:extLst>
            </p:cNvPr>
            <p:cNvSpPr>
              <a:spLocks noEditPoints="1"/>
            </p:cNvSpPr>
            <p:nvPr/>
          </p:nvSpPr>
          <p:spPr bwMode="auto">
            <a:xfrm>
              <a:off x="4102656" y="2207259"/>
              <a:ext cx="329184" cy="329184"/>
            </a:xfrm>
            <a:custGeom>
              <a:avLst/>
              <a:gdLst>
                <a:gd name="T0" fmla="*/ 34 w 124"/>
                <a:gd name="T1" fmla="*/ 14 h 134"/>
                <a:gd name="T2" fmla="*/ 17 w 124"/>
                <a:gd name="T3" fmla="*/ 38 h 134"/>
                <a:gd name="T4" fmla="*/ 16 w 124"/>
                <a:gd name="T5" fmla="*/ 51 h 134"/>
                <a:gd name="T6" fmla="*/ 15 w 124"/>
                <a:gd name="T7" fmla="*/ 55 h 134"/>
                <a:gd name="T8" fmla="*/ 11 w 124"/>
                <a:gd name="T9" fmla="*/ 64 h 134"/>
                <a:gd name="T10" fmla="*/ 11 w 124"/>
                <a:gd name="T11" fmla="*/ 76 h 134"/>
                <a:gd name="T12" fmla="*/ 16 w 124"/>
                <a:gd name="T13" fmla="*/ 85 h 134"/>
                <a:gd name="T14" fmla="*/ 27 w 124"/>
                <a:gd name="T15" fmla="*/ 90 h 134"/>
                <a:gd name="T16" fmla="*/ 36 w 124"/>
                <a:gd name="T17" fmla="*/ 90 h 134"/>
                <a:gd name="T18" fmla="*/ 42 w 124"/>
                <a:gd name="T19" fmla="*/ 84 h 134"/>
                <a:gd name="T20" fmla="*/ 32 w 124"/>
                <a:gd name="T21" fmla="*/ 47 h 134"/>
                <a:gd name="T22" fmla="*/ 38 w 124"/>
                <a:gd name="T23" fmla="*/ 62 h 134"/>
                <a:gd name="T24" fmla="*/ 51 w 124"/>
                <a:gd name="T25" fmla="*/ 46 h 134"/>
                <a:gd name="T26" fmla="*/ 63 w 124"/>
                <a:gd name="T27" fmla="*/ 21 h 134"/>
                <a:gd name="T28" fmla="*/ 69 w 124"/>
                <a:gd name="T29" fmla="*/ 41 h 134"/>
                <a:gd name="T30" fmla="*/ 78 w 124"/>
                <a:gd name="T31" fmla="*/ 25 h 134"/>
                <a:gd name="T32" fmla="*/ 69 w 124"/>
                <a:gd name="T33" fmla="*/ 56 h 134"/>
                <a:gd name="T34" fmla="*/ 59 w 124"/>
                <a:gd name="T35" fmla="*/ 81 h 134"/>
                <a:gd name="T36" fmla="*/ 86 w 124"/>
                <a:gd name="T37" fmla="*/ 69 h 134"/>
                <a:gd name="T38" fmla="*/ 100 w 124"/>
                <a:gd name="T39" fmla="*/ 60 h 134"/>
                <a:gd name="T40" fmla="*/ 76 w 124"/>
                <a:gd name="T41" fmla="*/ 86 h 134"/>
                <a:gd name="T42" fmla="*/ 61 w 124"/>
                <a:gd name="T43" fmla="*/ 101 h 134"/>
                <a:gd name="T44" fmla="*/ 69 w 124"/>
                <a:gd name="T45" fmla="*/ 103 h 134"/>
                <a:gd name="T46" fmla="*/ 80 w 124"/>
                <a:gd name="T47" fmla="*/ 103 h 134"/>
                <a:gd name="T48" fmla="*/ 87 w 124"/>
                <a:gd name="T49" fmla="*/ 98 h 134"/>
                <a:gd name="T50" fmla="*/ 91 w 124"/>
                <a:gd name="T51" fmla="*/ 93 h 134"/>
                <a:gd name="T52" fmla="*/ 99 w 124"/>
                <a:gd name="T53" fmla="*/ 92 h 134"/>
                <a:gd name="T54" fmla="*/ 107 w 124"/>
                <a:gd name="T55" fmla="*/ 88 h 134"/>
                <a:gd name="T56" fmla="*/ 113 w 124"/>
                <a:gd name="T57" fmla="*/ 80 h 134"/>
                <a:gd name="T58" fmla="*/ 116 w 124"/>
                <a:gd name="T59" fmla="*/ 69 h 134"/>
                <a:gd name="T60" fmla="*/ 112 w 124"/>
                <a:gd name="T61" fmla="*/ 58 h 134"/>
                <a:gd name="T62" fmla="*/ 103 w 124"/>
                <a:gd name="T63" fmla="*/ 50 h 134"/>
                <a:gd name="T64" fmla="*/ 97 w 124"/>
                <a:gd name="T65" fmla="*/ 48 h 134"/>
                <a:gd name="T66" fmla="*/ 97 w 124"/>
                <a:gd name="T67" fmla="*/ 48 h 134"/>
                <a:gd name="T68" fmla="*/ 97 w 124"/>
                <a:gd name="T69" fmla="*/ 47 h 134"/>
                <a:gd name="T70" fmla="*/ 93 w 124"/>
                <a:gd name="T71" fmla="*/ 43 h 134"/>
                <a:gd name="T72" fmla="*/ 84 w 124"/>
                <a:gd name="T73" fmla="*/ 21 h 134"/>
                <a:gd name="T74" fmla="*/ 71 w 124"/>
                <a:gd name="T75" fmla="*/ 12 h 134"/>
                <a:gd name="T76" fmla="*/ 48 w 124"/>
                <a:gd name="T77" fmla="*/ 9 h 134"/>
                <a:gd name="T78" fmla="*/ 65 w 124"/>
                <a:gd name="T79" fmla="*/ 0 h 134"/>
                <a:gd name="T80" fmla="*/ 91 w 124"/>
                <a:gd name="T81" fmla="*/ 16 h 134"/>
                <a:gd name="T82" fmla="*/ 101 w 124"/>
                <a:gd name="T83" fmla="*/ 39 h 134"/>
                <a:gd name="T84" fmla="*/ 112 w 124"/>
                <a:gd name="T85" fmla="*/ 44 h 134"/>
                <a:gd name="T86" fmla="*/ 120 w 124"/>
                <a:gd name="T87" fmla="*/ 52 h 134"/>
                <a:gd name="T88" fmla="*/ 124 w 124"/>
                <a:gd name="T89" fmla="*/ 77 h 134"/>
                <a:gd name="T90" fmla="*/ 118 w 124"/>
                <a:gd name="T91" fmla="*/ 89 h 134"/>
                <a:gd name="T92" fmla="*/ 108 w 124"/>
                <a:gd name="T93" fmla="*/ 98 h 134"/>
                <a:gd name="T94" fmla="*/ 96 w 124"/>
                <a:gd name="T95" fmla="*/ 102 h 134"/>
                <a:gd name="T96" fmla="*/ 90 w 124"/>
                <a:gd name="T97" fmla="*/ 109 h 134"/>
                <a:gd name="T98" fmla="*/ 79 w 124"/>
                <a:gd name="T99" fmla="*/ 114 h 134"/>
                <a:gd name="T100" fmla="*/ 67 w 124"/>
                <a:gd name="T101" fmla="*/ 114 h 134"/>
                <a:gd name="T102" fmla="*/ 66 w 124"/>
                <a:gd name="T103" fmla="*/ 123 h 134"/>
                <a:gd name="T104" fmla="*/ 42 w 124"/>
                <a:gd name="T105" fmla="*/ 134 h 134"/>
                <a:gd name="T106" fmla="*/ 41 w 124"/>
                <a:gd name="T107" fmla="*/ 98 h 134"/>
                <a:gd name="T108" fmla="*/ 32 w 124"/>
                <a:gd name="T109" fmla="*/ 100 h 134"/>
                <a:gd name="T110" fmla="*/ 19 w 124"/>
                <a:gd name="T111" fmla="*/ 97 h 134"/>
                <a:gd name="T112" fmla="*/ 8 w 124"/>
                <a:gd name="T113" fmla="*/ 90 h 134"/>
                <a:gd name="T114" fmla="*/ 0 w 124"/>
                <a:gd name="T115" fmla="*/ 75 h 134"/>
                <a:gd name="T116" fmla="*/ 2 w 124"/>
                <a:gd name="T117" fmla="*/ 59 h 134"/>
                <a:gd name="T118" fmla="*/ 7 w 124"/>
                <a:gd name="T119" fmla="*/ 50 h 134"/>
                <a:gd name="T120" fmla="*/ 8 w 124"/>
                <a:gd name="T121" fmla="*/ 37 h 134"/>
                <a:gd name="T122" fmla="*/ 20 w 124"/>
                <a:gd name="T123" fmla="*/ 14 h 134"/>
                <a:gd name="T124" fmla="*/ 46 w 124"/>
                <a:gd name="T1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4" h="134">
                  <a:moveTo>
                    <a:pt x="48" y="9"/>
                  </a:moveTo>
                  <a:lnTo>
                    <a:pt x="34" y="14"/>
                  </a:lnTo>
                  <a:lnTo>
                    <a:pt x="24" y="25"/>
                  </a:lnTo>
                  <a:lnTo>
                    <a:pt x="17" y="38"/>
                  </a:lnTo>
                  <a:lnTo>
                    <a:pt x="16" y="44"/>
                  </a:lnTo>
                  <a:lnTo>
                    <a:pt x="16" y="51"/>
                  </a:lnTo>
                  <a:lnTo>
                    <a:pt x="17" y="52"/>
                  </a:lnTo>
                  <a:lnTo>
                    <a:pt x="15" y="55"/>
                  </a:lnTo>
                  <a:lnTo>
                    <a:pt x="12" y="59"/>
                  </a:lnTo>
                  <a:lnTo>
                    <a:pt x="11" y="64"/>
                  </a:lnTo>
                  <a:lnTo>
                    <a:pt x="10" y="71"/>
                  </a:lnTo>
                  <a:lnTo>
                    <a:pt x="11" y="76"/>
                  </a:lnTo>
                  <a:lnTo>
                    <a:pt x="13" y="80"/>
                  </a:lnTo>
                  <a:lnTo>
                    <a:pt x="16" y="85"/>
                  </a:lnTo>
                  <a:lnTo>
                    <a:pt x="21" y="88"/>
                  </a:lnTo>
                  <a:lnTo>
                    <a:pt x="27" y="90"/>
                  </a:lnTo>
                  <a:lnTo>
                    <a:pt x="32" y="90"/>
                  </a:lnTo>
                  <a:lnTo>
                    <a:pt x="36" y="90"/>
                  </a:lnTo>
                  <a:lnTo>
                    <a:pt x="42" y="88"/>
                  </a:lnTo>
                  <a:lnTo>
                    <a:pt x="42" y="84"/>
                  </a:lnTo>
                  <a:lnTo>
                    <a:pt x="34" y="67"/>
                  </a:lnTo>
                  <a:lnTo>
                    <a:pt x="32" y="47"/>
                  </a:lnTo>
                  <a:lnTo>
                    <a:pt x="34" y="47"/>
                  </a:lnTo>
                  <a:lnTo>
                    <a:pt x="38" y="62"/>
                  </a:lnTo>
                  <a:lnTo>
                    <a:pt x="45" y="72"/>
                  </a:lnTo>
                  <a:lnTo>
                    <a:pt x="51" y="46"/>
                  </a:lnTo>
                  <a:lnTo>
                    <a:pt x="59" y="20"/>
                  </a:lnTo>
                  <a:lnTo>
                    <a:pt x="63" y="21"/>
                  </a:lnTo>
                  <a:lnTo>
                    <a:pt x="61" y="54"/>
                  </a:lnTo>
                  <a:lnTo>
                    <a:pt x="69" y="41"/>
                  </a:lnTo>
                  <a:lnTo>
                    <a:pt x="74" y="25"/>
                  </a:lnTo>
                  <a:lnTo>
                    <a:pt x="78" y="25"/>
                  </a:lnTo>
                  <a:lnTo>
                    <a:pt x="75" y="42"/>
                  </a:lnTo>
                  <a:lnTo>
                    <a:pt x="69" y="56"/>
                  </a:lnTo>
                  <a:lnTo>
                    <a:pt x="59" y="68"/>
                  </a:lnTo>
                  <a:lnTo>
                    <a:pt x="59" y="81"/>
                  </a:lnTo>
                  <a:lnTo>
                    <a:pt x="74" y="77"/>
                  </a:lnTo>
                  <a:lnTo>
                    <a:pt x="86" y="69"/>
                  </a:lnTo>
                  <a:lnTo>
                    <a:pt x="97" y="58"/>
                  </a:lnTo>
                  <a:lnTo>
                    <a:pt x="100" y="60"/>
                  </a:lnTo>
                  <a:lnTo>
                    <a:pt x="90" y="75"/>
                  </a:lnTo>
                  <a:lnTo>
                    <a:pt x="76" y="86"/>
                  </a:lnTo>
                  <a:lnTo>
                    <a:pt x="61" y="93"/>
                  </a:lnTo>
                  <a:lnTo>
                    <a:pt x="61" y="101"/>
                  </a:lnTo>
                  <a:lnTo>
                    <a:pt x="65" y="102"/>
                  </a:lnTo>
                  <a:lnTo>
                    <a:pt x="69" y="103"/>
                  </a:lnTo>
                  <a:lnTo>
                    <a:pt x="75" y="105"/>
                  </a:lnTo>
                  <a:lnTo>
                    <a:pt x="80" y="103"/>
                  </a:lnTo>
                  <a:lnTo>
                    <a:pt x="84" y="101"/>
                  </a:lnTo>
                  <a:lnTo>
                    <a:pt x="87" y="98"/>
                  </a:lnTo>
                  <a:lnTo>
                    <a:pt x="90" y="94"/>
                  </a:lnTo>
                  <a:lnTo>
                    <a:pt x="91" y="93"/>
                  </a:lnTo>
                  <a:lnTo>
                    <a:pt x="93" y="93"/>
                  </a:lnTo>
                  <a:lnTo>
                    <a:pt x="99" y="92"/>
                  </a:lnTo>
                  <a:lnTo>
                    <a:pt x="103" y="90"/>
                  </a:lnTo>
                  <a:lnTo>
                    <a:pt x="107" y="88"/>
                  </a:lnTo>
                  <a:lnTo>
                    <a:pt x="110" y="84"/>
                  </a:lnTo>
                  <a:lnTo>
                    <a:pt x="113" y="80"/>
                  </a:lnTo>
                  <a:lnTo>
                    <a:pt x="114" y="75"/>
                  </a:lnTo>
                  <a:lnTo>
                    <a:pt x="116" y="69"/>
                  </a:lnTo>
                  <a:lnTo>
                    <a:pt x="114" y="63"/>
                  </a:lnTo>
                  <a:lnTo>
                    <a:pt x="112" y="58"/>
                  </a:lnTo>
                  <a:lnTo>
                    <a:pt x="108" y="54"/>
                  </a:lnTo>
                  <a:lnTo>
                    <a:pt x="103" y="50"/>
                  </a:lnTo>
                  <a:lnTo>
                    <a:pt x="97" y="48"/>
                  </a:lnTo>
                  <a:lnTo>
                    <a:pt x="97" y="48"/>
                  </a:lnTo>
                  <a:lnTo>
                    <a:pt x="97" y="48"/>
                  </a:lnTo>
                  <a:lnTo>
                    <a:pt x="97" y="48"/>
                  </a:lnTo>
                  <a:lnTo>
                    <a:pt x="97" y="48"/>
                  </a:lnTo>
                  <a:lnTo>
                    <a:pt x="97" y="47"/>
                  </a:lnTo>
                  <a:lnTo>
                    <a:pt x="93" y="47"/>
                  </a:lnTo>
                  <a:lnTo>
                    <a:pt x="93" y="43"/>
                  </a:lnTo>
                  <a:lnTo>
                    <a:pt x="90" y="31"/>
                  </a:lnTo>
                  <a:lnTo>
                    <a:pt x="84" y="21"/>
                  </a:lnTo>
                  <a:lnTo>
                    <a:pt x="78" y="16"/>
                  </a:lnTo>
                  <a:lnTo>
                    <a:pt x="71" y="12"/>
                  </a:lnTo>
                  <a:lnTo>
                    <a:pt x="63" y="9"/>
                  </a:lnTo>
                  <a:lnTo>
                    <a:pt x="48" y="9"/>
                  </a:lnTo>
                  <a:close/>
                  <a:moveTo>
                    <a:pt x="46" y="0"/>
                  </a:moveTo>
                  <a:lnTo>
                    <a:pt x="65" y="0"/>
                  </a:lnTo>
                  <a:lnTo>
                    <a:pt x="79" y="5"/>
                  </a:lnTo>
                  <a:lnTo>
                    <a:pt x="91" y="16"/>
                  </a:lnTo>
                  <a:lnTo>
                    <a:pt x="99" y="26"/>
                  </a:lnTo>
                  <a:lnTo>
                    <a:pt x="101" y="39"/>
                  </a:lnTo>
                  <a:lnTo>
                    <a:pt x="108" y="42"/>
                  </a:lnTo>
                  <a:lnTo>
                    <a:pt x="112" y="44"/>
                  </a:lnTo>
                  <a:lnTo>
                    <a:pt x="116" y="48"/>
                  </a:lnTo>
                  <a:lnTo>
                    <a:pt x="120" y="52"/>
                  </a:lnTo>
                  <a:lnTo>
                    <a:pt x="124" y="64"/>
                  </a:lnTo>
                  <a:lnTo>
                    <a:pt x="124" y="77"/>
                  </a:lnTo>
                  <a:lnTo>
                    <a:pt x="121" y="84"/>
                  </a:lnTo>
                  <a:lnTo>
                    <a:pt x="118" y="89"/>
                  </a:lnTo>
                  <a:lnTo>
                    <a:pt x="113" y="94"/>
                  </a:lnTo>
                  <a:lnTo>
                    <a:pt x="108" y="98"/>
                  </a:lnTo>
                  <a:lnTo>
                    <a:pt x="103" y="101"/>
                  </a:lnTo>
                  <a:lnTo>
                    <a:pt x="96" y="102"/>
                  </a:lnTo>
                  <a:lnTo>
                    <a:pt x="93" y="106"/>
                  </a:lnTo>
                  <a:lnTo>
                    <a:pt x="90" y="109"/>
                  </a:lnTo>
                  <a:lnTo>
                    <a:pt x="84" y="111"/>
                  </a:lnTo>
                  <a:lnTo>
                    <a:pt x="79" y="114"/>
                  </a:lnTo>
                  <a:lnTo>
                    <a:pt x="72" y="114"/>
                  </a:lnTo>
                  <a:lnTo>
                    <a:pt x="67" y="114"/>
                  </a:lnTo>
                  <a:lnTo>
                    <a:pt x="63" y="113"/>
                  </a:lnTo>
                  <a:lnTo>
                    <a:pt x="66" y="123"/>
                  </a:lnTo>
                  <a:lnTo>
                    <a:pt x="70" y="134"/>
                  </a:lnTo>
                  <a:lnTo>
                    <a:pt x="42" y="134"/>
                  </a:lnTo>
                  <a:lnTo>
                    <a:pt x="41" y="115"/>
                  </a:lnTo>
                  <a:lnTo>
                    <a:pt x="41" y="98"/>
                  </a:lnTo>
                  <a:lnTo>
                    <a:pt x="38" y="100"/>
                  </a:lnTo>
                  <a:lnTo>
                    <a:pt x="32" y="100"/>
                  </a:lnTo>
                  <a:lnTo>
                    <a:pt x="24" y="100"/>
                  </a:lnTo>
                  <a:lnTo>
                    <a:pt x="19" y="97"/>
                  </a:lnTo>
                  <a:lnTo>
                    <a:pt x="13" y="94"/>
                  </a:lnTo>
                  <a:lnTo>
                    <a:pt x="8" y="90"/>
                  </a:lnTo>
                  <a:lnTo>
                    <a:pt x="6" y="85"/>
                  </a:lnTo>
                  <a:lnTo>
                    <a:pt x="0" y="75"/>
                  </a:lnTo>
                  <a:lnTo>
                    <a:pt x="2" y="63"/>
                  </a:lnTo>
                  <a:lnTo>
                    <a:pt x="2" y="59"/>
                  </a:lnTo>
                  <a:lnTo>
                    <a:pt x="4" y="55"/>
                  </a:lnTo>
                  <a:lnTo>
                    <a:pt x="7" y="50"/>
                  </a:lnTo>
                  <a:lnTo>
                    <a:pt x="7" y="44"/>
                  </a:lnTo>
                  <a:lnTo>
                    <a:pt x="8" y="37"/>
                  </a:lnTo>
                  <a:lnTo>
                    <a:pt x="12" y="23"/>
                  </a:lnTo>
                  <a:lnTo>
                    <a:pt x="20" y="14"/>
                  </a:lnTo>
                  <a:lnTo>
                    <a:pt x="29" y="6"/>
                  </a:lnTo>
                  <a:lnTo>
                    <a:pt x="46" y="0"/>
                  </a:lnTo>
                  <a:close/>
                </a:path>
              </a:pathLst>
            </a:custGeom>
            <a:solidFill>
              <a:schemeClr val="bg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5">
              <a:extLst>
                <a:ext uri="{FF2B5EF4-FFF2-40B4-BE49-F238E27FC236}">
                  <a16:creationId xmlns:a16="http://schemas.microsoft.com/office/drawing/2014/main" id="{6098AE93-0939-4C4D-9B43-F6AD2A87888D}"/>
                </a:ext>
              </a:extLst>
            </p:cNvPr>
            <p:cNvSpPr>
              <a:spLocks noEditPoints="1"/>
            </p:cNvSpPr>
            <p:nvPr/>
          </p:nvSpPr>
          <p:spPr bwMode="auto">
            <a:xfrm>
              <a:off x="3829100" y="3208471"/>
              <a:ext cx="499338" cy="452468"/>
            </a:xfrm>
            <a:custGeom>
              <a:avLst/>
              <a:gdLst>
                <a:gd name="T0" fmla="*/ 31 w 124"/>
                <a:gd name="T1" fmla="*/ 60 h 119"/>
                <a:gd name="T2" fmla="*/ 0 w 124"/>
                <a:gd name="T3" fmla="*/ 88 h 119"/>
                <a:gd name="T4" fmla="*/ 68 w 124"/>
                <a:gd name="T5" fmla="*/ 98 h 119"/>
                <a:gd name="T6" fmla="*/ 66 w 124"/>
                <a:gd name="T7" fmla="*/ 91 h 119"/>
                <a:gd name="T8" fmla="*/ 88 w 124"/>
                <a:gd name="T9" fmla="*/ 89 h 119"/>
                <a:gd name="T10" fmla="*/ 88 w 124"/>
                <a:gd name="T11" fmla="*/ 91 h 119"/>
                <a:gd name="T12" fmla="*/ 90 w 124"/>
                <a:gd name="T13" fmla="*/ 90 h 119"/>
                <a:gd name="T14" fmla="*/ 90 w 124"/>
                <a:gd name="T15" fmla="*/ 88 h 119"/>
                <a:gd name="T16" fmla="*/ 70 w 124"/>
                <a:gd name="T17" fmla="*/ 61 h 119"/>
                <a:gd name="T18" fmla="*/ 69 w 124"/>
                <a:gd name="T19" fmla="*/ 59 h 119"/>
                <a:gd name="T20" fmla="*/ 54 w 124"/>
                <a:gd name="T21" fmla="*/ 86 h 119"/>
                <a:gd name="T22" fmla="*/ 52 w 124"/>
                <a:gd name="T23" fmla="*/ 69 h 119"/>
                <a:gd name="T24" fmla="*/ 47 w 124"/>
                <a:gd name="T25" fmla="*/ 69 h 119"/>
                <a:gd name="T26" fmla="*/ 45 w 124"/>
                <a:gd name="T27" fmla="*/ 86 h 119"/>
                <a:gd name="T28" fmla="*/ 31 w 124"/>
                <a:gd name="T29" fmla="*/ 60 h 119"/>
                <a:gd name="T30" fmla="*/ 98 w 124"/>
                <a:gd name="T31" fmla="*/ 101 h 119"/>
                <a:gd name="T32" fmla="*/ 103 w 124"/>
                <a:gd name="T33" fmla="*/ 98 h 119"/>
                <a:gd name="T34" fmla="*/ 105 w 124"/>
                <a:gd name="T35" fmla="*/ 94 h 119"/>
                <a:gd name="T36" fmla="*/ 104 w 124"/>
                <a:gd name="T37" fmla="*/ 91 h 119"/>
                <a:gd name="T38" fmla="*/ 98 w 124"/>
                <a:gd name="T39" fmla="*/ 88 h 119"/>
                <a:gd name="T40" fmla="*/ 98 w 124"/>
                <a:gd name="T41" fmla="*/ 101 h 119"/>
                <a:gd name="T42" fmla="*/ 92 w 124"/>
                <a:gd name="T43" fmla="*/ 61 h 119"/>
                <a:gd name="T44" fmla="*/ 89 w 124"/>
                <a:gd name="T45" fmla="*/ 69 h 119"/>
                <a:gd name="T46" fmla="*/ 92 w 124"/>
                <a:gd name="T47" fmla="*/ 71 h 119"/>
                <a:gd name="T48" fmla="*/ 92 w 124"/>
                <a:gd name="T49" fmla="*/ 61 h 119"/>
                <a:gd name="T50" fmla="*/ 119 w 124"/>
                <a:gd name="T51" fmla="*/ 65 h 119"/>
                <a:gd name="T52" fmla="*/ 103 w 124"/>
                <a:gd name="T53" fmla="*/ 67 h 119"/>
                <a:gd name="T54" fmla="*/ 98 w 124"/>
                <a:gd name="T55" fmla="*/ 61 h 119"/>
                <a:gd name="T56" fmla="*/ 98 w 124"/>
                <a:gd name="T57" fmla="*/ 73 h 119"/>
                <a:gd name="T58" fmla="*/ 115 w 124"/>
                <a:gd name="T59" fmla="*/ 80 h 119"/>
                <a:gd name="T60" fmla="*/ 112 w 124"/>
                <a:gd name="T61" fmla="*/ 108 h 119"/>
                <a:gd name="T62" fmla="*/ 98 w 124"/>
                <a:gd name="T63" fmla="*/ 112 h 119"/>
                <a:gd name="T64" fmla="*/ 98 w 124"/>
                <a:gd name="T65" fmla="*/ 119 h 119"/>
                <a:gd name="T66" fmla="*/ 92 w 124"/>
                <a:gd name="T67" fmla="*/ 119 h 119"/>
                <a:gd name="T68" fmla="*/ 92 w 124"/>
                <a:gd name="T69" fmla="*/ 112 h 119"/>
                <a:gd name="T70" fmla="*/ 70 w 124"/>
                <a:gd name="T71" fmla="*/ 93 h 119"/>
                <a:gd name="T72" fmla="*/ 86 w 124"/>
                <a:gd name="T73" fmla="*/ 92 h 119"/>
                <a:gd name="T74" fmla="*/ 92 w 124"/>
                <a:gd name="T75" fmla="*/ 101 h 119"/>
                <a:gd name="T76" fmla="*/ 92 w 124"/>
                <a:gd name="T77" fmla="*/ 86 h 119"/>
                <a:gd name="T78" fmla="*/ 81 w 124"/>
                <a:gd name="T79" fmla="*/ 82 h 119"/>
                <a:gd name="T80" fmla="*/ 77 w 124"/>
                <a:gd name="T81" fmla="*/ 56 h 119"/>
                <a:gd name="T82" fmla="*/ 92 w 124"/>
                <a:gd name="T83" fmla="*/ 50 h 119"/>
                <a:gd name="T84" fmla="*/ 92 w 124"/>
                <a:gd name="T85" fmla="*/ 46 h 119"/>
                <a:gd name="T86" fmla="*/ 98 w 124"/>
                <a:gd name="T87" fmla="*/ 46 h 119"/>
                <a:gd name="T88" fmla="*/ 98 w 124"/>
                <a:gd name="T89" fmla="*/ 50 h 119"/>
                <a:gd name="T90" fmla="*/ 119 w 124"/>
                <a:gd name="T91" fmla="*/ 65 h 119"/>
                <a:gd name="T92" fmla="*/ 47 w 124"/>
                <a:gd name="T93" fmla="*/ 67 h 119"/>
                <a:gd name="T94" fmla="*/ 44 w 124"/>
                <a:gd name="T95" fmla="*/ 61 h 119"/>
                <a:gd name="T96" fmla="*/ 45 w 124"/>
                <a:gd name="T97" fmla="*/ 59 h 119"/>
                <a:gd name="T98" fmla="*/ 53 w 124"/>
                <a:gd name="T99" fmla="*/ 59 h 119"/>
                <a:gd name="T100" fmla="*/ 54 w 124"/>
                <a:gd name="T101" fmla="*/ 61 h 119"/>
                <a:gd name="T102" fmla="*/ 52 w 124"/>
                <a:gd name="T103" fmla="*/ 67 h 119"/>
                <a:gd name="T104" fmla="*/ 47 w 124"/>
                <a:gd name="T105" fmla="*/ 67 h 119"/>
                <a:gd name="T106" fmla="*/ 63 w 124"/>
                <a:gd name="T107" fmla="*/ 39 h 119"/>
                <a:gd name="T108" fmla="*/ 67 w 124"/>
                <a:gd name="T109" fmla="*/ 30 h 119"/>
                <a:gd name="T110" fmla="*/ 64 w 124"/>
                <a:gd name="T111" fmla="*/ 29 h 119"/>
                <a:gd name="T112" fmla="*/ 65 w 124"/>
                <a:gd name="T113" fmla="*/ 11 h 119"/>
                <a:gd name="T114" fmla="*/ 48 w 124"/>
                <a:gd name="T115" fmla="*/ 1 h 119"/>
                <a:gd name="T116" fmla="*/ 32 w 124"/>
                <a:gd name="T117" fmla="*/ 10 h 119"/>
                <a:gd name="T118" fmla="*/ 33 w 124"/>
                <a:gd name="T119" fmla="*/ 29 h 119"/>
                <a:gd name="T120" fmla="*/ 31 w 124"/>
                <a:gd name="T121" fmla="*/ 30 h 119"/>
                <a:gd name="T122" fmla="*/ 34 w 124"/>
                <a:gd name="T123" fmla="*/ 39 h 119"/>
                <a:gd name="T124" fmla="*/ 63 w 124"/>
                <a:gd name="T125" fmla="*/ 3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4" h="119">
                  <a:moveTo>
                    <a:pt x="31" y="60"/>
                  </a:moveTo>
                  <a:cubicBezTo>
                    <a:pt x="22" y="69"/>
                    <a:pt x="6" y="59"/>
                    <a:pt x="0" y="88"/>
                  </a:cubicBezTo>
                  <a:cubicBezTo>
                    <a:pt x="23" y="98"/>
                    <a:pt x="46" y="102"/>
                    <a:pt x="68" y="98"/>
                  </a:cubicBezTo>
                  <a:cubicBezTo>
                    <a:pt x="67" y="96"/>
                    <a:pt x="67" y="93"/>
                    <a:pt x="66" y="91"/>
                  </a:cubicBezTo>
                  <a:cubicBezTo>
                    <a:pt x="88" y="89"/>
                    <a:pt x="88" y="89"/>
                    <a:pt x="88" y="89"/>
                  </a:cubicBezTo>
                  <a:cubicBezTo>
                    <a:pt x="88" y="90"/>
                    <a:pt x="88" y="91"/>
                    <a:pt x="88" y="91"/>
                  </a:cubicBezTo>
                  <a:cubicBezTo>
                    <a:pt x="89" y="91"/>
                    <a:pt x="89" y="91"/>
                    <a:pt x="90" y="90"/>
                  </a:cubicBezTo>
                  <a:cubicBezTo>
                    <a:pt x="90" y="88"/>
                    <a:pt x="90" y="88"/>
                    <a:pt x="90" y="88"/>
                  </a:cubicBezTo>
                  <a:cubicBezTo>
                    <a:pt x="76" y="86"/>
                    <a:pt x="66" y="77"/>
                    <a:pt x="70" y="61"/>
                  </a:cubicBezTo>
                  <a:cubicBezTo>
                    <a:pt x="69" y="60"/>
                    <a:pt x="69" y="60"/>
                    <a:pt x="69" y="59"/>
                  </a:cubicBezTo>
                  <a:cubicBezTo>
                    <a:pt x="65" y="74"/>
                    <a:pt x="60" y="83"/>
                    <a:pt x="54" y="86"/>
                  </a:cubicBezTo>
                  <a:cubicBezTo>
                    <a:pt x="54" y="81"/>
                    <a:pt x="53" y="75"/>
                    <a:pt x="52" y="69"/>
                  </a:cubicBezTo>
                  <a:cubicBezTo>
                    <a:pt x="47" y="69"/>
                    <a:pt x="47" y="69"/>
                    <a:pt x="47" y="69"/>
                  </a:cubicBezTo>
                  <a:cubicBezTo>
                    <a:pt x="46" y="75"/>
                    <a:pt x="45" y="80"/>
                    <a:pt x="45" y="86"/>
                  </a:cubicBezTo>
                  <a:cubicBezTo>
                    <a:pt x="39" y="82"/>
                    <a:pt x="33" y="73"/>
                    <a:pt x="31" y="60"/>
                  </a:cubicBezTo>
                  <a:close/>
                  <a:moveTo>
                    <a:pt x="98" y="101"/>
                  </a:moveTo>
                  <a:cubicBezTo>
                    <a:pt x="101" y="100"/>
                    <a:pt x="102" y="100"/>
                    <a:pt x="103" y="98"/>
                  </a:cubicBezTo>
                  <a:cubicBezTo>
                    <a:pt x="104" y="97"/>
                    <a:pt x="105" y="96"/>
                    <a:pt x="105" y="94"/>
                  </a:cubicBezTo>
                  <a:cubicBezTo>
                    <a:pt x="105" y="93"/>
                    <a:pt x="105" y="92"/>
                    <a:pt x="104" y="91"/>
                  </a:cubicBezTo>
                  <a:cubicBezTo>
                    <a:pt x="103" y="90"/>
                    <a:pt x="101" y="89"/>
                    <a:pt x="98" y="88"/>
                  </a:cubicBezTo>
                  <a:cubicBezTo>
                    <a:pt x="98" y="101"/>
                    <a:pt x="98" y="101"/>
                    <a:pt x="98" y="101"/>
                  </a:cubicBezTo>
                  <a:close/>
                  <a:moveTo>
                    <a:pt x="92" y="61"/>
                  </a:moveTo>
                  <a:cubicBezTo>
                    <a:pt x="89" y="62"/>
                    <a:pt x="86" y="65"/>
                    <a:pt x="89" y="69"/>
                  </a:cubicBezTo>
                  <a:cubicBezTo>
                    <a:pt x="89" y="70"/>
                    <a:pt x="91" y="71"/>
                    <a:pt x="92" y="71"/>
                  </a:cubicBezTo>
                  <a:cubicBezTo>
                    <a:pt x="92" y="61"/>
                    <a:pt x="92" y="61"/>
                    <a:pt x="92" y="61"/>
                  </a:cubicBezTo>
                  <a:close/>
                  <a:moveTo>
                    <a:pt x="119" y="65"/>
                  </a:moveTo>
                  <a:cubicBezTo>
                    <a:pt x="103" y="67"/>
                    <a:pt x="103" y="67"/>
                    <a:pt x="103" y="67"/>
                  </a:cubicBezTo>
                  <a:cubicBezTo>
                    <a:pt x="102" y="64"/>
                    <a:pt x="101" y="63"/>
                    <a:pt x="98" y="61"/>
                  </a:cubicBezTo>
                  <a:cubicBezTo>
                    <a:pt x="98" y="73"/>
                    <a:pt x="98" y="73"/>
                    <a:pt x="98" y="73"/>
                  </a:cubicBezTo>
                  <a:cubicBezTo>
                    <a:pt x="107" y="75"/>
                    <a:pt x="112" y="77"/>
                    <a:pt x="115" y="80"/>
                  </a:cubicBezTo>
                  <a:cubicBezTo>
                    <a:pt x="124" y="88"/>
                    <a:pt x="121" y="102"/>
                    <a:pt x="112" y="108"/>
                  </a:cubicBezTo>
                  <a:cubicBezTo>
                    <a:pt x="108" y="110"/>
                    <a:pt x="103" y="111"/>
                    <a:pt x="98" y="112"/>
                  </a:cubicBezTo>
                  <a:cubicBezTo>
                    <a:pt x="98" y="119"/>
                    <a:pt x="98" y="119"/>
                    <a:pt x="98" y="119"/>
                  </a:cubicBezTo>
                  <a:cubicBezTo>
                    <a:pt x="92" y="119"/>
                    <a:pt x="92" y="119"/>
                    <a:pt x="92" y="119"/>
                  </a:cubicBezTo>
                  <a:cubicBezTo>
                    <a:pt x="92" y="112"/>
                    <a:pt x="92" y="112"/>
                    <a:pt x="92" y="112"/>
                  </a:cubicBezTo>
                  <a:cubicBezTo>
                    <a:pt x="80" y="111"/>
                    <a:pt x="72" y="106"/>
                    <a:pt x="70" y="93"/>
                  </a:cubicBezTo>
                  <a:cubicBezTo>
                    <a:pt x="86" y="92"/>
                    <a:pt x="86" y="92"/>
                    <a:pt x="86" y="92"/>
                  </a:cubicBezTo>
                  <a:cubicBezTo>
                    <a:pt x="87" y="96"/>
                    <a:pt x="88" y="99"/>
                    <a:pt x="92" y="101"/>
                  </a:cubicBezTo>
                  <a:cubicBezTo>
                    <a:pt x="92" y="86"/>
                    <a:pt x="92" y="86"/>
                    <a:pt x="92" y="86"/>
                  </a:cubicBezTo>
                  <a:cubicBezTo>
                    <a:pt x="87" y="85"/>
                    <a:pt x="83" y="83"/>
                    <a:pt x="81" y="82"/>
                  </a:cubicBezTo>
                  <a:cubicBezTo>
                    <a:pt x="71" y="77"/>
                    <a:pt x="69" y="63"/>
                    <a:pt x="77" y="56"/>
                  </a:cubicBezTo>
                  <a:cubicBezTo>
                    <a:pt x="81" y="52"/>
                    <a:pt x="86" y="51"/>
                    <a:pt x="92" y="50"/>
                  </a:cubicBezTo>
                  <a:cubicBezTo>
                    <a:pt x="92" y="46"/>
                    <a:pt x="92" y="46"/>
                    <a:pt x="92" y="46"/>
                  </a:cubicBezTo>
                  <a:cubicBezTo>
                    <a:pt x="98" y="46"/>
                    <a:pt x="98" y="46"/>
                    <a:pt x="98" y="46"/>
                  </a:cubicBezTo>
                  <a:cubicBezTo>
                    <a:pt x="98" y="50"/>
                    <a:pt x="98" y="50"/>
                    <a:pt x="98" y="50"/>
                  </a:cubicBezTo>
                  <a:cubicBezTo>
                    <a:pt x="108" y="51"/>
                    <a:pt x="116" y="55"/>
                    <a:pt x="119" y="65"/>
                  </a:cubicBezTo>
                  <a:close/>
                  <a:moveTo>
                    <a:pt x="47" y="67"/>
                  </a:moveTo>
                  <a:cubicBezTo>
                    <a:pt x="46" y="65"/>
                    <a:pt x="45" y="63"/>
                    <a:pt x="44" y="61"/>
                  </a:cubicBezTo>
                  <a:cubicBezTo>
                    <a:pt x="45" y="59"/>
                    <a:pt x="45" y="59"/>
                    <a:pt x="45" y="59"/>
                  </a:cubicBezTo>
                  <a:cubicBezTo>
                    <a:pt x="48" y="59"/>
                    <a:pt x="50" y="59"/>
                    <a:pt x="53" y="59"/>
                  </a:cubicBezTo>
                  <a:cubicBezTo>
                    <a:pt x="54" y="61"/>
                    <a:pt x="54" y="61"/>
                    <a:pt x="54" y="61"/>
                  </a:cubicBezTo>
                  <a:cubicBezTo>
                    <a:pt x="53" y="63"/>
                    <a:pt x="53" y="65"/>
                    <a:pt x="52" y="67"/>
                  </a:cubicBezTo>
                  <a:cubicBezTo>
                    <a:pt x="47" y="67"/>
                    <a:pt x="47" y="67"/>
                    <a:pt x="47" y="67"/>
                  </a:cubicBezTo>
                  <a:close/>
                  <a:moveTo>
                    <a:pt x="63" y="39"/>
                  </a:moveTo>
                  <a:cubicBezTo>
                    <a:pt x="67" y="37"/>
                    <a:pt x="67" y="34"/>
                    <a:pt x="67" y="30"/>
                  </a:cubicBezTo>
                  <a:cubicBezTo>
                    <a:pt x="65" y="29"/>
                    <a:pt x="65" y="29"/>
                    <a:pt x="64" y="29"/>
                  </a:cubicBezTo>
                  <a:cubicBezTo>
                    <a:pt x="65" y="23"/>
                    <a:pt x="66" y="16"/>
                    <a:pt x="65" y="11"/>
                  </a:cubicBezTo>
                  <a:cubicBezTo>
                    <a:pt x="63" y="3"/>
                    <a:pt x="56" y="0"/>
                    <a:pt x="48" y="1"/>
                  </a:cubicBezTo>
                  <a:cubicBezTo>
                    <a:pt x="41" y="1"/>
                    <a:pt x="34" y="1"/>
                    <a:pt x="32" y="10"/>
                  </a:cubicBezTo>
                  <a:cubicBezTo>
                    <a:pt x="31" y="17"/>
                    <a:pt x="32" y="24"/>
                    <a:pt x="33" y="29"/>
                  </a:cubicBezTo>
                  <a:cubicBezTo>
                    <a:pt x="32" y="29"/>
                    <a:pt x="32" y="29"/>
                    <a:pt x="31" y="30"/>
                  </a:cubicBezTo>
                  <a:cubicBezTo>
                    <a:pt x="30" y="34"/>
                    <a:pt x="31" y="37"/>
                    <a:pt x="34" y="39"/>
                  </a:cubicBezTo>
                  <a:cubicBezTo>
                    <a:pt x="38" y="61"/>
                    <a:pt x="60" y="62"/>
                    <a:pt x="63" y="39"/>
                  </a:cubicBezTo>
                  <a:close/>
                </a:path>
              </a:pathLst>
            </a:custGeom>
            <a:solidFill>
              <a:srgbClr val="FFFFFF"/>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grpSp>
          <p:nvGrpSpPr>
            <p:cNvPr id="40" name="Group 39">
              <a:extLst>
                <a:ext uri="{FF2B5EF4-FFF2-40B4-BE49-F238E27FC236}">
                  <a16:creationId xmlns:a16="http://schemas.microsoft.com/office/drawing/2014/main" id="{15490644-534E-4027-B983-834FEA7A0066}"/>
                </a:ext>
              </a:extLst>
            </p:cNvPr>
            <p:cNvGrpSpPr/>
            <p:nvPr/>
          </p:nvGrpSpPr>
          <p:grpSpPr>
            <a:xfrm>
              <a:off x="4111713" y="4301711"/>
              <a:ext cx="374545" cy="372155"/>
              <a:chOff x="3468688" y="2419351"/>
              <a:chExt cx="330201" cy="390525"/>
            </a:xfrm>
            <a:solidFill>
              <a:srgbClr val="FFFFFF"/>
            </a:solidFill>
          </p:grpSpPr>
          <p:sp>
            <p:nvSpPr>
              <p:cNvPr id="41" name="Freeform 119">
                <a:extLst>
                  <a:ext uri="{FF2B5EF4-FFF2-40B4-BE49-F238E27FC236}">
                    <a16:creationId xmlns:a16="http://schemas.microsoft.com/office/drawing/2014/main" id="{ACBD2F5A-7858-4E11-A34A-F5B3940EFA88}"/>
                  </a:ext>
                </a:extLst>
              </p:cNvPr>
              <p:cNvSpPr>
                <a:spLocks/>
              </p:cNvSpPr>
              <p:nvPr/>
            </p:nvSpPr>
            <p:spPr bwMode="auto">
              <a:xfrm>
                <a:off x="3530601" y="2482851"/>
                <a:ext cx="74613" cy="19050"/>
              </a:xfrm>
              <a:custGeom>
                <a:avLst/>
                <a:gdLst>
                  <a:gd name="T0" fmla="*/ 12 w 93"/>
                  <a:gd name="T1" fmla="*/ 0 h 25"/>
                  <a:gd name="T2" fmla="*/ 81 w 93"/>
                  <a:gd name="T3" fmla="*/ 0 h 25"/>
                  <a:gd name="T4" fmla="*/ 85 w 93"/>
                  <a:gd name="T5" fmla="*/ 2 h 25"/>
                  <a:gd name="T6" fmla="*/ 90 w 93"/>
                  <a:gd name="T7" fmla="*/ 5 h 25"/>
                  <a:gd name="T8" fmla="*/ 92 w 93"/>
                  <a:gd name="T9" fmla="*/ 8 h 25"/>
                  <a:gd name="T10" fmla="*/ 93 w 93"/>
                  <a:gd name="T11" fmla="*/ 12 h 25"/>
                  <a:gd name="T12" fmla="*/ 92 w 93"/>
                  <a:gd name="T13" fmla="*/ 17 h 25"/>
                  <a:gd name="T14" fmla="*/ 90 w 93"/>
                  <a:gd name="T15" fmla="*/ 20 h 25"/>
                  <a:gd name="T16" fmla="*/ 85 w 93"/>
                  <a:gd name="T17" fmla="*/ 23 h 25"/>
                  <a:gd name="T18" fmla="*/ 81 w 93"/>
                  <a:gd name="T19" fmla="*/ 25 h 25"/>
                  <a:gd name="T20" fmla="*/ 12 w 93"/>
                  <a:gd name="T21" fmla="*/ 25 h 25"/>
                  <a:gd name="T22" fmla="*/ 8 w 93"/>
                  <a:gd name="T23" fmla="*/ 23 h 25"/>
                  <a:gd name="T24" fmla="*/ 3 w 93"/>
                  <a:gd name="T25" fmla="*/ 20 h 25"/>
                  <a:gd name="T26" fmla="*/ 1 w 93"/>
                  <a:gd name="T27" fmla="*/ 17 h 25"/>
                  <a:gd name="T28" fmla="*/ 0 w 93"/>
                  <a:gd name="T29" fmla="*/ 12 h 25"/>
                  <a:gd name="T30" fmla="*/ 1 w 93"/>
                  <a:gd name="T31" fmla="*/ 8 h 25"/>
                  <a:gd name="T32" fmla="*/ 3 w 93"/>
                  <a:gd name="T33" fmla="*/ 5 h 25"/>
                  <a:gd name="T34" fmla="*/ 8 w 93"/>
                  <a:gd name="T35" fmla="*/ 2 h 25"/>
                  <a:gd name="T36" fmla="*/ 12 w 93"/>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25">
                    <a:moveTo>
                      <a:pt x="12" y="0"/>
                    </a:moveTo>
                    <a:lnTo>
                      <a:pt x="81" y="0"/>
                    </a:lnTo>
                    <a:lnTo>
                      <a:pt x="85" y="2"/>
                    </a:lnTo>
                    <a:lnTo>
                      <a:pt x="90" y="5"/>
                    </a:lnTo>
                    <a:lnTo>
                      <a:pt x="92" y="8"/>
                    </a:lnTo>
                    <a:lnTo>
                      <a:pt x="93" y="12"/>
                    </a:lnTo>
                    <a:lnTo>
                      <a:pt x="92" y="17"/>
                    </a:lnTo>
                    <a:lnTo>
                      <a:pt x="90" y="20"/>
                    </a:lnTo>
                    <a:lnTo>
                      <a:pt x="85" y="23"/>
                    </a:lnTo>
                    <a:lnTo>
                      <a:pt x="81" y="25"/>
                    </a:lnTo>
                    <a:lnTo>
                      <a:pt x="12" y="25"/>
                    </a:lnTo>
                    <a:lnTo>
                      <a:pt x="8" y="23"/>
                    </a:lnTo>
                    <a:lnTo>
                      <a:pt x="3" y="20"/>
                    </a:lnTo>
                    <a:lnTo>
                      <a:pt x="1" y="17"/>
                    </a:lnTo>
                    <a:lnTo>
                      <a:pt x="0" y="12"/>
                    </a:lnTo>
                    <a:lnTo>
                      <a:pt x="1" y="8"/>
                    </a:lnTo>
                    <a:lnTo>
                      <a:pt x="3" y="5"/>
                    </a:lnTo>
                    <a:lnTo>
                      <a:pt x="8" y="2"/>
                    </a:lnTo>
                    <a:lnTo>
                      <a:pt x="12"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20">
                <a:extLst>
                  <a:ext uri="{FF2B5EF4-FFF2-40B4-BE49-F238E27FC236}">
                    <a16:creationId xmlns:a16="http://schemas.microsoft.com/office/drawing/2014/main" id="{1BC5D8B7-6D8A-4C34-8046-72597E28E38F}"/>
                  </a:ext>
                </a:extLst>
              </p:cNvPr>
              <p:cNvSpPr>
                <a:spLocks/>
              </p:cNvSpPr>
              <p:nvPr/>
            </p:nvSpPr>
            <p:spPr bwMode="auto">
              <a:xfrm>
                <a:off x="3530601" y="2513013"/>
                <a:ext cx="74613" cy="19050"/>
              </a:xfrm>
              <a:custGeom>
                <a:avLst/>
                <a:gdLst>
                  <a:gd name="T0" fmla="*/ 12 w 93"/>
                  <a:gd name="T1" fmla="*/ 0 h 23"/>
                  <a:gd name="T2" fmla="*/ 81 w 93"/>
                  <a:gd name="T3" fmla="*/ 0 h 23"/>
                  <a:gd name="T4" fmla="*/ 85 w 93"/>
                  <a:gd name="T5" fmla="*/ 0 h 23"/>
                  <a:gd name="T6" fmla="*/ 90 w 93"/>
                  <a:gd name="T7" fmla="*/ 3 h 23"/>
                  <a:gd name="T8" fmla="*/ 92 w 93"/>
                  <a:gd name="T9" fmla="*/ 6 h 23"/>
                  <a:gd name="T10" fmla="*/ 93 w 93"/>
                  <a:gd name="T11" fmla="*/ 11 h 23"/>
                  <a:gd name="T12" fmla="*/ 92 w 93"/>
                  <a:gd name="T13" fmla="*/ 15 h 23"/>
                  <a:gd name="T14" fmla="*/ 90 w 93"/>
                  <a:gd name="T15" fmla="*/ 20 h 23"/>
                  <a:gd name="T16" fmla="*/ 85 w 93"/>
                  <a:gd name="T17" fmla="*/ 22 h 23"/>
                  <a:gd name="T18" fmla="*/ 81 w 93"/>
                  <a:gd name="T19" fmla="*/ 23 h 23"/>
                  <a:gd name="T20" fmla="*/ 12 w 93"/>
                  <a:gd name="T21" fmla="*/ 23 h 23"/>
                  <a:gd name="T22" fmla="*/ 8 w 93"/>
                  <a:gd name="T23" fmla="*/ 22 h 23"/>
                  <a:gd name="T24" fmla="*/ 3 w 93"/>
                  <a:gd name="T25" fmla="*/ 20 h 23"/>
                  <a:gd name="T26" fmla="*/ 1 w 93"/>
                  <a:gd name="T27" fmla="*/ 15 h 23"/>
                  <a:gd name="T28" fmla="*/ 0 w 93"/>
                  <a:gd name="T29" fmla="*/ 11 h 23"/>
                  <a:gd name="T30" fmla="*/ 1 w 93"/>
                  <a:gd name="T31" fmla="*/ 6 h 23"/>
                  <a:gd name="T32" fmla="*/ 3 w 93"/>
                  <a:gd name="T33" fmla="*/ 3 h 23"/>
                  <a:gd name="T34" fmla="*/ 8 w 93"/>
                  <a:gd name="T35" fmla="*/ 0 h 23"/>
                  <a:gd name="T36" fmla="*/ 12 w 93"/>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23">
                    <a:moveTo>
                      <a:pt x="12" y="0"/>
                    </a:moveTo>
                    <a:lnTo>
                      <a:pt x="81" y="0"/>
                    </a:lnTo>
                    <a:lnTo>
                      <a:pt x="85" y="0"/>
                    </a:lnTo>
                    <a:lnTo>
                      <a:pt x="90" y="3"/>
                    </a:lnTo>
                    <a:lnTo>
                      <a:pt x="92" y="6"/>
                    </a:lnTo>
                    <a:lnTo>
                      <a:pt x="93" y="11"/>
                    </a:lnTo>
                    <a:lnTo>
                      <a:pt x="92" y="15"/>
                    </a:lnTo>
                    <a:lnTo>
                      <a:pt x="90" y="20"/>
                    </a:lnTo>
                    <a:lnTo>
                      <a:pt x="85" y="22"/>
                    </a:lnTo>
                    <a:lnTo>
                      <a:pt x="81" y="23"/>
                    </a:lnTo>
                    <a:lnTo>
                      <a:pt x="12" y="23"/>
                    </a:lnTo>
                    <a:lnTo>
                      <a:pt x="8" y="22"/>
                    </a:lnTo>
                    <a:lnTo>
                      <a:pt x="3" y="20"/>
                    </a:lnTo>
                    <a:lnTo>
                      <a:pt x="1" y="15"/>
                    </a:lnTo>
                    <a:lnTo>
                      <a:pt x="0" y="11"/>
                    </a:lnTo>
                    <a:lnTo>
                      <a:pt x="1" y="6"/>
                    </a:lnTo>
                    <a:lnTo>
                      <a:pt x="3" y="3"/>
                    </a:lnTo>
                    <a:lnTo>
                      <a:pt x="8" y="0"/>
                    </a:lnTo>
                    <a:lnTo>
                      <a:pt x="12"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21">
                <a:extLst>
                  <a:ext uri="{FF2B5EF4-FFF2-40B4-BE49-F238E27FC236}">
                    <a16:creationId xmlns:a16="http://schemas.microsoft.com/office/drawing/2014/main" id="{F93F28DD-13E0-41CF-AE1D-2AF6D82C5F7E}"/>
                  </a:ext>
                </a:extLst>
              </p:cNvPr>
              <p:cNvSpPr>
                <a:spLocks/>
              </p:cNvSpPr>
              <p:nvPr/>
            </p:nvSpPr>
            <p:spPr bwMode="auto">
              <a:xfrm>
                <a:off x="3530601" y="2543176"/>
                <a:ext cx="146050" cy="19050"/>
              </a:xfrm>
              <a:custGeom>
                <a:avLst/>
                <a:gdLst>
                  <a:gd name="T0" fmla="*/ 12 w 185"/>
                  <a:gd name="T1" fmla="*/ 0 h 23"/>
                  <a:gd name="T2" fmla="*/ 172 w 185"/>
                  <a:gd name="T3" fmla="*/ 0 h 23"/>
                  <a:gd name="T4" fmla="*/ 177 w 185"/>
                  <a:gd name="T5" fmla="*/ 0 h 23"/>
                  <a:gd name="T6" fmla="*/ 180 w 185"/>
                  <a:gd name="T7" fmla="*/ 3 h 23"/>
                  <a:gd name="T8" fmla="*/ 183 w 185"/>
                  <a:gd name="T9" fmla="*/ 6 h 23"/>
                  <a:gd name="T10" fmla="*/ 185 w 185"/>
                  <a:gd name="T11" fmla="*/ 11 h 23"/>
                  <a:gd name="T12" fmla="*/ 183 w 185"/>
                  <a:gd name="T13" fmla="*/ 15 h 23"/>
                  <a:gd name="T14" fmla="*/ 180 w 185"/>
                  <a:gd name="T15" fmla="*/ 20 h 23"/>
                  <a:gd name="T16" fmla="*/ 177 w 185"/>
                  <a:gd name="T17" fmla="*/ 21 h 23"/>
                  <a:gd name="T18" fmla="*/ 172 w 185"/>
                  <a:gd name="T19" fmla="*/ 23 h 23"/>
                  <a:gd name="T20" fmla="*/ 12 w 185"/>
                  <a:gd name="T21" fmla="*/ 23 h 23"/>
                  <a:gd name="T22" fmla="*/ 8 w 185"/>
                  <a:gd name="T23" fmla="*/ 21 h 23"/>
                  <a:gd name="T24" fmla="*/ 3 w 185"/>
                  <a:gd name="T25" fmla="*/ 20 h 23"/>
                  <a:gd name="T26" fmla="*/ 1 w 185"/>
                  <a:gd name="T27" fmla="*/ 15 h 23"/>
                  <a:gd name="T28" fmla="*/ 0 w 185"/>
                  <a:gd name="T29" fmla="*/ 11 h 23"/>
                  <a:gd name="T30" fmla="*/ 1 w 185"/>
                  <a:gd name="T31" fmla="*/ 6 h 23"/>
                  <a:gd name="T32" fmla="*/ 3 w 185"/>
                  <a:gd name="T33" fmla="*/ 3 h 23"/>
                  <a:gd name="T34" fmla="*/ 8 w 185"/>
                  <a:gd name="T35" fmla="*/ 0 h 23"/>
                  <a:gd name="T36" fmla="*/ 12 w 185"/>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23">
                    <a:moveTo>
                      <a:pt x="12" y="0"/>
                    </a:moveTo>
                    <a:lnTo>
                      <a:pt x="172" y="0"/>
                    </a:lnTo>
                    <a:lnTo>
                      <a:pt x="177" y="0"/>
                    </a:lnTo>
                    <a:lnTo>
                      <a:pt x="180" y="3"/>
                    </a:lnTo>
                    <a:lnTo>
                      <a:pt x="183" y="6"/>
                    </a:lnTo>
                    <a:lnTo>
                      <a:pt x="185" y="11"/>
                    </a:lnTo>
                    <a:lnTo>
                      <a:pt x="183" y="15"/>
                    </a:lnTo>
                    <a:lnTo>
                      <a:pt x="180" y="20"/>
                    </a:lnTo>
                    <a:lnTo>
                      <a:pt x="177" y="21"/>
                    </a:lnTo>
                    <a:lnTo>
                      <a:pt x="172" y="23"/>
                    </a:lnTo>
                    <a:lnTo>
                      <a:pt x="12" y="23"/>
                    </a:lnTo>
                    <a:lnTo>
                      <a:pt x="8" y="21"/>
                    </a:lnTo>
                    <a:lnTo>
                      <a:pt x="3" y="20"/>
                    </a:lnTo>
                    <a:lnTo>
                      <a:pt x="1" y="15"/>
                    </a:lnTo>
                    <a:lnTo>
                      <a:pt x="0" y="11"/>
                    </a:lnTo>
                    <a:lnTo>
                      <a:pt x="1" y="6"/>
                    </a:lnTo>
                    <a:lnTo>
                      <a:pt x="3" y="3"/>
                    </a:lnTo>
                    <a:lnTo>
                      <a:pt x="8" y="0"/>
                    </a:lnTo>
                    <a:lnTo>
                      <a:pt x="12"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22">
                <a:extLst>
                  <a:ext uri="{FF2B5EF4-FFF2-40B4-BE49-F238E27FC236}">
                    <a16:creationId xmlns:a16="http://schemas.microsoft.com/office/drawing/2014/main" id="{E648FDB0-5B69-45A3-82DD-0F9AA879FB69}"/>
                  </a:ext>
                </a:extLst>
              </p:cNvPr>
              <p:cNvSpPr>
                <a:spLocks/>
              </p:cNvSpPr>
              <p:nvPr/>
            </p:nvSpPr>
            <p:spPr bwMode="auto">
              <a:xfrm>
                <a:off x="3530601" y="2573338"/>
                <a:ext cx="146050" cy="19050"/>
              </a:xfrm>
              <a:custGeom>
                <a:avLst/>
                <a:gdLst>
                  <a:gd name="T0" fmla="*/ 12 w 185"/>
                  <a:gd name="T1" fmla="*/ 0 h 23"/>
                  <a:gd name="T2" fmla="*/ 172 w 185"/>
                  <a:gd name="T3" fmla="*/ 0 h 23"/>
                  <a:gd name="T4" fmla="*/ 177 w 185"/>
                  <a:gd name="T5" fmla="*/ 0 h 23"/>
                  <a:gd name="T6" fmla="*/ 180 w 185"/>
                  <a:gd name="T7" fmla="*/ 3 h 23"/>
                  <a:gd name="T8" fmla="*/ 183 w 185"/>
                  <a:gd name="T9" fmla="*/ 8 h 23"/>
                  <a:gd name="T10" fmla="*/ 185 w 185"/>
                  <a:gd name="T11" fmla="*/ 11 h 23"/>
                  <a:gd name="T12" fmla="*/ 183 w 185"/>
                  <a:gd name="T13" fmla="*/ 15 h 23"/>
                  <a:gd name="T14" fmla="*/ 180 w 185"/>
                  <a:gd name="T15" fmla="*/ 20 h 23"/>
                  <a:gd name="T16" fmla="*/ 177 w 185"/>
                  <a:gd name="T17" fmla="*/ 22 h 23"/>
                  <a:gd name="T18" fmla="*/ 172 w 185"/>
                  <a:gd name="T19" fmla="*/ 23 h 23"/>
                  <a:gd name="T20" fmla="*/ 12 w 185"/>
                  <a:gd name="T21" fmla="*/ 23 h 23"/>
                  <a:gd name="T22" fmla="*/ 8 w 185"/>
                  <a:gd name="T23" fmla="*/ 22 h 23"/>
                  <a:gd name="T24" fmla="*/ 3 w 185"/>
                  <a:gd name="T25" fmla="*/ 20 h 23"/>
                  <a:gd name="T26" fmla="*/ 1 w 185"/>
                  <a:gd name="T27" fmla="*/ 15 h 23"/>
                  <a:gd name="T28" fmla="*/ 0 w 185"/>
                  <a:gd name="T29" fmla="*/ 11 h 23"/>
                  <a:gd name="T30" fmla="*/ 1 w 185"/>
                  <a:gd name="T31" fmla="*/ 8 h 23"/>
                  <a:gd name="T32" fmla="*/ 3 w 185"/>
                  <a:gd name="T33" fmla="*/ 3 h 23"/>
                  <a:gd name="T34" fmla="*/ 8 w 185"/>
                  <a:gd name="T35" fmla="*/ 0 h 23"/>
                  <a:gd name="T36" fmla="*/ 12 w 185"/>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23">
                    <a:moveTo>
                      <a:pt x="12" y="0"/>
                    </a:moveTo>
                    <a:lnTo>
                      <a:pt x="172" y="0"/>
                    </a:lnTo>
                    <a:lnTo>
                      <a:pt x="177" y="0"/>
                    </a:lnTo>
                    <a:lnTo>
                      <a:pt x="180" y="3"/>
                    </a:lnTo>
                    <a:lnTo>
                      <a:pt x="183" y="8"/>
                    </a:lnTo>
                    <a:lnTo>
                      <a:pt x="185" y="11"/>
                    </a:lnTo>
                    <a:lnTo>
                      <a:pt x="183" y="15"/>
                    </a:lnTo>
                    <a:lnTo>
                      <a:pt x="180" y="20"/>
                    </a:lnTo>
                    <a:lnTo>
                      <a:pt x="177" y="22"/>
                    </a:lnTo>
                    <a:lnTo>
                      <a:pt x="172" y="23"/>
                    </a:lnTo>
                    <a:lnTo>
                      <a:pt x="12" y="23"/>
                    </a:lnTo>
                    <a:lnTo>
                      <a:pt x="8" y="22"/>
                    </a:lnTo>
                    <a:lnTo>
                      <a:pt x="3" y="20"/>
                    </a:lnTo>
                    <a:lnTo>
                      <a:pt x="1" y="15"/>
                    </a:lnTo>
                    <a:lnTo>
                      <a:pt x="0" y="11"/>
                    </a:lnTo>
                    <a:lnTo>
                      <a:pt x="1" y="8"/>
                    </a:lnTo>
                    <a:lnTo>
                      <a:pt x="3" y="3"/>
                    </a:lnTo>
                    <a:lnTo>
                      <a:pt x="8" y="0"/>
                    </a:lnTo>
                    <a:lnTo>
                      <a:pt x="12"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23">
                <a:extLst>
                  <a:ext uri="{FF2B5EF4-FFF2-40B4-BE49-F238E27FC236}">
                    <a16:creationId xmlns:a16="http://schemas.microsoft.com/office/drawing/2014/main" id="{70550DAA-3C34-4996-AC8B-A0056D6086FE}"/>
                  </a:ext>
                </a:extLst>
              </p:cNvPr>
              <p:cNvSpPr>
                <a:spLocks/>
              </p:cNvSpPr>
              <p:nvPr/>
            </p:nvSpPr>
            <p:spPr bwMode="auto">
              <a:xfrm>
                <a:off x="3530601" y="2601913"/>
                <a:ext cx="146050" cy="19050"/>
              </a:xfrm>
              <a:custGeom>
                <a:avLst/>
                <a:gdLst>
                  <a:gd name="T0" fmla="*/ 12 w 185"/>
                  <a:gd name="T1" fmla="*/ 0 h 25"/>
                  <a:gd name="T2" fmla="*/ 172 w 185"/>
                  <a:gd name="T3" fmla="*/ 0 h 25"/>
                  <a:gd name="T4" fmla="*/ 177 w 185"/>
                  <a:gd name="T5" fmla="*/ 1 h 25"/>
                  <a:gd name="T6" fmla="*/ 180 w 185"/>
                  <a:gd name="T7" fmla="*/ 4 h 25"/>
                  <a:gd name="T8" fmla="*/ 183 w 185"/>
                  <a:gd name="T9" fmla="*/ 7 h 25"/>
                  <a:gd name="T10" fmla="*/ 185 w 185"/>
                  <a:gd name="T11" fmla="*/ 12 h 25"/>
                  <a:gd name="T12" fmla="*/ 183 w 185"/>
                  <a:gd name="T13" fmla="*/ 17 h 25"/>
                  <a:gd name="T14" fmla="*/ 180 w 185"/>
                  <a:gd name="T15" fmla="*/ 20 h 25"/>
                  <a:gd name="T16" fmla="*/ 177 w 185"/>
                  <a:gd name="T17" fmla="*/ 23 h 25"/>
                  <a:gd name="T18" fmla="*/ 172 w 185"/>
                  <a:gd name="T19" fmla="*/ 25 h 25"/>
                  <a:gd name="T20" fmla="*/ 12 w 185"/>
                  <a:gd name="T21" fmla="*/ 25 h 25"/>
                  <a:gd name="T22" fmla="*/ 8 w 185"/>
                  <a:gd name="T23" fmla="*/ 23 h 25"/>
                  <a:gd name="T24" fmla="*/ 3 w 185"/>
                  <a:gd name="T25" fmla="*/ 20 h 25"/>
                  <a:gd name="T26" fmla="*/ 1 w 185"/>
                  <a:gd name="T27" fmla="*/ 17 h 25"/>
                  <a:gd name="T28" fmla="*/ 0 w 185"/>
                  <a:gd name="T29" fmla="*/ 12 h 25"/>
                  <a:gd name="T30" fmla="*/ 1 w 185"/>
                  <a:gd name="T31" fmla="*/ 7 h 25"/>
                  <a:gd name="T32" fmla="*/ 3 w 185"/>
                  <a:gd name="T33" fmla="*/ 4 h 25"/>
                  <a:gd name="T34" fmla="*/ 8 w 185"/>
                  <a:gd name="T35" fmla="*/ 1 h 25"/>
                  <a:gd name="T36" fmla="*/ 12 w 185"/>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25">
                    <a:moveTo>
                      <a:pt x="12" y="0"/>
                    </a:moveTo>
                    <a:lnTo>
                      <a:pt x="172" y="0"/>
                    </a:lnTo>
                    <a:lnTo>
                      <a:pt x="177" y="1"/>
                    </a:lnTo>
                    <a:lnTo>
                      <a:pt x="180" y="4"/>
                    </a:lnTo>
                    <a:lnTo>
                      <a:pt x="183" y="7"/>
                    </a:lnTo>
                    <a:lnTo>
                      <a:pt x="185" y="12"/>
                    </a:lnTo>
                    <a:lnTo>
                      <a:pt x="183" y="17"/>
                    </a:lnTo>
                    <a:lnTo>
                      <a:pt x="180" y="20"/>
                    </a:lnTo>
                    <a:lnTo>
                      <a:pt x="177" y="23"/>
                    </a:lnTo>
                    <a:lnTo>
                      <a:pt x="172" y="25"/>
                    </a:lnTo>
                    <a:lnTo>
                      <a:pt x="12" y="25"/>
                    </a:lnTo>
                    <a:lnTo>
                      <a:pt x="8" y="23"/>
                    </a:lnTo>
                    <a:lnTo>
                      <a:pt x="3" y="20"/>
                    </a:lnTo>
                    <a:lnTo>
                      <a:pt x="1" y="17"/>
                    </a:lnTo>
                    <a:lnTo>
                      <a:pt x="0" y="12"/>
                    </a:lnTo>
                    <a:lnTo>
                      <a:pt x="1" y="7"/>
                    </a:lnTo>
                    <a:lnTo>
                      <a:pt x="3" y="4"/>
                    </a:lnTo>
                    <a:lnTo>
                      <a:pt x="8" y="1"/>
                    </a:lnTo>
                    <a:lnTo>
                      <a:pt x="12"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24">
                <a:extLst>
                  <a:ext uri="{FF2B5EF4-FFF2-40B4-BE49-F238E27FC236}">
                    <a16:creationId xmlns:a16="http://schemas.microsoft.com/office/drawing/2014/main" id="{0F273D9A-F755-4693-B54B-18055DEA5F35}"/>
                  </a:ext>
                </a:extLst>
              </p:cNvPr>
              <p:cNvSpPr>
                <a:spLocks noEditPoints="1"/>
              </p:cNvSpPr>
              <p:nvPr/>
            </p:nvSpPr>
            <p:spPr bwMode="auto">
              <a:xfrm>
                <a:off x="3468688" y="2419351"/>
                <a:ext cx="271463" cy="342900"/>
              </a:xfrm>
              <a:custGeom>
                <a:avLst/>
                <a:gdLst>
                  <a:gd name="T0" fmla="*/ 243 w 342"/>
                  <a:gd name="T1" fmla="*/ 65 h 432"/>
                  <a:gd name="T2" fmla="*/ 243 w 342"/>
                  <a:gd name="T3" fmla="*/ 102 h 432"/>
                  <a:gd name="T4" fmla="*/ 277 w 342"/>
                  <a:gd name="T5" fmla="*/ 102 h 432"/>
                  <a:gd name="T6" fmla="*/ 260 w 342"/>
                  <a:gd name="T7" fmla="*/ 84 h 432"/>
                  <a:gd name="T8" fmla="*/ 243 w 342"/>
                  <a:gd name="T9" fmla="*/ 65 h 432"/>
                  <a:gd name="T10" fmla="*/ 30 w 342"/>
                  <a:gd name="T11" fmla="*/ 0 h 432"/>
                  <a:gd name="T12" fmla="*/ 213 w 342"/>
                  <a:gd name="T13" fmla="*/ 1 h 432"/>
                  <a:gd name="T14" fmla="*/ 230 w 342"/>
                  <a:gd name="T15" fmla="*/ 4 h 432"/>
                  <a:gd name="T16" fmla="*/ 244 w 342"/>
                  <a:gd name="T17" fmla="*/ 14 h 432"/>
                  <a:gd name="T18" fmla="*/ 288 w 342"/>
                  <a:gd name="T19" fmla="*/ 56 h 432"/>
                  <a:gd name="T20" fmla="*/ 329 w 342"/>
                  <a:gd name="T21" fmla="*/ 99 h 432"/>
                  <a:gd name="T22" fmla="*/ 337 w 342"/>
                  <a:gd name="T23" fmla="*/ 112 h 432"/>
                  <a:gd name="T24" fmla="*/ 342 w 342"/>
                  <a:gd name="T25" fmla="*/ 127 h 432"/>
                  <a:gd name="T26" fmla="*/ 342 w 342"/>
                  <a:gd name="T27" fmla="*/ 255 h 432"/>
                  <a:gd name="T28" fmla="*/ 325 w 342"/>
                  <a:gd name="T29" fmla="*/ 251 h 432"/>
                  <a:gd name="T30" fmla="*/ 308 w 342"/>
                  <a:gd name="T31" fmla="*/ 250 h 432"/>
                  <a:gd name="T32" fmla="*/ 308 w 342"/>
                  <a:gd name="T33" fmla="*/ 136 h 432"/>
                  <a:gd name="T34" fmla="*/ 235 w 342"/>
                  <a:gd name="T35" fmla="*/ 136 h 432"/>
                  <a:gd name="T36" fmla="*/ 222 w 342"/>
                  <a:gd name="T37" fmla="*/ 135 h 432"/>
                  <a:gd name="T38" fmla="*/ 213 w 342"/>
                  <a:gd name="T39" fmla="*/ 132 h 432"/>
                  <a:gd name="T40" fmla="*/ 208 w 342"/>
                  <a:gd name="T41" fmla="*/ 122 h 432"/>
                  <a:gd name="T42" fmla="*/ 207 w 342"/>
                  <a:gd name="T43" fmla="*/ 110 h 432"/>
                  <a:gd name="T44" fmla="*/ 208 w 342"/>
                  <a:gd name="T45" fmla="*/ 36 h 432"/>
                  <a:gd name="T46" fmla="*/ 34 w 342"/>
                  <a:gd name="T47" fmla="*/ 36 h 432"/>
                  <a:gd name="T48" fmla="*/ 34 w 342"/>
                  <a:gd name="T49" fmla="*/ 396 h 432"/>
                  <a:gd name="T50" fmla="*/ 170 w 342"/>
                  <a:gd name="T51" fmla="*/ 396 h 432"/>
                  <a:gd name="T52" fmla="*/ 173 w 342"/>
                  <a:gd name="T53" fmla="*/ 415 h 432"/>
                  <a:gd name="T54" fmla="*/ 177 w 342"/>
                  <a:gd name="T55" fmla="*/ 432 h 432"/>
                  <a:gd name="T56" fmla="*/ 30 w 342"/>
                  <a:gd name="T57" fmla="*/ 432 h 432"/>
                  <a:gd name="T58" fmla="*/ 14 w 342"/>
                  <a:gd name="T59" fmla="*/ 430 h 432"/>
                  <a:gd name="T60" fmla="*/ 5 w 342"/>
                  <a:gd name="T61" fmla="*/ 425 h 432"/>
                  <a:gd name="T62" fmla="*/ 2 w 342"/>
                  <a:gd name="T63" fmla="*/ 418 h 432"/>
                  <a:gd name="T64" fmla="*/ 0 w 342"/>
                  <a:gd name="T65" fmla="*/ 402 h 432"/>
                  <a:gd name="T66" fmla="*/ 0 w 342"/>
                  <a:gd name="T67" fmla="*/ 216 h 432"/>
                  <a:gd name="T68" fmla="*/ 0 w 342"/>
                  <a:gd name="T69" fmla="*/ 31 h 432"/>
                  <a:gd name="T70" fmla="*/ 0 w 342"/>
                  <a:gd name="T71" fmla="*/ 14 h 432"/>
                  <a:gd name="T72" fmla="*/ 5 w 342"/>
                  <a:gd name="T73" fmla="*/ 4 h 432"/>
                  <a:gd name="T74" fmla="*/ 14 w 342"/>
                  <a:gd name="T75" fmla="*/ 1 h 432"/>
                  <a:gd name="T76" fmla="*/ 30 w 342"/>
                  <a:gd name="T77"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2" h="432">
                    <a:moveTo>
                      <a:pt x="243" y="65"/>
                    </a:moveTo>
                    <a:lnTo>
                      <a:pt x="243" y="102"/>
                    </a:lnTo>
                    <a:lnTo>
                      <a:pt x="277" y="102"/>
                    </a:lnTo>
                    <a:lnTo>
                      <a:pt x="260" y="84"/>
                    </a:lnTo>
                    <a:lnTo>
                      <a:pt x="243" y="65"/>
                    </a:lnTo>
                    <a:close/>
                    <a:moveTo>
                      <a:pt x="30" y="0"/>
                    </a:moveTo>
                    <a:lnTo>
                      <a:pt x="213" y="1"/>
                    </a:lnTo>
                    <a:lnTo>
                      <a:pt x="230" y="4"/>
                    </a:lnTo>
                    <a:lnTo>
                      <a:pt x="244" y="14"/>
                    </a:lnTo>
                    <a:lnTo>
                      <a:pt x="288" y="56"/>
                    </a:lnTo>
                    <a:lnTo>
                      <a:pt x="329" y="99"/>
                    </a:lnTo>
                    <a:lnTo>
                      <a:pt x="337" y="112"/>
                    </a:lnTo>
                    <a:lnTo>
                      <a:pt x="342" y="127"/>
                    </a:lnTo>
                    <a:lnTo>
                      <a:pt x="342" y="255"/>
                    </a:lnTo>
                    <a:lnTo>
                      <a:pt x="325" y="251"/>
                    </a:lnTo>
                    <a:lnTo>
                      <a:pt x="308" y="250"/>
                    </a:lnTo>
                    <a:lnTo>
                      <a:pt x="308" y="136"/>
                    </a:lnTo>
                    <a:lnTo>
                      <a:pt x="235" y="136"/>
                    </a:lnTo>
                    <a:lnTo>
                      <a:pt x="222" y="135"/>
                    </a:lnTo>
                    <a:lnTo>
                      <a:pt x="213" y="132"/>
                    </a:lnTo>
                    <a:lnTo>
                      <a:pt x="208" y="122"/>
                    </a:lnTo>
                    <a:lnTo>
                      <a:pt x="207" y="110"/>
                    </a:lnTo>
                    <a:lnTo>
                      <a:pt x="208" y="36"/>
                    </a:lnTo>
                    <a:lnTo>
                      <a:pt x="34" y="36"/>
                    </a:lnTo>
                    <a:lnTo>
                      <a:pt x="34" y="396"/>
                    </a:lnTo>
                    <a:lnTo>
                      <a:pt x="170" y="396"/>
                    </a:lnTo>
                    <a:lnTo>
                      <a:pt x="173" y="415"/>
                    </a:lnTo>
                    <a:lnTo>
                      <a:pt x="177" y="432"/>
                    </a:lnTo>
                    <a:lnTo>
                      <a:pt x="30" y="432"/>
                    </a:lnTo>
                    <a:lnTo>
                      <a:pt x="14" y="430"/>
                    </a:lnTo>
                    <a:lnTo>
                      <a:pt x="5" y="425"/>
                    </a:lnTo>
                    <a:lnTo>
                      <a:pt x="2" y="418"/>
                    </a:lnTo>
                    <a:lnTo>
                      <a:pt x="0" y="402"/>
                    </a:lnTo>
                    <a:lnTo>
                      <a:pt x="0" y="216"/>
                    </a:lnTo>
                    <a:lnTo>
                      <a:pt x="0" y="31"/>
                    </a:lnTo>
                    <a:lnTo>
                      <a:pt x="0" y="14"/>
                    </a:lnTo>
                    <a:lnTo>
                      <a:pt x="5" y="4"/>
                    </a:lnTo>
                    <a:lnTo>
                      <a:pt x="14" y="1"/>
                    </a:lnTo>
                    <a:lnTo>
                      <a:pt x="30"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25">
                <a:extLst>
                  <a:ext uri="{FF2B5EF4-FFF2-40B4-BE49-F238E27FC236}">
                    <a16:creationId xmlns:a16="http://schemas.microsoft.com/office/drawing/2014/main" id="{1EB28124-A335-447D-9050-8628040339C3}"/>
                  </a:ext>
                </a:extLst>
              </p:cNvPr>
              <p:cNvSpPr>
                <a:spLocks noEditPoints="1"/>
              </p:cNvSpPr>
              <p:nvPr/>
            </p:nvSpPr>
            <p:spPr bwMode="auto">
              <a:xfrm>
                <a:off x="3622676" y="2633663"/>
                <a:ext cx="176213" cy="176213"/>
              </a:xfrm>
              <a:custGeom>
                <a:avLst/>
                <a:gdLst>
                  <a:gd name="T0" fmla="*/ 157 w 222"/>
                  <a:gd name="T1" fmla="*/ 65 h 222"/>
                  <a:gd name="T2" fmla="*/ 140 w 222"/>
                  <a:gd name="T3" fmla="*/ 82 h 222"/>
                  <a:gd name="T4" fmla="*/ 115 w 222"/>
                  <a:gd name="T5" fmla="*/ 107 h 222"/>
                  <a:gd name="T6" fmla="*/ 100 w 222"/>
                  <a:gd name="T7" fmla="*/ 115 h 222"/>
                  <a:gd name="T8" fmla="*/ 89 w 222"/>
                  <a:gd name="T9" fmla="*/ 107 h 222"/>
                  <a:gd name="T10" fmla="*/ 78 w 222"/>
                  <a:gd name="T11" fmla="*/ 96 h 222"/>
                  <a:gd name="T12" fmla="*/ 69 w 222"/>
                  <a:gd name="T13" fmla="*/ 90 h 222"/>
                  <a:gd name="T14" fmla="*/ 61 w 222"/>
                  <a:gd name="T15" fmla="*/ 90 h 222"/>
                  <a:gd name="T16" fmla="*/ 56 w 222"/>
                  <a:gd name="T17" fmla="*/ 92 h 222"/>
                  <a:gd name="T18" fmla="*/ 53 w 222"/>
                  <a:gd name="T19" fmla="*/ 93 h 222"/>
                  <a:gd name="T20" fmla="*/ 49 w 222"/>
                  <a:gd name="T21" fmla="*/ 103 h 222"/>
                  <a:gd name="T22" fmla="*/ 52 w 222"/>
                  <a:gd name="T23" fmla="*/ 113 h 222"/>
                  <a:gd name="T24" fmla="*/ 90 w 222"/>
                  <a:gd name="T25" fmla="*/ 152 h 222"/>
                  <a:gd name="T26" fmla="*/ 100 w 222"/>
                  <a:gd name="T27" fmla="*/ 157 h 222"/>
                  <a:gd name="T28" fmla="*/ 111 w 222"/>
                  <a:gd name="T29" fmla="*/ 155 h 222"/>
                  <a:gd name="T30" fmla="*/ 171 w 222"/>
                  <a:gd name="T31" fmla="*/ 96 h 222"/>
                  <a:gd name="T32" fmla="*/ 182 w 222"/>
                  <a:gd name="T33" fmla="*/ 79 h 222"/>
                  <a:gd name="T34" fmla="*/ 181 w 222"/>
                  <a:gd name="T35" fmla="*/ 68 h 222"/>
                  <a:gd name="T36" fmla="*/ 171 w 222"/>
                  <a:gd name="T37" fmla="*/ 62 h 222"/>
                  <a:gd name="T38" fmla="*/ 112 w 222"/>
                  <a:gd name="T39" fmla="*/ 0 h 222"/>
                  <a:gd name="T40" fmla="*/ 168 w 222"/>
                  <a:gd name="T41" fmla="*/ 16 h 222"/>
                  <a:gd name="T42" fmla="*/ 208 w 222"/>
                  <a:gd name="T43" fmla="*/ 56 h 222"/>
                  <a:gd name="T44" fmla="*/ 222 w 222"/>
                  <a:gd name="T45" fmla="*/ 112 h 222"/>
                  <a:gd name="T46" fmla="*/ 207 w 222"/>
                  <a:gd name="T47" fmla="*/ 168 h 222"/>
                  <a:gd name="T48" fmla="*/ 167 w 222"/>
                  <a:gd name="T49" fmla="*/ 207 h 222"/>
                  <a:gd name="T50" fmla="*/ 111 w 222"/>
                  <a:gd name="T51" fmla="*/ 222 h 222"/>
                  <a:gd name="T52" fmla="*/ 53 w 222"/>
                  <a:gd name="T53" fmla="*/ 207 h 222"/>
                  <a:gd name="T54" fmla="*/ 14 w 222"/>
                  <a:gd name="T55" fmla="*/ 166 h 222"/>
                  <a:gd name="T56" fmla="*/ 0 w 222"/>
                  <a:gd name="T57" fmla="*/ 109 h 222"/>
                  <a:gd name="T58" fmla="*/ 16 w 222"/>
                  <a:gd name="T59" fmla="*/ 54 h 222"/>
                  <a:gd name="T60" fmla="*/ 56 w 222"/>
                  <a:gd name="T61" fmla="*/ 14 h 222"/>
                  <a:gd name="T62" fmla="*/ 112 w 222"/>
                  <a:gd name="T6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2" h="222">
                    <a:moveTo>
                      <a:pt x="165" y="62"/>
                    </a:moveTo>
                    <a:lnTo>
                      <a:pt x="157" y="65"/>
                    </a:lnTo>
                    <a:lnTo>
                      <a:pt x="151" y="72"/>
                    </a:lnTo>
                    <a:lnTo>
                      <a:pt x="140" y="82"/>
                    </a:lnTo>
                    <a:lnTo>
                      <a:pt x="128" y="95"/>
                    </a:lnTo>
                    <a:lnTo>
                      <a:pt x="115" y="107"/>
                    </a:lnTo>
                    <a:lnTo>
                      <a:pt x="108" y="115"/>
                    </a:lnTo>
                    <a:lnTo>
                      <a:pt x="100" y="115"/>
                    </a:lnTo>
                    <a:lnTo>
                      <a:pt x="95" y="113"/>
                    </a:lnTo>
                    <a:lnTo>
                      <a:pt x="89" y="107"/>
                    </a:lnTo>
                    <a:lnTo>
                      <a:pt x="84" y="101"/>
                    </a:lnTo>
                    <a:lnTo>
                      <a:pt x="78" y="96"/>
                    </a:lnTo>
                    <a:lnTo>
                      <a:pt x="73" y="92"/>
                    </a:lnTo>
                    <a:lnTo>
                      <a:pt x="69" y="90"/>
                    </a:lnTo>
                    <a:lnTo>
                      <a:pt x="64" y="89"/>
                    </a:lnTo>
                    <a:lnTo>
                      <a:pt x="61" y="90"/>
                    </a:lnTo>
                    <a:lnTo>
                      <a:pt x="58" y="90"/>
                    </a:lnTo>
                    <a:lnTo>
                      <a:pt x="56" y="92"/>
                    </a:lnTo>
                    <a:lnTo>
                      <a:pt x="55" y="93"/>
                    </a:lnTo>
                    <a:lnTo>
                      <a:pt x="53" y="93"/>
                    </a:lnTo>
                    <a:lnTo>
                      <a:pt x="50" y="98"/>
                    </a:lnTo>
                    <a:lnTo>
                      <a:pt x="49" y="103"/>
                    </a:lnTo>
                    <a:lnTo>
                      <a:pt x="50" y="109"/>
                    </a:lnTo>
                    <a:lnTo>
                      <a:pt x="52" y="113"/>
                    </a:lnTo>
                    <a:lnTo>
                      <a:pt x="55" y="118"/>
                    </a:lnTo>
                    <a:lnTo>
                      <a:pt x="90" y="152"/>
                    </a:lnTo>
                    <a:lnTo>
                      <a:pt x="95" y="155"/>
                    </a:lnTo>
                    <a:lnTo>
                      <a:pt x="100" y="157"/>
                    </a:lnTo>
                    <a:lnTo>
                      <a:pt x="104" y="157"/>
                    </a:lnTo>
                    <a:lnTo>
                      <a:pt x="111" y="155"/>
                    </a:lnTo>
                    <a:lnTo>
                      <a:pt x="114" y="152"/>
                    </a:lnTo>
                    <a:lnTo>
                      <a:pt x="171" y="96"/>
                    </a:lnTo>
                    <a:lnTo>
                      <a:pt x="179" y="87"/>
                    </a:lnTo>
                    <a:lnTo>
                      <a:pt x="182" y="79"/>
                    </a:lnTo>
                    <a:lnTo>
                      <a:pt x="182" y="73"/>
                    </a:lnTo>
                    <a:lnTo>
                      <a:pt x="181" y="68"/>
                    </a:lnTo>
                    <a:lnTo>
                      <a:pt x="179" y="67"/>
                    </a:lnTo>
                    <a:lnTo>
                      <a:pt x="171" y="62"/>
                    </a:lnTo>
                    <a:lnTo>
                      <a:pt x="165" y="62"/>
                    </a:lnTo>
                    <a:close/>
                    <a:moveTo>
                      <a:pt x="112" y="0"/>
                    </a:moveTo>
                    <a:lnTo>
                      <a:pt x="142" y="3"/>
                    </a:lnTo>
                    <a:lnTo>
                      <a:pt x="168" y="16"/>
                    </a:lnTo>
                    <a:lnTo>
                      <a:pt x="190" y="33"/>
                    </a:lnTo>
                    <a:lnTo>
                      <a:pt x="208" y="56"/>
                    </a:lnTo>
                    <a:lnTo>
                      <a:pt x="219" y="82"/>
                    </a:lnTo>
                    <a:lnTo>
                      <a:pt x="222" y="112"/>
                    </a:lnTo>
                    <a:lnTo>
                      <a:pt x="218" y="141"/>
                    </a:lnTo>
                    <a:lnTo>
                      <a:pt x="207" y="168"/>
                    </a:lnTo>
                    <a:lnTo>
                      <a:pt x="190" y="190"/>
                    </a:lnTo>
                    <a:lnTo>
                      <a:pt x="167" y="207"/>
                    </a:lnTo>
                    <a:lnTo>
                      <a:pt x="140" y="218"/>
                    </a:lnTo>
                    <a:lnTo>
                      <a:pt x="111" y="222"/>
                    </a:lnTo>
                    <a:lnTo>
                      <a:pt x="81" y="218"/>
                    </a:lnTo>
                    <a:lnTo>
                      <a:pt x="53" y="207"/>
                    </a:lnTo>
                    <a:lnTo>
                      <a:pt x="31" y="190"/>
                    </a:lnTo>
                    <a:lnTo>
                      <a:pt x="14" y="166"/>
                    </a:lnTo>
                    <a:lnTo>
                      <a:pt x="4" y="140"/>
                    </a:lnTo>
                    <a:lnTo>
                      <a:pt x="0" y="109"/>
                    </a:lnTo>
                    <a:lnTo>
                      <a:pt x="5" y="81"/>
                    </a:lnTo>
                    <a:lnTo>
                      <a:pt x="16" y="54"/>
                    </a:lnTo>
                    <a:lnTo>
                      <a:pt x="33" y="31"/>
                    </a:lnTo>
                    <a:lnTo>
                      <a:pt x="56" y="14"/>
                    </a:lnTo>
                    <a:lnTo>
                      <a:pt x="83" y="3"/>
                    </a:lnTo>
                    <a:lnTo>
                      <a:pt x="112"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588173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cxnSp>
        <p:nvCxnSpPr>
          <p:cNvPr id="160" name="Google Shape;160;p4"/>
          <p:cNvCxnSpPr/>
          <p:nvPr/>
        </p:nvCxnSpPr>
        <p:spPr>
          <a:xfrm>
            <a:off x="0" y="1676400"/>
            <a:ext cx="12192000" cy="0"/>
          </a:xfrm>
          <a:prstGeom prst="straightConnector1">
            <a:avLst/>
          </a:prstGeom>
          <a:noFill/>
          <a:ln w="28575" cap="flat" cmpd="sng">
            <a:solidFill>
              <a:srgbClr val="D0AB74"/>
            </a:solidFill>
            <a:prstDash val="solid"/>
            <a:miter lim="800000"/>
            <a:headEnd type="none" w="sm" len="sm"/>
            <a:tailEnd type="none" w="sm" len="sm"/>
          </a:ln>
        </p:spPr>
      </p:cxnSp>
      <p:sp>
        <p:nvSpPr>
          <p:cNvPr id="161" name="Google Shape;161;p4"/>
          <p:cNvSpPr txBox="1"/>
          <p:nvPr/>
        </p:nvSpPr>
        <p:spPr>
          <a:xfrm>
            <a:off x="410538" y="1020658"/>
            <a:ext cx="9771152" cy="572909"/>
          </a:xfrm>
          <a:prstGeom prst="rect">
            <a:avLst/>
          </a:prstGeom>
          <a:noFill/>
          <a:ln>
            <a:noFill/>
          </a:ln>
        </p:spPr>
        <p:txBody>
          <a:bodyPr spcFirstLastPara="1" wrap="square" lIns="0" tIns="45700" rIns="0" bIns="45700" anchor="t" anchorCtr="0">
            <a:noAutofit/>
          </a:bodyPr>
          <a:lstStyle/>
          <a:p>
            <a:pPr lvl="0">
              <a:lnSpc>
                <a:spcPct val="90000"/>
              </a:lnSpc>
              <a:buClr>
                <a:schemeClr val="dk1"/>
              </a:buClr>
              <a:buSzPts val="2800"/>
            </a:pPr>
            <a:r>
              <a:rPr lang="en-US" sz="2800" b="1" dirty="0">
                <a:solidFill>
                  <a:schemeClr val="dk1"/>
                </a:solidFill>
                <a:latin typeface="Avenir"/>
                <a:ea typeface="Avenir"/>
                <a:cs typeface="Avenir"/>
                <a:sym typeface="Avenir"/>
              </a:rPr>
              <a:t>Key Objectives of the Digital Procurement Platform (DPP) </a:t>
            </a:r>
          </a:p>
        </p:txBody>
      </p:sp>
      <p:cxnSp>
        <p:nvCxnSpPr>
          <p:cNvPr id="18" name="Straight Connector 17">
            <a:extLst>
              <a:ext uri="{FF2B5EF4-FFF2-40B4-BE49-F238E27FC236}">
                <a16:creationId xmlns:a16="http://schemas.microsoft.com/office/drawing/2014/main" id="{DAD0DD6A-9535-4CA3-9AF8-0BA7B108BC65}"/>
              </a:ext>
            </a:extLst>
          </p:cNvPr>
          <p:cNvCxnSpPr/>
          <p:nvPr/>
        </p:nvCxnSpPr>
        <p:spPr>
          <a:xfrm>
            <a:off x="6074203" y="2422352"/>
            <a:ext cx="0" cy="37345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9" name="Picture 18" descr="Icon&#10;&#10;Description automatically generated">
            <a:extLst>
              <a:ext uri="{FF2B5EF4-FFF2-40B4-BE49-F238E27FC236}">
                <a16:creationId xmlns:a16="http://schemas.microsoft.com/office/drawing/2014/main" id="{D29B0FF5-B17F-4379-9C2F-FD94F63AF6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0370" y="2474338"/>
            <a:ext cx="509930" cy="464821"/>
          </a:xfrm>
          <a:prstGeom prst="rect">
            <a:avLst/>
          </a:prstGeom>
        </p:spPr>
      </p:pic>
      <p:pic>
        <p:nvPicPr>
          <p:cNvPr id="20" name="Picture 19" descr="Icon&#10;&#10;Description automatically generated">
            <a:extLst>
              <a:ext uri="{FF2B5EF4-FFF2-40B4-BE49-F238E27FC236}">
                <a16:creationId xmlns:a16="http://schemas.microsoft.com/office/drawing/2014/main" id="{217026B5-2ECA-4CB8-A2C5-4AEA6F5416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884" y="2417751"/>
            <a:ext cx="532961" cy="506748"/>
          </a:xfrm>
          <a:prstGeom prst="rect">
            <a:avLst/>
          </a:prstGeom>
        </p:spPr>
      </p:pic>
      <p:sp>
        <p:nvSpPr>
          <p:cNvPr id="21" name="Text Placeholder 2">
            <a:extLst>
              <a:ext uri="{FF2B5EF4-FFF2-40B4-BE49-F238E27FC236}">
                <a16:creationId xmlns:a16="http://schemas.microsoft.com/office/drawing/2014/main" id="{84A20A5B-12D6-4A12-A55E-DBB354E20E60}"/>
              </a:ext>
            </a:extLst>
          </p:cNvPr>
          <p:cNvSpPr txBox="1">
            <a:spLocks/>
          </p:cNvSpPr>
          <p:nvPr/>
        </p:nvSpPr>
        <p:spPr>
          <a:xfrm>
            <a:off x="695740" y="3090534"/>
            <a:ext cx="1392913" cy="3111760"/>
          </a:xfrm>
          <a:prstGeom prst="rect">
            <a:avLst/>
          </a:prstGeom>
        </p:spPr>
        <p:txBody>
          <a:bodyPr vert="horz" lIns="0" tIns="0" rIns="0" bIns="0" rtlCol="0">
            <a:normAutofit/>
          </a:bodyPr>
          <a:lstStyle>
            <a:lvl1pPr marL="0" indent="0" algn="l" defTabSz="914400" rtl="0" eaLnBrk="1" latinLnBrk="0" hangingPunct="1">
              <a:lnSpc>
                <a:spcPts val="1900"/>
              </a:lnSpc>
              <a:spcBef>
                <a:spcPts val="1000"/>
              </a:spcBef>
              <a:buFontTx/>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eaLnBrk="1" fontAlgn="auto" latinLnBrk="0" hangingPunct="1">
              <a:lnSpc>
                <a:spcPts val="1900"/>
              </a:lnSpc>
              <a:spcBef>
                <a:spcPts val="1000"/>
              </a:spcBef>
              <a:spcAft>
                <a:spcPts val="0"/>
              </a:spcAft>
              <a:buClrTx/>
              <a:buSzTx/>
              <a:buFontTx/>
              <a:buNone/>
              <a:tabLst/>
              <a:defRPr/>
            </a:pPr>
            <a:r>
              <a:rPr kumimoji="0" lang="en-US" sz="2000" i="0" u="none" strike="noStrike" kern="1200" cap="none" spc="0" normalizeH="0" baseline="0" noProof="0" dirty="0">
                <a:ln>
                  <a:noFill/>
                </a:ln>
                <a:solidFill>
                  <a:srgbClr val="424242"/>
                </a:solidFill>
                <a:effectLst/>
                <a:uLnTx/>
                <a:uFillTx/>
                <a:latin typeface="Sakkal Majalla" panose="02000000000000000000" pitchFamily="2" charset="-78"/>
                <a:cs typeface="Sakkal Majalla" panose="02000000000000000000" pitchFamily="2" charset="-78"/>
              </a:rPr>
              <a:t>Provide a user-friendly experience </a:t>
            </a:r>
          </a:p>
          <a:p>
            <a:pPr marL="0" marR="0" lvl="0" indent="0" defTabSz="914400" eaLnBrk="1" fontAlgn="auto" latinLnBrk="0" hangingPunct="1">
              <a:lnSpc>
                <a:spcPts val="1900"/>
              </a:lnSpc>
              <a:spcBef>
                <a:spcPts val="1000"/>
              </a:spcBef>
              <a:spcAft>
                <a:spcPts val="0"/>
              </a:spcAft>
              <a:buClrTx/>
              <a:buSzTx/>
              <a:buFontTx/>
              <a:buNone/>
              <a:tabLst/>
              <a:defRPr/>
            </a:pPr>
            <a:r>
              <a:rPr lang="en-US" sz="2000" b="1" dirty="0">
                <a:solidFill>
                  <a:srgbClr val="424242"/>
                </a:solidFill>
                <a:latin typeface="Sakkal Majalla" panose="02000000000000000000" pitchFamily="2" charset="-78"/>
                <a:cs typeface="Sakkal Majalla" panose="02000000000000000000" pitchFamily="2" charset="-78"/>
              </a:rPr>
              <a:t>Easily accessible through a user- friendly interface</a:t>
            </a:r>
            <a:endParaRPr kumimoji="0" lang="en-US" sz="2000" b="1" i="0" u="none" strike="noStrike" kern="1200" cap="none" spc="0" normalizeH="0" baseline="0" noProof="0" dirty="0">
              <a:ln>
                <a:noFill/>
              </a:ln>
              <a:solidFill>
                <a:srgbClr val="424242"/>
              </a:solidFill>
              <a:effectLst/>
              <a:uLnTx/>
              <a:uFillTx/>
              <a:latin typeface="Sakkal Majalla" panose="02000000000000000000" pitchFamily="2" charset="-78"/>
              <a:cs typeface="Sakkal Majalla" panose="02000000000000000000" pitchFamily="2" charset="-78"/>
            </a:endParaRPr>
          </a:p>
          <a:p>
            <a:pPr marL="0" marR="0" lvl="0" indent="0" algn="just" defTabSz="914400" eaLnBrk="1" fontAlgn="auto" latinLnBrk="0" hangingPunct="1">
              <a:lnSpc>
                <a:spcPts val="1900"/>
              </a:lnSpc>
              <a:spcBef>
                <a:spcPts val="1000"/>
              </a:spcBef>
              <a:spcAft>
                <a:spcPts val="0"/>
              </a:spcAft>
              <a:buClrTx/>
              <a:buSzTx/>
              <a:buFontTx/>
              <a:buNone/>
              <a:tabLst/>
              <a:defRPr/>
            </a:pPr>
            <a:endParaRPr lang="en-US" dirty="0">
              <a:solidFill>
                <a:srgbClr val="424242"/>
              </a:solidFill>
              <a:latin typeface="tahoma" panose="020B0604030504040204" pitchFamily="34" charset="0"/>
            </a:endParaRPr>
          </a:p>
        </p:txBody>
      </p:sp>
      <p:cxnSp>
        <p:nvCxnSpPr>
          <p:cNvPr id="22" name="Straight Connector 21">
            <a:extLst>
              <a:ext uri="{FF2B5EF4-FFF2-40B4-BE49-F238E27FC236}">
                <a16:creationId xmlns:a16="http://schemas.microsoft.com/office/drawing/2014/main" id="{04F052E8-67E4-4751-AAAF-E8D1F3E233E5}"/>
              </a:ext>
            </a:extLst>
          </p:cNvPr>
          <p:cNvCxnSpPr/>
          <p:nvPr/>
        </p:nvCxnSpPr>
        <p:spPr>
          <a:xfrm>
            <a:off x="2209404" y="2404839"/>
            <a:ext cx="0" cy="37345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3" name="Picture 22" descr="Icon&#10;&#10;Description automatically generated">
            <a:extLst>
              <a:ext uri="{FF2B5EF4-FFF2-40B4-BE49-F238E27FC236}">
                <a16:creationId xmlns:a16="http://schemas.microsoft.com/office/drawing/2014/main" id="{42611CA2-73EB-4712-B064-01B7AF7F0F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4210" y="2474338"/>
            <a:ext cx="394403" cy="394403"/>
          </a:xfrm>
          <a:prstGeom prst="rect">
            <a:avLst/>
          </a:prstGeom>
        </p:spPr>
      </p:pic>
      <p:sp>
        <p:nvSpPr>
          <p:cNvPr id="24" name="Text Placeholder 2">
            <a:extLst>
              <a:ext uri="{FF2B5EF4-FFF2-40B4-BE49-F238E27FC236}">
                <a16:creationId xmlns:a16="http://schemas.microsoft.com/office/drawing/2014/main" id="{F6CA87A8-3907-4A77-A0FB-EE40EA9591F6}"/>
              </a:ext>
            </a:extLst>
          </p:cNvPr>
          <p:cNvSpPr txBox="1">
            <a:spLocks/>
          </p:cNvSpPr>
          <p:nvPr/>
        </p:nvSpPr>
        <p:spPr>
          <a:xfrm>
            <a:off x="2356461" y="3090534"/>
            <a:ext cx="1605152" cy="3111760"/>
          </a:xfrm>
          <a:prstGeom prst="rect">
            <a:avLst/>
          </a:prstGeom>
        </p:spPr>
        <p:txBody>
          <a:bodyPr vert="horz" lIns="0" tIns="0" rIns="0" bIns="0" rtlCol="0">
            <a:normAutofit/>
          </a:bodyPr>
          <a:lstStyle>
            <a:lvl1pPr marL="0" indent="0" algn="l" defTabSz="914400" rtl="0" eaLnBrk="1" latinLnBrk="0" hangingPunct="1">
              <a:lnSpc>
                <a:spcPts val="1900"/>
              </a:lnSpc>
              <a:spcBef>
                <a:spcPts val="1000"/>
              </a:spcBef>
              <a:buFontTx/>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eaLnBrk="1" fontAlgn="auto" latinLnBrk="0" hangingPunct="1">
              <a:lnSpc>
                <a:spcPts val="1900"/>
              </a:lnSpc>
              <a:spcBef>
                <a:spcPts val="1000"/>
              </a:spcBef>
              <a:spcAft>
                <a:spcPts val="0"/>
              </a:spcAft>
              <a:buClrTx/>
              <a:buSzTx/>
              <a:buFontTx/>
              <a:buNone/>
              <a:tabLst/>
              <a:defRPr/>
            </a:pPr>
            <a:r>
              <a:rPr kumimoji="0" lang="en-US" sz="2000" i="0" u="none" strike="noStrike" kern="1200" cap="none" spc="0" normalizeH="0" baseline="0" noProof="0" dirty="0">
                <a:ln>
                  <a:noFill/>
                </a:ln>
                <a:solidFill>
                  <a:srgbClr val="424242"/>
                </a:solidFill>
                <a:effectLst/>
                <a:uLnTx/>
                <a:uFillTx/>
                <a:latin typeface="Sakkal Majalla" panose="02000000000000000000" pitchFamily="2" charset="-78"/>
                <a:cs typeface="Sakkal Majalla" panose="02000000000000000000" pitchFamily="2" charset="-78"/>
              </a:rPr>
              <a:t>Speed up procurement process </a:t>
            </a:r>
          </a:p>
          <a:p>
            <a:pPr marL="0" marR="0" lvl="0" indent="0" defTabSz="914400" eaLnBrk="1" fontAlgn="auto" latinLnBrk="0" hangingPunct="1">
              <a:lnSpc>
                <a:spcPts val="19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24242"/>
                </a:solidFill>
                <a:effectLst/>
                <a:uLnTx/>
                <a:uFillTx/>
                <a:latin typeface="Sakkal Majalla" panose="02000000000000000000" pitchFamily="2" charset="-78"/>
                <a:cs typeface="Sakkal Majalla" panose="02000000000000000000" pitchFamily="2" charset="-78"/>
              </a:rPr>
              <a:t>from 60 days to 6 minutes</a:t>
            </a:r>
            <a:endParaRPr kumimoji="0" lang="ar-AE" sz="2000" b="1" i="0" u="none" strike="noStrike" kern="1200" cap="none" spc="0" normalizeH="0" baseline="0" noProof="0" dirty="0">
              <a:ln>
                <a:noFill/>
              </a:ln>
              <a:solidFill>
                <a:srgbClr val="424242"/>
              </a:solidFill>
              <a:effectLst/>
              <a:uLnTx/>
              <a:uFillTx/>
              <a:latin typeface="Sakkal Majalla" panose="02000000000000000000" pitchFamily="2" charset="-78"/>
              <a:cs typeface="Sakkal Majalla" panose="02000000000000000000" pitchFamily="2" charset="-78"/>
            </a:endParaRPr>
          </a:p>
        </p:txBody>
      </p:sp>
      <p:cxnSp>
        <p:nvCxnSpPr>
          <p:cNvPr id="25" name="Straight Connector 24">
            <a:extLst>
              <a:ext uri="{FF2B5EF4-FFF2-40B4-BE49-F238E27FC236}">
                <a16:creationId xmlns:a16="http://schemas.microsoft.com/office/drawing/2014/main" id="{53DE57DF-5B56-4754-A2DB-57A43D347BFF}"/>
              </a:ext>
            </a:extLst>
          </p:cNvPr>
          <p:cNvCxnSpPr/>
          <p:nvPr/>
        </p:nvCxnSpPr>
        <p:spPr>
          <a:xfrm>
            <a:off x="4087862" y="2392855"/>
            <a:ext cx="0" cy="37345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07C53635-7E31-46B2-ABD5-4D784EC4D879}"/>
              </a:ext>
            </a:extLst>
          </p:cNvPr>
          <p:cNvSpPr txBox="1">
            <a:spLocks/>
          </p:cNvSpPr>
          <p:nvPr/>
        </p:nvSpPr>
        <p:spPr>
          <a:xfrm>
            <a:off x="4277731" y="3090534"/>
            <a:ext cx="1665214" cy="3111760"/>
          </a:xfrm>
          <a:prstGeom prst="rect">
            <a:avLst/>
          </a:prstGeom>
        </p:spPr>
        <p:txBody>
          <a:bodyPr vert="horz" lIns="0" tIns="0" rIns="0" bIns="0" rtlCol="0">
            <a:normAutofit/>
          </a:bodyPr>
          <a:lstStyle>
            <a:lvl1pPr marL="0" indent="0" algn="l" defTabSz="914400" rtl="0" eaLnBrk="1" latinLnBrk="0" hangingPunct="1">
              <a:lnSpc>
                <a:spcPts val="1900"/>
              </a:lnSpc>
              <a:spcBef>
                <a:spcPts val="1000"/>
              </a:spcBef>
              <a:buFontTx/>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eaLnBrk="1" fontAlgn="auto" latinLnBrk="0" hangingPunct="1">
              <a:lnSpc>
                <a:spcPts val="1900"/>
              </a:lnSpc>
              <a:spcBef>
                <a:spcPts val="1000"/>
              </a:spcBef>
              <a:spcAft>
                <a:spcPts val="0"/>
              </a:spcAft>
              <a:buClrTx/>
              <a:buSzTx/>
              <a:buFontTx/>
              <a:buNone/>
              <a:tabLst/>
              <a:defRPr/>
            </a:pPr>
            <a:r>
              <a:rPr kumimoji="0" lang="en-US" sz="2000" i="0" u="none" strike="noStrike" kern="1200" cap="none" spc="0" normalizeH="0" baseline="0" noProof="0" dirty="0">
                <a:ln>
                  <a:noFill/>
                </a:ln>
                <a:solidFill>
                  <a:srgbClr val="424242"/>
                </a:solidFill>
                <a:effectLst/>
                <a:uLnTx/>
                <a:uFillTx/>
                <a:latin typeface="Sakkal Majalla" panose="02000000000000000000" pitchFamily="2" charset="-78"/>
                <a:cs typeface="Sakkal Majalla" panose="02000000000000000000" pitchFamily="2" charset="-78"/>
              </a:rPr>
              <a:t>Introduce a new concept of government procurement by</a:t>
            </a:r>
          </a:p>
          <a:p>
            <a:pPr marL="0" marR="0" lvl="0" indent="0" defTabSz="914400" eaLnBrk="1" fontAlgn="auto" latinLnBrk="0" hangingPunct="1">
              <a:lnSpc>
                <a:spcPts val="19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24242"/>
                </a:solidFill>
                <a:effectLst/>
                <a:uLnTx/>
                <a:uFillTx/>
                <a:latin typeface="Sakkal Majalla" panose="02000000000000000000" pitchFamily="2" charset="-78"/>
                <a:cs typeface="Sakkal Majalla" panose="02000000000000000000" pitchFamily="2" charset="-78"/>
              </a:rPr>
              <a:t>Creating a catalogue of the commonly procured goods &amp; services</a:t>
            </a:r>
          </a:p>
        </p:txBody>
      </p:sp>
      <p:pic>
        <p:nvPicPr>
          <p:cNvPr id="27" name="Graphic 26" descr="Money outline">
            <a:extLst>
              <a:ext uri="{FF2B5EF4-FFF2-40B4-BE49-F238E27FC236}">
                <a16:creationId xmlns:a16="http://schemas.microsoft.com/office/drawing/2014/main" id="{72B710BE-4F62-4695-A774-AF6D244D79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627962">
            <a:off x="6278610" y="2365851"/>
            <a:ext cx="611375" cy="611375"/>
          </a:xfrm>
          <a:prstGeom prst="rect">
            <a:avLst/>
          </a:prstGeom>
        </p:spPr>
      </p:pic>
      <p:sp>
        <p:nvSpPr>
          <p:cNvPr id="28" name="Text Placeholder 2">
            <a:extLst>
              <a:ext uri="{FF2B5EF4-FFF2-40B4-BE49-F238E27FC236}">
                <a16:creationId xmlns:a16="http://schemas.microsoft.com/office/drawing/2014/main" id="{FB07A8F1-8CFB-4EDC-B899-BC2898CECE80}"/>
              </a:ext>
            </a:extLst>
          </p:cNvPr>
          <p:cNvSpPr txBox="1">
            <a:spLocks/>
          </p:cNvSpPr>
          <p:nvPr/>
        </p:nvSpPr>
        <p:spPr>
          <a:xfrm>
            <a:off x="6298634" y="3080260"/>
            <a:ext cx="1591920" cy="3111760"/>
          </a:xfrm>
          <a:prstGeom prst="rect">
            <a:avLst/>
          </a:prstGeom>
        </p:spPr>
        <p:txBody>
          <a:bodyPr vert="horz" lIns="0" tIns="0" rIns="0" bIns="0" rtlCol="0">
            <a:normAutofit/>
          </a:bodyPr>
          <a:lstStyle>
            <a:lvl1pPr marL="0" indent="0" algn="l" defTabSz="914400" rtl="0" eaLnBrk="1" latinLnBrk="0" hangingPunct="1">
              <a:lnSpc>
                <a:spcPts val="1900"/>
              </a:lnSpc>
              <a:spcBef>
                <a:spcPts val="1000"/>
              </a:spcBef>
              <a:buFontTx/>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eaLnBrk="1" fontAlgn="auto" latinLnBrk="0" hangingPunct="1">
              <a:lnSpc>
                <a:spcPts val="1900"/>
              </a:lnSpc>
              <a:spcBef>
                <a:spcPts val="1000"/>
              </a:spcBef>
              <a:spcAft>
                <a:spcPts val="0"/>
              </a:spcAft>
              <a:buClrTx/>
              <a:buSzTx/>
              <a:buFontTx/>
              <a:buNone/>
              <a:tabLst/>
              <a:defRPr/>
            </a:pPr>
            <a:r>
              <a:rPr lang="en-US" sz="2000" dirty="0">
                <a:solidFill>
                  <a:srgbClr val="424242"/>
                </a:solidFill>
                <a:latin typeface="Sakkal Majalla" panose="02000000000000000000" pitchFamily="2" charset="-78"/>
                <a:cs typeface="Sakkal Majalla" panose="02000000000000000000" pitchFamily="2" charset="-78"/>
              </a:rPr>
              <a:t>Enhances the efficiency of government spending by </a:t>
            </a:r>
          </a:p>
          <a:p>
            <a:pPr marL="0" marR="0" lvl="0" indent="0" defTabSz="914400" eaLnBrk="1" fontAlgn="auto" latinLnBrk="0" hangingPunct="1">
              <a:lnSpc>
                <a:spcPts val="1900"/>
              </a:lnSpc>
              <a:spcBef>
                <a:spcPts val="1000"/>
              </a:spcBef>
              <a:spcAft>
                <a:spcPts val="0"/>
              </a:spcAft>
              <a:buClrTx/>
              <a:buSzTx/>
              <a:buFontTx/>
              <a:buNone/>
              <a:tabLst/>
              <a:defRPr/>
            </a:pPr>
            <a:r>
              <a:rPr lang="en-US" sz="2000" b="1" dirty="0">
                <a:solidFill>
                  <a:srgbClr val="424242"/>
                </a:solidFill>
                <a:latin typeface="Sakkal Majalla" panose="02000000000000000000" pitchFamily="2" charset="-78"/>
                <a:cs typeface="Sakkal Majalla" panose="02000000000000000000" pitchFamily="2" charset="-78"/>
              </a:rPr>
              <a:t>Signing</a:t>
            </a:r>
            <a:r>
              <a:rPr lang="en-US" sz="2000" dirty="0">
                <a:solidFill>
                  <a:srgbClr val="424242"/>
                </a:solidFill>
                <a:latin typeface="Sakkal Majalla" panose="02000000000000000000" pitchFamily="2" charset="-78"/>
                <a:cs typeface="Sakkal Majalla" panose="02000000000000000000" pitchFamily="2" charset="-78"/>
              </a:rPr>
              <a:t> </a:t>
            </a:r>
            <a:r>
              <a:rPr lang="en-US" sz="2000" b="1" dirty="0">
                <a:solidFill>
                  <a:srgbClr val="424242"/>
                </a:solidFill>
                <a:latin typeface="Sakkal Majalla" panose="02000000000000000000" pitchFamily="2" charset="-78"/>
                <a:cs typeface="Sakkal Majalla" panose="02000000000000000000" pitchFamily="2" charset="-78"/>
              </a:rPr>
              <a:t>Framework agreements with suppliers</a:t>
            </a:r>
            <a:endParaRPr kumimoji="0" lang="en-US" i="0" u="none" strike="noStrike" kern="1200" cap="none" spc="0" normalizeH="0" baseline="0" noProof="0" dirty="0">
              <a:ln>
                <a:noFill/>
              </a:ln>
              <a:solidFill>
                <a:srgbClr val="424242"/>
              </a:solidFill>
              <a:effectLst/>
              <a:uLnTx/>
              <a:uFillTx/>
              <a:latin typeface="tahoma" panose="020B0604030504040204" pitchFamily="34" charset="0"/>
              <a:ea typeface="+mn-ea"/>
            </a:endParaRPr>
          </a:p>
          <a:p>
            <a:pPr marL="0" marR="0" lvl="0" indent="0" algn="just" defTabSz="914400" eaLnBrk="1" fontAlgn="auto" latinLnBrk="0" hangingPunct="1">
              <a:lnSpc>
                <a:spcPts val="1900"/>
              </a:lnSpc>
              <a:spcBef>
                <a:spcPts val="1000"/>
              </a:spcBef>
              <a:spcAft>
                <a:spcPts val="0"/>
              </a:spcAft>
              <a:buClrTx/>
              <a:buSzTx/>
              <a:buFontTx/>
              <a:buNone/>
              <a:tabLst/>
              <a:defRPr/>
            </a:pPr>
            <a:endParaRPr lang="en-US" dirty="0">
              <a:solidFill>
                <a:srgbClr val="424242"/>
              </a:solidFill>
              <a:latin typeface="tahoma" panose="020B0604030504040204" pitchFamily="34" charset="0"/>
            </a:endParaRPr>
          </a:p>
        </p:txBody>
      </p:sp>
      <p:cxnSp>
        <p:nvCxnSpPr>
          <p:cNvPr id="29" name="Straight Connector 28">
            <a:extLst>
              <a:ext uri="{FF2B5EF4-FFF2-40B4-BE49-F238E27FC236}">
                <a16:creationId xmlns:a16="http://schemas.microsoft.com/office/drawing/2014/main" id="{DD65F799-0F2E-489B-BFB6-B048C3DD7DB0}"/>
              </a:ext>
            </a:extLst>
          </p:cNvPr>
          <p:cNvCxnSpPr/>
          <p:nvPr/>
        </p:nvCxnSpPr>
        <p:spPr>
          <a:xfrm>
            <a:off x="7995471" y="2392854"/>
            <a:ext cx="0" cy="37345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ext Placeholder 2">
            <a:extLst>
              <a:ext uri="{FF2B5EF4-FFF2-40B4-BE49-F238E27FC236}">
                <a16:creationId xmlns:a16="http://schemas.microsoft.com/office/drawing/2014/main" id="{C3477DA4-E338-44A7-BF37-97A9FC7E7F30}"/>
              </a:ext>
            </a:extLst>
          </p:cNvPr>
          <p:cNvSpPr txBox="1">
            <a:spLocks/>
          </p:cNvSpPr>
          <p:nvPr/>
        </p:nvSpPr>
        <p:spPr>
          <a:xfrm>
            <a:off x="8182339" y="3090534"/>
            <a:ext cx="1591919" cy="3111760"/>
          </a:xfrm>
          <a:prstGeom prst="rect">
            <a:avLst/>
          </a:prstGeom>
        </p:spPr>
        <p:txBody>
          <a:bodyPr vert="horz" lIns="0" tIns="0" rIns="0" bIns="0" rtlCol="0">
            <a:normAutofit/>
          </a:bodyPr>
          <a:lstStyle>
            <a:lvl1pPr marL="0" indent="0" algn="l" defTabSz="914400" rtl="0" eaLnBrk="1" latinLnBrk="0" hangingPunct="1">
              <a:lnSpc>
                <a:spcPts val="1900"/>
              </a:lnSpc>
              <a:spcBef>
                <a:spcPts val="1000"/>
              </a:spcBef>
              <a:buFontTx/>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eaLnBrk="1" fontAlgn="auto" latinLnBrk="0" hangingPunct="1">
              <a:lnSpc>
                <a:spcPts val="1900"/>
              </a:lnSpc>
              <a:spcBef>
                <a:spcPts val="1000"/>
              </a:spcBef>
              <a:spcAft>
                <a:spcPts val="0"/>
              </a:spcAft>
              <a:buClrTx/>
              <a:buSzTx/>
              <a:buFontTx/>
              <a:buNone/>
              <a:tabLst/>
              <a:defRPr/>
            </a:pPr>
            <a:r>
              <a:rPr kumimoji="0" lang="en-US" sz="2000" i="0" u="none" strike="noStrike" kern="1200" cap="none" spc="0" normalizeH="0" baseline="0" noProof="0" dirty="0">
                <a:ln>
                  <a:noFill/>
                </a:ln>
                <a:solidFill>
                  <a:srgbClr val="424242"/>
                </a:solidFill>
                <a:effectLst/>
                <a:uLnTx/>
                <a:uFillTx/>
                <a:latin typeface="Sakkal Majalla" panose="02000000000000000000" pitchFamily="2" charset="-78"/>
                <a:cs typeface="Sakkal Majalla" panose="02000000000000000000" pitchFamily="2" charset="-78"/>
              </a:rPr>
              <a:t>Encourages participation of SMEs </a:t>
            </a:r>
          </a:p>
          <a:p>
            <a:pPr marL="0" marR="0" lvl="0" indent="0" defTabSz="914400" eaLnBrk="1" fontAlgn="auto" latinLnBrk="0" hangingPunct="1">
              <a:lnSpc>
                <a:spcPts val="19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24242"/>
                </a:solidFill>
                <a:effectLst/>
                <a:uLnTx/>
                <a:uFillTx/>
                <a:latin typeface="Sakkal Majalla" panose="02000000000000000000" pitchFamily="2" charset="-78"/>
                <a:cs typeface="Sakkal Majalla" panose="02000000000000000000" pitchFamily="2" charset="-78"/>
              </a:rPr>
              <a:t>SME support &amp; Incentivization Program</a:t>
            </a:r>
          </a:p>
        </p:txBody>
      </p:sp>
      <p:sp>
        <p:nvSpPr>
          <p:cNvPr id="31" name="Text Placeholder 2">
            <a:extLst>
              <a:ext uri="{FF2B5EF4-FFF2-40B4-BE49-F238E27FC236}">
                <a16:creationId xmlns:a16="http://schemas.microsoft.com/office/drawing/2014/main" id="{70F65185-B8A2-45BB-81CA-0F8D71DFA530}"/>
              </a:ext>
            </a:extLst>
          </p:cNvPr>
          <p:cNvSpPr txBox="1">
            <a:spLocks/>
          </p:cNvSpPr>
          <p:nvPr/>
        </p:nvSpPr>
        <p:spPr>
          <a:xfrm>
            <a:off x="10000861" y="3090534"/>
            <a:ext cx="1715530" cy="3111760"/>
          </a:xfrm>
          <a:prstGeom prst="rect">
            <a:avLst/>
          </a:prstGeom>
        </p:spPr>
        <p:txBody>
          <a:bodyPr vert="horz" lIns="0" tIns="0" rIns="0" bIns="0" rtlCol="0">
            <a:normAutofit/>
          </a:bodyPr>
          <a:lstStyle>
            <a:lvl1pPr marL="0" indent="0" algn="l" defTabSz="914400" rtl="0" eaLnBrk="1" latinLnBrk="0" hangingPunct="1">
              <a:lnSpc>
                <a:spcPts val="1900"/>
              </a:lnSpc>
              <a:spcBef>
                <a:spcPts val="1000"/>
              </a:spcBef>
              <a:buFontTx/>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eaLnBrk="1" fontAlgn="auto" latinLnBrk="0" hangingPunct="1">
              <a:lnSpc>
                <a:spcPts val="1900"/>
              </a:lnSpc>
              <a:spcBef>
                <a:spcPts val="1000"/>
              </a:spcBef>
              <a:spcAft>
                <a:spcPts val="0"/>
              </a:spcAft>
              <a:buClrTx/>
              <a:buSzTx/>
              <a:buFontTx/>
              <a:buNone/>
              <a:tabLst/>
              <a:defRPr/>
            </a:pPr>
            <a:r>
              <a:rPr kumimoji="0" lang="en-US" sz="2000" i="0" u="none" strike="noStrike" kern="1200" cap="none" spc="0" normalizeH="0" baseline="0" noProof="0" dirty="0">
                <a:ln>
                  <a:noFill/>
                </a:ln>
                <a:solidFill>
                  <a:srgbClr val="424242"/>
                </a:solidFill>
                <a:effectLst/>
                <a:uLnTx/>
                <a:uFillTx/>
                <a:latin typeface="Sakkal Majalla" panose="02000000000000000000" pitchFamily="2" charset="-78"/>
                <a:cs typeface="Sakkal Majalla" panose="02000000000000000000" pitchFamily="2" charset="-78"/>
              </a:rPr>
              <a:t>Introduce Reporting feature </a:t>
            </a:r>
            <a:r>
              <a:rPr kumimoji="0" lang="en-US" sz="2000" b="1" i="0" u="none" strike="noStrike" kern="1200" cap="none" spc="0" normalizeH="0" baseline="0" noProof="0" dirty="0">
                <a:ln>
                  <a:noFill/>
                </a:ln>
                <a:solidFill>
                  <a:srgbClr val="424242"/>
                </a:solidFill>
                <a:effectLst/>
                <a:uLnTx/>
                <a:uFillTx/>
                <a:latin typeface="Sakkal Majalla" panose="02000000000000000000" pitchFamily="2" charset="-78"/>
                <a:cs typeface="Sakkal Majalla" panose="02000000000000000000" pitchFamily="2" charset="-78"/>
              </a:rPr>
              <a:t>(Dashboard)</a:t>
            </a:r>
          </a:p>
          <a:p>
            <a:pPr marL="0" marR="0" lvl="0" indent="0" defTabSz="914400" eaLnBrk="1" fontAlgn="auto" latinLnBrk="0" hangingPunct="1">
              <a:lnSpc>
                <a:spcPts val="19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24242"/>
                </a:solidFill>
                <a:effectLst/>
                <a:uLnTx/>
                <a:uFillTx/>
                <a:latin typeface="Sakkal Majalla" panose="02000000000000000000" pitchFamily="2" charset="-78"/>
                <a:cs typeface="Sakkal Majalla" panose="02000000000000000000" pitchFamily="2" charset="-78"/>
              </a:rPr>
              <a:t>Integrates all data related to procurement &amp; supplier performance</a:t>
            </a:r>
            <a:endParaRPr kumimoji="0" lang="en-US" sz="2000" i="0" u="none" strike="noStrike" kern="1200" cap="none" spc="0" normalizeH="0" baseline="0" noProof="0" dirty="0">
              <a:ln>
                <a:noFill/>
              </a:ln>
              <a:solidFill>
                <a:srgbClr val="424242"/>
              </a:solidFill>
              <a:effectLst/>
              <a:uLnTx/>
              <a:uFillTx/>
              <a:latin typeface="Sakkal Majalla" panose="02000000000000000000" pitchFamily="2" charset="-78"/>
              <a:cs typeface="Sakkal Majalla" panose="02000000000000000000" pitchFamily="2" charset="-78"/>
            </a:endParaRPr>
          </a:p>
        </p:txBody>
      </p:sp>
      <p:cxnSp>
        <p:nvCxnSpPr>
          <p:cNvPr id="32" name="Straight Connector 31">
            <a:extLst>
              <a:ext uri="{FF2B5EF4-FFF2-40B4-BE49-F238E27FC236}">
                <a16:creationId xmlns:a16="http://schemas.microsoft.com/office/drawing/2014/main" id="{B70EC419-CA03-4D89-A9C7-C11AECBD8A37}"/>
              </a:ext>
            </a:extLst>
          </p:cNvPr>
          <p:cNvCxnSpPr/>
          <p:nvPr/>
        </p:nvCxnSpPr>
        <p:spPr>
          <a:xfrm>
            <a:off x="9834541" y="2392854"/>
            <a:ext cx="0" cy="37345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3" name="Picture 32" descr="Icon&#10;&#10;Description automatically generated">
            <a:extLst>
              <a:ext uri="{FF2B5EF4-FFF2-40B4-BE49-F238E27FC236}">
                <a16:creationId xmlns:a16="http://schemas.microsoft.com/office/drawing/2014/main" id="{FC8165A2-4EE3-4FBB-BA78-BCA4ECB132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2076" y="2525888"/>
            <a:ext cx="560537" cy="413271"/>
          </a:xfrm>
          <a:prstGeom prst="rect">
            <a:avLst/>
          </a:prstGeom>
        </p:spPr>
      </p:pic>
      <p:grpSp>
        <p:nvGrpSpPr>
          <p:cNvPr id="34" name="Group 33">
            <a:extLst>
              <a:ext uri="{FF2B5EF4-FFF2-40B4-BE49-F238E27FC236}">
                <a16:creationId xmlns:a16="http://schemas.microsoft.com/office/drawing/2014/main" id="{8BA2D468-AFB5-499A-87BA-E70B7D2BA299}"/>
              </a:ext>
            </a:extLst>
          </p:cNvPr>
          <p:cNvGrpSpPr>
            <a:grpSpLocks noChangeAspect="1"/>
          </p:cNvGrpSpPr>
          <p:nvPr/>
        </p:nvGrpSpPr>
        <p:grpSpPr>
          <a:xfrm>
            <a:off x="9981719" y="2461802"/>
            <a:ext cx="589141" cy="588573"/>
            <a:chOff x="6464300" y="2606675"/>
            <a:chExt cx="1646238" cy="1644650"/>
          </a:xfrm>
        </p:grpSpPr>
        <p:sp>
          <p:nvSpPr>
            <p:cNvPr id="35" name="AutoShape 3">
              <a:extLst>
                <a:ext uri="{FF2B5EF4-FFF2-40B4-BE49-F238E27FC236}">
                  <a16:creationId xmlns:a16="http://schemas.microsoft.com/office/drawing/2014/main" id="{5EC2D571-8D6A-4BB8-8E3D-6654E8F72DA0}"/>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6" name="Group 35">
              <a:extLst>
                <a:ext uri="{FF2B5EF4-FFF2-40B4-BE49-F238E27FC236}">
                  <a16:creationId xmlns:a16="http://schemas.microsoft.com/office/drawing/2014/main" id="{756BAAA1-9AA5-480E-9A31-944CC6E0B219}"/>
                </a:ext>
              </a:extLst>
            </p:cNvPr>
            <p:cNvGrpSpPr/>
            <p:nvPr/>
          </p:nvGrpSpPr>
          <p:grpSpPr>
            <a:xfrm>
              <a:off x="6530975" y="2882900"/>
              <a:ext cx="1510829" cy="1260002"/>
              <a:chOff x="6530975" y="2882900"/>
              <a:chExt cx="1510829" cy="1260002"/>
            </a:xfrm>
          </p:grpSpPr>
          <p:sp>
            <p:nvSpPr>
              <p:cNvPr id="37" name="Freeform 45">
                <a:extLst>
                  <a:ext uri="{FF2B5EF4-FFF2-40B4-BE49-F238E27FC236}">
                    <a16:creationId xmlns:a16="http://schemas.microsoft.com/office/drawing/2014/main" id="{42661E9D-9D73-4C8D-B76B-862641923BDD}"/>
                  </a:ext>
                </a:extLst>
              </p:cNvPr>
              <p:cNvSpPr>
                <a:spLocks/>
              </p:cNvSpPr>
              <p:nvPr/>
            </p:nvSpPr>
            <p:spPr bwMode="auto">
              <a:xfrm>
                <a:off x="6530975" y="2882900"/>
                <a:ext cx="1409229" cy="1071563"/>
              </a:xfrm>
              <a:custGeom>
                <a:avLst/>
                <a:gdLst>
                  <a:gd name="connsiteX0" fmla="*/ 679301 w 1409229"/>
                  <a:gd name="connsiteY0" fmla="*/ 312738 h 1071563"/>
                  <a:gd name="connsiteX1" fmla="*/ 697145 w 1409229"/>
                  <a:gd name="connsiteY1" fmla="*/ 314880 h 1071563"/>
                  <a:gd name="connsiteX2" fmla="*/ 725695 w 1409229"/>
                  <a:gd name="connsiteY2" fmla="*/ 327729 h 1071563"/>
                  <a:gd name="connsiteX3" fmla="*/ 747108 w 1409229"/>
                  <a:gd name="connsiteY3" fmla="*/ 350572 h 1071563"/>
                  <a:gd name="connsiteX4" fmla="*/ 810631 w 1409229"/>
                  <a:gd name="connsiteY4" fmla="*/ 453367 h 1071563"/>
                  <a:gd name="connsiteX5" fmla="*/ 816341 w 1409229"/>
                  <a:gd name="connsiteY5" fmla="*/ 461933 h 1071563"/>
                  <a:gd name="connsiteX6" fmla="*/ 829903 w 1409229"/>
                  <a:gd name="connsiteY6" fmla="*/ 484063 h 1071563"/>
                  <a:gd name="connsiteX7" fmla="*/ 838468 w 1409229"/>
                  <a:gd name="connsiteY7" fmla="*/ 498340 h 1071563"/>
                  <a:gd name="connsiteX8" fmla="*/ 843464 w 1409229"/>
                  <a:gd name="connsiteY8" fmla="*/ 506906 h 1071563"/>
                  <a:gd name="connsiteX9" fmla="*/ 911270 w 1409229"/>
                  <a:gd name="connsiteY9" fmla="*/ 464075 h 1071563"/>
                  <a:gd name="connsiteX10" fmla="*/ 926259 w 1409229"/>
                  <a:gd name="connsiteY10" fmla="*/ 454795 h 1071563"/>
                  <a:gd name="connsiteX11" fmla="*/ 941961 w 1409229"/>
                  <a:gd name="connsiteY11" fmla="*/ 449798 h 1071563"/>
                  <a:gd name="connsiteX12" fmla="*/ 967656 w 1409229"/>
                  <a:gd name="connsiteY12" fmla="*/ 464075 h 1071563"/>
                  <a:gd name="connsiteX13" fmla="*/ 971939 w 1409229"/>
                  <a:gd name="connsiteY13" fmla="*/ 470499 h 1071563"/>
                  <a:gd name="connsiteX14" fmla="*/ 1054734 w 1409229"/>
                  <a:gd name="connsiteY14" fmla="*/ 419102 h 1071563"/>
                  <a:gd name="connsiteX15" fmla="*/ 1070436 w 1409229"/>
                  <a:gd name="connsiteY15" fmla="*/ 414819 h 1071563"/>
                  <a:gd name="connsiteX16" fmla="*/ 1096131 w 1409229"/>
                  <a:gd name="connsiteY16" fmla="*/ 429096 h 1071563"/>
                  <a:gd name="connsiteX17" fmla="*/ 1098986 w 1409229"/>
                  <a:gd name="connsiteY17" fmla="*/ 433379 h 1071563"/>
                  <a:gd name="connsiteX18" fmla="*/ 1137528 w 1409229"/>
                  <a:gd name="connsiteY18" fmla="*/ 409822 h 1071563"/>
                  <a:gd name="connsiteX19" fmla="*/ 1168933 w 1409229"/>
                  <a:gd name="connsiteY19" fmla="*/ 390548 h 1071563"/>
                  <a:gd name="connsiteX20" fmla="*/ 1181781 w 1409229"/>
                  <a:gd name="connsiteY20" fmla="*/ 381982 h 1071563"/>
                  <a:gd name="connsiteX21" fmla="*/ 1197483 w 1409229"/>
                  <a:gd name="connsiteY21" fmla="*/ 377699 h 1071563"/>
                  <a:gd name="connsiteX22" fmla="*/ 1200338 w 1409229"/>
                  <a:gd name="connsiteY22" fmla="*/ 378413 h 1071563"/>
                  <a:gd name="connsiteX23" fmla="*/ 1223178 w 1409229"/>
                  <a:gd name="connsiteY23" fmla="*/ 391976 h 1071563"/>
                  <a:gd name="connsiteX24" fmla="*/ 1229602 w 1409229"/>
                  <a:gd name="connsiteY24" fmla="*/ 401970 h 1071563"/>
                  <a:gd name="connsiteX25" fmla="*/ 1245305 w 1409229"/>
                  <a:gd name="connsiteY25" fmla="*/ 426954 h 1071563"/>
                  <a:gd name="connsiteX26" fmla="*/ 1259580 w 1409229"/>
                  <a:gd name="connsiteY26" fmla="*/ 450512 h 1071563"/>
                  <a:gd name="connsiteX27" fmla="*/ 1261007 w 1409229"/>
                  <a:gd name="connsiteY27" fmla="*/ 452653 h 1071563"/>
                  <a:gd name="connsiteX28" fmla="*/ 1293840 w 1409229"/>
                  <a:gd name="connsiteY28" fmla="*/ 506192 h 1071563"/>
                  <a:gd name="connsiteX29" fmla="*/ 1367356 w 1409229"/>
                  <a:gd name="connsiteY29" fmla="*/ 624692 h 1071563"/>
                  <a:gd name="connsiteX30" fmla="*/ 1407326 w 1409229"/>
                  <a:gd name="connsiteY30" fmla="*/ 809579 h 1071563"/>
                  <a:gd name="connsiteX31" fmla="*/ 1396619 w 1409229"/>
                  <a:gd name="connsiteY31" fmla="*/ 805296 h 1071563"/>
                  <a:gd name="connsiteX32" fmla="*/ 1385913 w 1409229"/>
                  <a:gd name="connsiteY32" fmla="*/ 803869 h 1071563"/>
                  <a:gd name="connsiteX33" fmla="*/ 1378776 w 1409229"/>
                  <a:gd name="connsiteY33" fmla="*/ 804582 h 1071563"/>
                  <a:gd name="connsiteX34" fmla="*/ 1377348 w 1409229"/>
                  <a:gd name="connsiteY34" fmla="*/ 804582 h 1071563"/>
                  <a:gd name="connsiteX35" fmla="*/ 1375921 w 1409229"/>
                  <a:gd name="connsiteY35" fmla="*/ 805296 h 1071563"/>
                  <a:gd name="connsiteX36" fmla="*/ 1340947 w 1409229"/>
                  <a:gd name="connsiteY36" fmla="*/ 641110 h 1071563"/>
                  <a:gd name="connsiteX37" fmla="*/ 1293840 w 1409229"/>
                  <a:gd name="connsiteY37" fmla="*/ 565442 h 1071563"/>
                  <a:gd name="connsiteX38" fmla="*/ 1261007 w 1409229"/>
                  <a:gd name="connsiteY38" fmla="*/ 512617 h 1071563"/>
                  <a:gd name="connsiteX39" fmla="*/ 1259580 w 1409229"/>
                  <a:gd name="connsiteY39" fmla="*/ 510475 h 1071563"/>
                  <a:gd name="connsiteX40" fmla="*/ 1245305 w 1409229"/>
                  <a:gd name="connsiteY40" fmla="*/ 486918 h 1071563"/>
                  <a:gd name="connsiteX41" fmla="*/ 1229602 w 1409229"/>
                  <a:gd name="connsiteY41" fmla="*/ 461219 h 1071563"/>
                  <a:gd name="connsiteX42" fmla="*/ 1200338 w 1409229"/>
                  <a:gd name="connsiteY42" fmla="*/ 414819 h 1071563"/>
                  <a:gd name="connsiteX43" fmla="*/ 1196770 w 1409229"/>
                  <a:gd name="connsiteY43" fmla="*/ 409108 h 1071563"/>
                  <a:gd name="connsiteX44" fmla="*/ 1168933 w 1409229"/>
                  <a:gd name="connsiteY44" fmla="*/ 426954 h 1071563"/>
                  <a:gd name="connsiteX45" fmla="*/ 1137528 w 1409229"/>
                  <a:gd name="connsiteY45" fmla="*/ 446942 h 1071563"/>
                  <a:gd name="connsiteX46" fmla="*/ 1115402 w 1409229"/>
                  <a:gd name="connsiteY46" fmla="*/ 460506 h 1071563"/>
                  <a:gd name="connsiteX47" fmla="*/ 1123254 w 1409229"/>
                  <a:gd name="connsiteY47" fmla="*/ 472641 h 1071563"/>
                  <a:gd name="connsiteX48" fmla="*/ 1137528 w 1409229"/>
                  <a:gd name="connsiteY48" fmla="*/ 495484 h 1071563"/>
                  <a:gd name="connsiteX49" fmla="*/ 1159655 w 1409229"/>
                  <a:gd name="connsiteY49" fmla="*/ 531891 h 1071563"/>
                  <a:gd name="connsiteX50" fmla="*/ 1154658 w 1409229"/>
                  <a:gd name="connsiteY50" fmla="*/ 554020 h 1071563"/>
                  <a:gd name="connsiteX51" fmla="*/ 1153231 w 1409229"/>
                  <a:gd name="connsiteY51" fmla="*/ 554734 h 1071563"/>
                  <a:gd name="connsiteX52" fmla="*/ 1152517 w 1409229"/>
                  <a:gd name="connsiteY52" fmla="*/ 554734 h 1071563"/>
                  <a:gd name="connsiteX53" fmla="*/ 1151090 w 1409229"/>
                  <a:gd name="connsiteY53" fmla="*/ 555448 h 1071563"/>
                  <a:gd name="connsiteX54" fmla="*/ 1150376 w 1409229"/>
                  <a:gd name="connsiteY54" fmla="*/ 555448 h 1071563"/>
                  <a:gd name="connsiteX55" fmla="*/ 1147521 w 1409229"/>
                  <a:gd name="connsiteY55" fmla="*/ 556162 h 1071563"/>
                  <a:gd name="connsiteX56" fmla="*/ 1146807 w 1409229"/>
                  <a:gd name="connsiteY56" fmla="*/ 556162 h 1071563"/>
                  <a:gd name="connsiteX57" fmla="*/ 1146093 w 1409229"/>
                  <a:gd name="connsiteY57" fmla="*/ 556162 h 1071563"/>
                  <a:gd name="connsiteX58" fmla="*/ 1145380 w 1409229"/>
                  <a:gd name="connsiteY58" fmla="*/ 556162 h 1071563"/>
                  <a:gd name="connsiteX59" fmla="*/ 1143952 w 1409229"/>
                  <a:gd name="connsiteY59" fmla="*/ 556162 h 1071563"/>
                  <a:gd name="connsiteX60" fmla="*/ 1142525 w 1409229"/>
                  <a:gd name="connsiteY60" fmla="*/ 555448 h 1071563"/>
                  <a:gd name="connsiteX61" fmla="*/ 1140383 w 1409229"/>
                  <a:gd name="connsiteY61" fmla="*/ 554734 h 1071563"/>
                  <a:gd name="connsiteX62" fmla="*/ 1139670 w 1409229"/>
                  <a:gd name="connsiteY62" fmla="*/ 554734 h 1071563"/>
                  <a:gd name="connsiteX63" fmla="*/ 1138242 w 1409229"/>
                  <a:gd name="connsiteY63" fmla="*/ 554020 h 1071563"/>
                  <a:gd name="connsiteX64" fmla="*/ 1137528 w 1409229"/>
                  <a:gd name="connsiteY64" fmla="*/ 553306 h 1071563"/>
                  <a:gd name="connsiteX65" fmla="*/ 1136815 w 1409229"/>
                  <a:gd name="connsiteY65" fmla="*/ 552593 h 1071563"/>
                  <a:gd name="connsiteX66" fmla="*/ 1135387 w 1409229"/>
                  <a:gd name="connsiteY66" fmla="*/ 551879 h 1071563"/>
                  <a:gd name="connsiteX67" fmla="*/ 1134673 w 1409229"/>
                  <a:gd name="connsiteY67" fmla="*/ 550451 h 1071563"/>
                  <a:gd name="connsiteX68" fmla="*/ 1133960 w 1409229"/>
                  <a:gd name="connsiteY68" fmla="*/ 549737 h 1071563"/>
                  <a:gd name="connsiteX69" fmla="*/ 1133246 w 1409229"/>
                  <a:gd name="connsiteY69" fmla="*/ 549023 h 1071563"/>
                  <a:gd name="connsiteX70" fmla="*/ 1080429 w 1409229"/>
                  <a:gd name="connsiteY70" fmla="*/ 463361 h 1071563"/>
                  <a:gd name="connsiteX71" fmla="*/ 1069722 w 1409229"/>
                  <a:gd name="connsiteY71" fmla="*/ 446229 h 1071563"/>
                  <a:gd name="connsiteX72" fmla="*/ 988355 w 1409229"/>
                  <a:gd name="connsiteY72" fmla="*/ 497626 h 1071563"/>
                  <a:gd name="connsiteX73" fmla="*/ 1042600 w 1409229"/>
                  <a:gd name="connsiteY73" fmla="*/ 584716 h 1071563"/>
                  <a:gd name="connsiteX74" fmla="*/ 1037604 w 1409229"/>
                  <a:gd name="connsiteY74" fmla="*/ 606131 h 1071563"/>
                  <a:gd name="connsiteX75" fmla="*/ 1029039 w 1409229"/>
                  <a:gd name="connsiteY75" fmla="*/ 608987 h 1071563"/>
                  <a:gd name="connsiteX76" fmla="*/ 1015477 w 1409229"/>
                  <a:gd name="connsiteY76" fmla="*/ 601134 h 1071563"/>
                  <a:gd name="connsiteX77" fmla="*/ 981931 w 1409229"/>
                  <a:gd name="connsiteY77" fmla="*/ 547596 h 1071563"/>
                  <a:gd name="connsiteX78" fmla="*/ 941961 w 1409229"/>
                  <a:gd name="connsiteY78" fmla="*/ 481921 h 1071563"/>
                  <a:gd name="connsiteX79" fmla="*/ 860594 w 1409229"/>
                  <a:gd name="connsiteY79" fmla="*/ 533318 h 1071563"/>
                  <a:gd name="connsiteX80" fmla="*/ 924117 w 1409229"/>
                  <a:gd name="connsiteY80" fmla="*/ 636113 h 1071563"/>
                  <a:gd name="connsiteX81" fmla="*/ 927686 w 1409229"/>
                  <a:gd name="connsiteY81" fmla="*/ 642538 h 1071563"/>
                  <a:gd name="connsiteX82" fmla="*/ 922690 w 1409229"/>
                  <a:gd name="connsiteY82" fmla="*/ 663953 h 1071563"/>
                  <a:gd name="connsiteX83" fmla="*/ 914839 w 1409229"/>
                  <a:gd name="connsiteY83" fmla="*/ 666095 h 1071563"/>
                  <a:gd name="connsiteX84" fmla="*/ 901277 w 1409229"/>
                  <a:gd name="connsiteY84" fmla="*/ 658957 h 1071563"/>
                  <a:gd name="connsiteX85" fmla="*/ 825620 w 1409229"/>
                  <a:gd name="connsiteY85" fmla="*/ 536888 h 1071563"/>
                  <a:gd name="connsiteX86" fmla="*/ 812773 w 1409229"/>
                  <a:gd name="connsiteY86" fmla="*/ 516186 h 1071563"/>
                  <a:gd name="connsiteX87" fmla="*/ 795643 w 1409229"/>
                  <a:gd name="connsiteY87" fmla="*/ 488346 h 1071563"/>
                  <a:gd name="connsiteX88" fmla="*/ 793501 w 1409229"/>
                  <a:gd name="connsiteY88" fmla="*/ 485490 h 1071563"/>
                  <a:gd name="connsiteX89" fmla="*/ 719985 w 1409229"/>
                  <a:gd name="connsiteY89" fmla="*/ 366991 h 1071563"/>
                  <a:gd name="connsiteX90" fmla="*/ 690008 w 1409229"/>
                  <a:gd name="connsiteY90" fmla="*/ 345575 h 1071563"/>
                  <a:gd name="connsiteX91" fmla="*/ 682156 w 1409229"/>
                  <a:gd name="connsiteY91" fmla="*/ 344148 h 1071563"/>
                  <a:gd name="connsiteX92" fmla="*/ 680729 w 1409229"/>
                  <a:gd name="connsiteY92" fmla="*/ 344148 h 1071563"/>
                  <a:gd name="connsiteX93" fmla="*/ 679301 w 1409229"/>
                  <a:gd name="connsiteY93" fmla="*/ 344148 h 1071563"/>
                  <a:gd name="connsiteX94" fmla="*/ 654320 w 1409229"/>
                  <a:gd name="connsiteY94" fmla="*/ 351286 h 1071563"/>
                  <a:gd name="connsiteX95" fmla="*/ 632908 w 1409229"/>
                  <a:gd name="connsiteY95" fmla="*/ 381268 h 1071563"/>
                  <a:gd name="connsiteX96" fmla="*/ 638618 w 1409229"/>
                  <a:gd name="connsiteY96" fmla="*/ 417674 h 1071563"/>
                  <a:gd name="connsiteX97" fmla="*/ 712848 w 1409229"/>
                  <a:gd name="connsiteY97" fmla="*/ 537602 h 1071563"/>
                  <a:gd name="connsiteX98" fmla="*/ 714275 w 1409229"/>
                  <a:gd name="connsiteY98" fmla="*/ 540457 h 1071563"/>
                  <a:gd name="connsiteX99" fmla="*/ 731405 w 1409229"/>
                  <a:gd name="connsiteY99" fmla="*/ 567583 h 1071563"/>
                  <a:gd name="connsiteX100" fmla="*/ 870586 w 1409229"/>
                  <a:gd name="connsiteY100" fmla="*/ 791733 h 1071563"/>
                  <a:gd name="connsiteX101" fmla="*/ 871300 w 1409229"/>
                  <a:gd name="connsiteY101" fmla="*/ 793161 h 1071563"/>
                  <a:gd name="connsiteX102" fmla="*/ 880579 w 1409229"/>
                  <a:gd name="connsiteY102" fmla="*/ 807438 h 1071563"/>
                  <a:gd name="connsiteX103" fmla="*/ 887002 w 1409229"/>
                  <a:gd name="connsiteY103" fmla="*/ 818146 h 1071563"/>
                  <a:gd name="connsiteX104" fmla="*/ 888430 w 1409229"/>
                  <a:gd name="connsiteY104" fmla="*/ 821715 h 1071563"/>
                  <a:gd name="connsiteX105" fmla="*/ 889144 w 1409229"/>
                  <a:gd name="connsiteY105" fmla="*/ 823143 h 1071563"/>
                  <a:gd name="connsiteX106" fmla="*/ 889144 w 1409229"/>
                  <a:gd name="connsiteY106" fmla="*/ 824570 h 1071563"/>
                  <a:gd name="connsiteX107" fmla="*/ 885575 w 1409229"/>
                  <a:gd name="connsiteY107" fmla="*/ 836706 h 1071563"/>
                  <a:gd name="connsiteX108" fmla="*/ 884861 w 1409229"/>
                  <a:gd name="connsiteY108" fmla="*/ 838133 h 1071563"/>
                  <a:gd name="connsiteX109" fmla="*/ 883434 w 1409229"/>
                  <a:gd name="connsiteY109" fmla="*/ 839561 h 1071563"/>
                  <a:gd name="connsiteX110" fmla="*/ 874155 w 1409229"/>
                  <a:gd name="connsiteY110" fmla="*/ 842417 h 1071563"/>
                  <a:gd name="connsiteX111" fmla="*/ 869159 w 1409229"/>
                  <a:gd name="connsiteY111" fmla="*/ 841703 h 1071563"/>
                  <a:gd name="connsiteX112" fmla="*/ 867731 w 1409229"/>
                  <a:gd name="connsiteY112" fmla="*/ 840989 h 1071563"/>
                  <a:gd name="connsiteX113" fmla="*/ 828475 w 1409229"/>
                  <a:gd name="connsiteY113" fmla="*/ 824570 h 1071563"/>
                  <a:gd name="connsiteX114" fmla="*/ 825620 w 1409229"/>
                  <a:gd name="connsiteY114" fmla="*/ 823143 h 1071563"/>
                  <a:gd name="connsiteX115" fmla="*/ 822051 w 1409229"/>
                  <a:gd name="connsiteY115" fmla="*/ 821715 h 1071563"/>
                  <a:gd name="connsiteX116" fmla="*/ 788505 w 1409229"/>
                  <a:gd name="connsiteY116" fmla="*/ 807438 h 1071563"/>
                  <a:gd name="connsiteX117" fmla="*/ 767806 w 1409229"/>
                  <a:gd name="connsiteY117" fmla="*/ 798872 h 1071563"/>
                  <a:gd name="connsiteX118" fmla="*/ 754245 w 1409229"/>
                  <a:gd name="connsiteY118" fmla="*/ 793161 h 1071563"/>
                  <a:gd name="connsiteX119" fmla="*/ 751390 w 1409229"/>
                  <a:gd name="connsiteY119" fmla="*/ 791733 h 1071563"/>
                  <a:gd name="connsiteX120" fmla="*/ 749963 w 1409229"/>
                  <a:gd name="connsiteY120" fmla="*/ 791019 h 1071563"/>
                  <a:gd name="connsiteX121" fmla="*/ 731405 w 1409229"/>
                  <a:gd name="connsiteY121" fmla="*/ 787450 h 1071563"/>
                  <a:gd name="connsiteX122" fmla="*/ 717844 w 1409229"/>
                  <a:gd name="connsiteY122" fmla="*/ 789591 h 1071563"/>
                  <a:gd name="connsiteX123" fmla="*/ 712134 w 1409229"/>
                  <a:gd name="connsiteY123" fmla="*/ 791733 h 1071563"/>
                  <a:gd name="connsiteX124" fmla="*/ 709279 w 1409229"/>
                  <a:gd name="connsiteY124" fmla="*/ 793161 h 1071563"/>
                  <a:gd name="connsiteX125" fmla="*/ 692863 w 1409229"/>
                  <a:gd name="connsiteY125" fmla="*/ 807438 h 1071563"/>
                  <a:gd name="connsiteX126" fmla="*/ 690008 w 1409229"/>
                  <a:gd name="connsiteY126" fmla="*/ 813149 h 1071563"/>
                  <a:gd name="connsiteX127" fmla="*/ 686439 w 1409229"/>
                  <a:gd name="connsiteY127" fmla="*/ 821715 h 1071563"/>
                  <a:gd name="connsiteX128" fmla="*/ 685725 w 1409229"/>
                  <a:gd name="connsiteY128" fmla="*/ 823143 h 1071563"/>
                  <a:gd name="connsiteX129" fmla="*/ 685011 w 1409229"/>
                  <a:gd name="connsiteY129" fmla="*/ 824570 h 1071563"/>
                  <a:gd name="connsiteX130" fmla="*/ 690008 w 1409229"/>
                  <a:gd name="connsiteY130" fmla="*/ 855980 h 1071563"/>
                  <a:gd name="connsiteX131" fmla="*/ 708565 w 1409229"/>
                  <a:gd name="connsiteY131" fmla="*/ 875254 h 1071563"/>
                  <a:gd name="connsiteX132" fmla="*/ 998347 w 1409229"/>
                  <a:gd name="connsiteY132" fmla="*/ 1040868 h 1071563"/>
                  <a:gd name="connsiteX133" fmla="*/ 996920 w 1409229"/>
                  <a:gd name="connsiteY133" fmla="*/ 1041581 h 1071563"/>
                  <a:gd name="connsiteX134" fmla="*/ 996206 w 1409229"/>
                  <a:gd name="connsiteY134" fmla="*/ 1043009 h 1071563"/>
                  <a:gd name="connsiteX135" fmla="*/ 988355 w 1409229"/>
                  <a:gd name="connsiteY135" fmla="*/ 1067280 h 1071563"/>
                  <a:gd name="connsiteX136" fmla="*/ 988355 w 1409229"/>
                  <a:gd name="connsiteY136" fmla="*/ 1071563 h 1071563"/>
                  <a:gd name="connsiteX137" fmla="*/ 692863 w 1409229"/>
                  <a:gd name="connsiteY137" fmla="*/ 902380 h 1071563"/>
                  <a:gd name="connsiteX138" fmla="*/ 656461 w 1409229"/>
                  <a:gd name="connsiteY138" fmla="*/ 855980 h 1071563"/>
                  <a:gd name="connsiteX139" fmla="*/ 653606 w 1409229"/>
                  <a:gd name="connsiteY139" fmla="*/ 824570 h 1071563"/>
                  <a:gd name="connsiteX140" fmla="*/ 654320 w 1409229"/>
                  <a:gd name="connsiteY140" fmla="*/ 823143 h 1071563"/>
                  <a:gd name="connsiteX141" fmla="*/ 654320 w 1409229"/>
                  <a:gd name="connsiteY141" fmla="*/ 821715 h 1071563"/>
                  <a:gd name="connsiteX142" fmla="*/ 657889 w 1409229"/>
                  <a:gd name="connsiteY142" fmla="*/ 807438 h 1071563"/>
                  <a:gd name="connsiteX143" fmla="*/ 661458 w 1409229"/>
                  <a:gd name="connsiteY143" fmla="*/ 798872 h 1071563"/>
                  <a:gd name="connsiteX144" fmla="*/ 665026 w 1409229"/>
                  <a:gd name="connsiteY144" fmla="*/ 793161 h 1071563"/>
                  <a:gd name="connsiteX145" fmla="*/ 665740 w 1409229"/>
                  <a:gd name="connsiteY145" fmla="*/ 791733 h 1071563"/>
                  <a:gd name="connsiteX146" fmla="*/ 673591 w 1409229"/>
                  <a:gd name="connsiteY146" fmla="*/ 781025 h 1071563"/>
                  <a:gd name="connsiteX147" fmla="*/ 732119 w 1409229"/>
                  <a:gd name="connsiteY147" fmla="*/ 756040 h 1071563"/>
                  <a:gd name="connsiteX148" fmla="*/ 762096 w 1409229"/>
                  <a:gd name="connsiteY148" fmla="*/ 762465 h 1071563"/>
                  <a:gd name="connsiteX149" fmla="*/ 832044 w 1409229"/>
                  <a:gd name="connsiteY149" fmla="*/ 791733 h 1071563"/>
                  <a:gd name="connsiteX150" fmla="*/ 834185 w 1409229"/>
                  <a:gd name="connsiteY150" fmla="*/ 793161 h 1071563"/>
                  <a:gd name="connsiteX151" fmla="*/ 833471 w 1409229"/>
                  <a:gd name="connsiteY151" fmla="*/ 791733 h 1071563"/>
                  <a:gd name="connsiteX152" fmla="*/ 810631 w 1409229"/>
                  <a:gd name="connsiteY152" fmla="*/ 755327 h 1071563"/>
                  <a:gd name="connsiteX153" fmla="*/ 695718 w 1409229"/>
                  <a:gd name="connsiteY153" fmla="*/ 569725 h 1071563"/>
                  <a:gd name="connsiteX154" fmla="*/ 681443 w 1409229"/>
                  <a:gd name="connsiteY154" fmla="*/ 547596 h 1071563"/>
                  <a:gd name="connsiteX155" fmla="*/ 676446 w 1409229"/>
                  <a:gd name="connsiteY155" fmla="*/ 539029 h 1071563"/>
                  <a:gd name="connsiteX156" fmla="*/ 612209 w 1409229"/>
                  <a:gd name="connsiteY156" fmla="*/ 434093 h 1071563"/>
                  <a:gd name="connsiteX157" fmla="*/ 600075 w 1409229"/>
                  <a:gd name="connsiteY157" fmla="*/ 393403 h 1071563"/>
                  <a:gd name="connsiteX158" fmla="*/ 602216 w 1409229"/>
                  <a:gd name="connsiteY158" fmla="*/ 374129 h 1071563"/>
                  <a:gd name="connsiteX159" fmla="*/ 605785 w 1409229"/>
                  <a:gd name="connsiteY159" fmla="*/ 361280 h 1071563"/>
                  <a:gd name="connsiteX160" fmla="*/ 637190 w 1409229"/>
                  <a:gd name="connsiteY160" fmla="*/ 324874 h 1071563"/>
                  <a:gd name="connsiteX161" fmla="*/ 679301 w 1409229"/>
                  <a:gd name="connsiteY161" fmla="*/ 312738 h 1071563"/>
                  <a:gd name="connsiteX162" fmla="*/ 15726 w 1409229"/>
                  <a:gd name="connsiteY162" fmla="*/ 0 h 1071563"/>
                  <a:gd name="connsiteX163" fmla="*/ 1184425 w 1409229"/>
                  <a:gd name="connsiteY163" fmla="*/ 0 h 1071563"/>
                  <a:gd name="connsiteX164" fmla="*/ 1200150 w 1409229"/>
                  <a:gd name="connsiteY164" fmla="*/ 15703 h 1071563"/>
                  <a:gd name="connsiteX165" fmla="*/ 1200150 w 1409229"/>
                  <a:gd name="connsiteY165" fmla="*/ 348325 h 1071563"/>
                  <a:gd name="connsiteX166" fmla="*/ 1197291 w 1409229"/>
                  <a:gd name="connsiteY166" fmla="*/ 347611 h 1071563"/>
                  <a:gd name="connsiteX167" fmla="*/ 1168699 w 1409229"/>
                  <a:gd name="connsiteY167" fmla="*/ 354749 h 1071563"/>
                  <a:gd name="connsiteX168" fmla="*/ 1168699 w 1409229"/>
                  <a:gd name="connsiteY168" fmla="*/ 31406 h 1071563"/>
                  <a:gd name="connsiteX169" fmla="*/ 31451 w 1409229"/>
                  <a:gd name="connsiteY169" fmla="*/ 31406 h 1071563"/>
                  <a:gd name="connsiteX170" fmla="*/ 31451 w 1409229"/>
                  <a:gd name="connsiteY170" fmla="*/ 825844 h 1071563"/>
                  <a:gd name="connsiteX171" fmla="*/ 621162 w 1409229"/>
                  <a:gd name="connsiteY171" fmla="*/ 825844 h 1071563"/>
                  <a:gd name="connsiteX172" fmla="*/ 622591 w 1409229"/>
                  <a:gd name="connsiteY172" fmla="*/ 857250 h 1071563"/>
                  <a:gd name="connsiteX173" fmla="*/ 15726 w 1409229"/>
                  <a:gd name="connsiteY173" fmla="*/ 857250 h 1071563"/>
                  <a:gd name="connsiteX174" fmla="*/ 0 w 1409229"/>
                  <a:gd name="connsiteY174" fmla="*/ 841547 h 1071563"/>
                  <a:gd name="connsiteX175" fmla="*/ 0 w 1409229"/>
                  <a:gd name="connsiteY175" fmla="*/ 15703 h 1071563"/>
                  <a:gd name="connsiteX176" fmla="*/ 15726 w 1409229"/>
                  <a:gd name="connsiteY176" fmla="*/ 0 h 107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409229" h="1071563">
                    <a:moveTo>
                      <a:pt x="679301" y="312738"/>
                    </a:moveTo>
                    <a:cubicBezTo>
                      <a:pt x="685011" y="312738"/>
                      <a:pt x="691435" y="313452"/>
                      <a:pt x="697145" y="314880"/>
                    </a:cubicBezTo>
                    <a:cubicBezTo>
                      <a:pt x="707138" y="317735"/>
                      <a:pt x="717130" y="322018"/>
                      <a:pt x="725695" y="327729"/>
                    </a:cubicBezTo>
                    <a:cubicBezTo>
                      <a:pt x="733546" y="334154"/>
                      <a:pt x="741398" y="341292"/>
                      <a:pt x="747108" y="350572"/>
                    </a:cubicBezTo>
                    <a:cubicBezTo>
                      <a:pt x="747108" y="350572"/>
                      <a:pt x="747108" y="350572"/>
                      <a:pt x="810631" y="453367"/>
                    </a:cubicBezTo>
                    <a:cubicBezTo>
                      <a:pt x="810631" y="453367"/>
                      <a:pt x="810631" y="453367"/>
                      <a:pt x="816341" y="461933"/>
                    </a:cubicBezTo>
                    <a:cubicBezTo>
                      <a:pt x="816341" y="461933"/>
                      <a:pt x="816341" y="461933"/>
                      <a:pt x="829903" y="484063"/>
                    </a:cubicBezTo>
                    <a:cubicBezTo>
                      <a:pt x="829903" y="484063"/>
                      <a:pt x="829903" y="484777"/>
                      <a:pt x="838468" y="498340"/>
                    </a:cubicBezTo>
                    <a:cubicBezTo>
                      <a:pt x="839895" y="500481"/>
                      <a:pt x="841323" y="503337"/>
                      <a:pt x="843464" y="506906"/>
                    </a:cubicBezTo>
                    <a:cubicBezTo>
                      <a:pt x="843464" y="506906"/>
                      <a:pt x="843464" y="506906"/>
                      <a:pt x="911270" y="464075"/>
                    </a:cubicBezTo>
                    <a:cubicBezTo>
                      <a:pt x="916266" y="461219"/>
                      <a:pt x="920549" y="458364"/>
                      <a:pt x="926259" y="454795"/>
                    </a:cubicBezTo>
                    <a:cubicBezTo>
                      <a:pt x="931255" y="451225"/>
                      <a:pt x="936965" y="449798"/>
                      <a:pt x="941961" y="449798"/>
                    </a:cubicBezTo>
                    <a:cubicBezTo>
                      <a:pt x="952667" y="449798"/>
                      <a:pt x="961946" y="454795"/>
                      <a:pt x="967656" y="464075"/>
                    </a:cubicBezTo>
                    <a:cubicBezTo>
                      <a:pt x="967656" y="464075"/>
                      <a:pt x="967656" y="464075"/>
                      <a:pt x="971939" y="470499"/>
                    </a:cubicBezTo>
                    <a:cubicBezTo>
                      <a:pt x="971939" y="470499"/>
                      <a:pt x="971939" y="470499"/>
                      <a:pt x="1054734" y="419102"/>
                    </a:cubicBezTo>
                    <a:cubicBezTo>
                      <a:pt x="1059730" y="416247"/>
                      <a:pt x="1064726" y="414819"/>
                      <a:pt x="1070436" y="414819"/>
                    </a:cubicBezTo>
                    <a:cubicBezTo>
                      <a:pt x="1080429" y="414819"/>
                      <a:pt x="1090421" y="419816"/>
                      <a:pt x="1096131" y="429096"/>
                    </a:cubicBezTo>
                    <a:cubicBezTo>
                      <a:pt x="1096131" y="429096"/>
                      <a:pt x="1096131" y="429096"/>
                      <a:pt x="1098986" y="433379"/>
                    </a:cubicBezTo>
                    <a:cubicBezTo>
                      <a:pt x="1098986" y="433379"/>
                      <a:pt x="1098986" y="433379"/>
                      <a:pt x="1137528" y="409822"/>
                    </a:cubicBezTo>
                    <a:cubicBezTo>
                      <a:pt x="1145380" y="404825"/>
                      <a:pt x="1156086" y="398400"/>
                      <a:pt x="1168933" y="390548"/>
                    </a:cubicBezTo>
                    <a:cubicBezTo>
                      <a:pt x="1172502" y="387693"/>
                      <a:pt x="1176785" y="384837"/>
                      <a:pt x="1181781" y="381982"/>
                    </a:cubicBezTo>
                    <a:cubicBezTo>
                      <a:pt x="1186777" y="379126"/>
                      <a:pt x="1191773" y="377699"/>
                      <a:pt x="1197483" y="377699"/>
                    </a:cubicBezTo>
                    <a:cubicBezTo>
                      <a:pt x="1198197" y="377699"/>
                      <a:pt x="1198911" y="378413"/>
                      <a:pt x="1200338" y="378413"/>
                    </a:cubicBezTo>
                    <a:cubicBezTo>
                      <a:pt x="1208903" y="379126"/>
                      <a:pt x="1217468" y="384123"/>
                      <a:pt x="1223178" y="391976"/>
                    </a:cubicBezTo>
                    <a:cubicBezTo>
                      <a:pt x="1223178" y="391976"/>
                      <a:pt x="1223178" y="391976"/>
                      <a:pt x="1229602" y="401970"/>
                    </a:cubicBezTo>
                    <a:cubicBezTo>
                      <a:pt x="1229602" y="401970"/>
                      <a:pt x="1229602" y="401970"/>
                      <a:pt x="1245305" y="426954"/>
                    </a:cubicBezTo>
                    <a:cubicBezTo>
                      <a:pt x="1245305" y="426954"/>
                      <a:pt x="1245305" y="426954"/>
                      <a:pt x="1259580" y="450512"/>
                    </a:cubicBezTo>
                    <a:cubicBezTo>
                      <a:pt x="1259580" y="450512"/>
                      <a:pt x="1259580" y="450512"/>
                      <a:pt x="1261007" y="452653"/>
                    </a:cubicBezTo>
                    <a:cubicBezTo>
                      <a:pt x="1261007" y="452653"/>
                      <a:pt x="1261007" y="452653"/>
                      <a:pt x="1293840" y="506192"/>
                    </a:cubicBezTo>
                    <a:cubicBezTo>
                      <a:pt x="1293840" y="506192"/>
                      <a:pt x="1293840" y="506192"/>
                      <a:pt x="1367356" y="624692"/>
                    </a:cubicBezTo>
                    <a:cubicBezTo>
                      <a:pt x="1401616" y="678944"/>
                      <a:pt x="1414463" y="739622"/>
                      <a:pt x="1407326" y="809579"/>
                    </a:cubicBezTo>
                    <a:cubicBezTo>
                      <a:pt x="1403757" y="807438"/>
                      <a:pt x="1400188" y="806010"/>
                      <a:pt x="1396619" y="805296"/>
                    </a:cubicBezTo>
                    <a:cubicBezTo>
                      <a:pt x="1393051" y="804582"/>
                      <a:pt x="1389482" y="803869"/>
                      <a:pt x="1385913" y="803869"/>
                    </a:cubicBezTo>
                    <a:cubicBezTo>
                      <a:pt x="1383772" y="803869"/>
                      <a:pt x="1380917" y="803869"/>
                      <a:pt x="1378776" y="804582"/>
                    </a:cubicBezTo>
                    <a:cubicBezTo>
                      <a:pt x="1378776" y="804582"/>
                      <a:pt x="1378062" y="804582"/>
                      <a:pt x="1377348" y="804582"/>
                    </a:cubicBezTo>
                    <a:cubicBezTo>
                      <a:pt x="1377348" y="805296"/>
                      <a:pt x="1376635" y="805296"/>
                      <a:pt x="1375921" y="805296"/>
                    </a:cubicBezTo>
                    <a:cubicBezTo>
                      <a:pt x="1385199" y="712495"/>
                      <a:pt x="1352367" y="659670"/>
                      <a:pt x="1340947" y="641110"/>
                    </a:cubicBezTo>
                    <a:cubicBezTo>
                      <a:pt x="1340947" y="641110"/>
                      <a:pt x="1340947" y="641110"/>
                      <a:pt x="1293840" y="565442"/>
                    </a:cubicBezTo>
                    <a:cubicBezTo>
                      <a:pt x="1293840" y="565442"/>
                      <a:pt x="1293840" y="565442"/>
                      <a:pt x="1261007" y="512617"/>
                    </a:cubicBezTo>
                    <a:cubicBezTo>
                      <a:pt x="1261007" y="512617"/>
                      <a:pt x="1261007" y="512617"/>
                      <a:pt x="1259580" y="510475"/>
                    </a:cubicBezTo>
                    <a:cubicBezTo>
                      <a:pt x="1259580" y="510475"/>
                      <a:pt x="1259580" y="510475"/>
                      <a:pt x="1245305" y="486918"/>
                    </a:cubicBezTo>
                    <a:cubicBezTo>
                      <a:pt x="1245305" y="486918"/>
                      <a:pt x="1245305" y="486918"/>
                      <a:pt x="1229602" y="461219"/>
                    </a:cubicBezTo>
                    <a:cubicBezTo>
                      <a:pt x="1229602" y="461219"/>
                      <a:pt x="1229602" y="461219"/>
                      <a:pt x="1200338" y="414819"/>
                    </a:cubicBezTo>
                    <a:cubicBezTo>
                      <a:pt x="1198911" y="413391"/>
                      <a:pt x="1197483" y="411250"/>
                      <a:pt x="1196770" y="409108"/>
                    </a:cubicBezTo>
                    <a:cubicBezTo>
                      <a:pt x="1196770" y="409108"/>
                      <a:pt x="1196770" y="409108"/>
                      <a:pt x="1168933" y="426954"/>
                    </a:cubicBezTo>
                    <a:cubicBezTo>
                      <a:pt x="1160368" y="431951"/>
                      <a:pt x="1150376" y="438376"/>
                      <a:pt x="1137528" y="446942"/>
                    </a:cubicBezTo>
                    <a:cubicBezTo>
                      <a:pt x="1130391" y="451225"/>
                      <a:pt x="1123254" y="455509"/>
                      <a:pt x="1115402" y="460506"/>
                    </a:cubicBezTo>
                    <a:cubicBezTo>
                      <a:pt x="1115402" y="460506"/>
                      <a:pt x="1115402" y="460506"/>
                      <a:pt x="1123254" y="472641"/>
                    </a:cubicBezTo>
                    <a:cubicBezTo>
                      <a:pt x="1123254" y="472641"/>
                      <a:pt x="1123254" y="473355"/>
                      <a:pt x="1137528" y="495484"/>
                    </a:cubicBezTo>
                    <a:cubicBezTo>
                      <a:pt x="1142525" y="504051"/>
                      <a:pt x="1149662" y="515472"/>
                      <a:pt x="1159655" y="531891"/>
                    </a:cubicBezTo>
                    <a:cubicBezTo>
                      <a:pt x="1164651" y="539743"/>
                      <a:pt x="1161796" y="549023"/>
                      <a:pt x="1154658" y="554020"/>
                    </a:cubicBezTo>
                    <a:cubicBezTo>
                      <a:pt x="1154658" y="554020"/>
                      <a:pt x="1153945" y="554020"/>
                      <a:pt x="1153231" y="554734"/>
                    </a:cubicBezTo>
                    <a:cubicBezTo>
                      <a:pt x="1153231" y="554734"/>
                      <a:pt x="1153231" y="554734"/>
                      <a:pt x="1152517" y="554734"/>
                    </a:cubicBezTo>
                    <a:cubicBezTo>
                      <a:pt x="1151803" y="555448"/>
                      <a:pt x="1151803" y="555448"/>
                      <a:pt x="1151090" y="555448"/>
                    </a:cubicBezTo>
                    <a:cubicBezTo>
                      <a:pt x="1150376" y="555448"/>
                      <a:pt x="1150376" y="555448"/>
                      <a:pt x="1150376" y="555448"/>
                    </a:cubicBezTo>
                    <a:cubicBezTo>
                      <a:pt x="1148948" y="556162"/>
                      <a:pt x="1148235" y="556162"/>
                      <a:pt x="1147521" y="556162"/>
                    </a:cubicBezTo>
                    <a:cubicBezTo>
                      <a:pt x="1147521" y="556162"/>
                      <a:pt x="1147521" y="556162"/>
                      <a:pt x="1146807" y="556162"/>
                    </a:cubicBezTo>
                    <a:cubicBezTo>
                      <a:pt x="1146093" y="556162"/>
                      <a:pt x="1146093" y="556162"/>
                      <a:pt x="1146093" y="556162"/>
                    </a:cubicBezTo>
                    <a:cubicBezTo>
                      <a:pt x="1146093" y="556162"/>
                      <a:pt x="1146093" y="556162"/>
                      <a:pt x="1145380" y="556162"/>
                    </a:cubicBezTo>
                    <a:cubicBezTo>
                      <a:pt x="1144666" y="556162"/>
                      <a:pt x="1143952" y="556162"/>
                      <a:pt x="1143952" y="556162"/>
                    </a:cubicBezTo>
                    <a:cubicBezTo>
                      <a:pt x="1143238" y="555448"/>
                      <a:pt x="1142525" y="555448"/>
                      <a:pt x="1142525" y="555448"/>
                    </a:cubicBezTo>
                    <a:cubicBezTo>
                      <a:pt x="1141811" y="555448"/>
                      <a:pt x="1141097" y="555448"/>
                      <a:pt x="1140383" y="554734"/>
                    </a:cubicBezTo>
                    <a:cubicBezTo>
                      <a:pt x="1140383" y="554734"/>
                      <a:pt x="1140383" y="554734"/>
                      <a:pt x="1139670" y="554734"/>
                    </a:cubicBezTo>
                    <a:cubicBezTo>
                      <a:pt x="1138956" y="554020"/>
                      <a:pt x="1138956" y="554020"/>
                      <a:pt x="1138242" y="554020"/>
                    </a:cubicBezTo>
                    <a:cubicBezTo>
                      <a:pt x="1137528" y="553306"/>
                      <a:pt x="1137528" y="553306"/>
                      <a:pt x="1137528" y="553306"/>
                    </a:cubicBezTo>
                    <a:cubicBezTo>
                      <a:pt x="1136815" y="552593"/>
                      <a:pt x="1136815" y="552593"/>
                      <a:pt x="1136815" y="552593"/>
                    </a:cubicBezTo>
                    <a:cubicBezTo>
                      <a:pt x="1136101" y="552593"/>
                      <a:pt x="1136101" y="551879"/>
                      <a:pt x="1135387" y="551879"/>
                    </a:cubicBezTo>
                    <a:cubicBezTo>
                      <a:pt x="1135387" y="551165"/>
                      <a:pt x="1134673" y="551165"/>
                      <a:pt x="1134673" y="550451"/>
                    </a:cubicBezTo>
                    <a:cubicBezTo>
                      <a:pt x="1133960" y="550451"/>
                      <a:pt x="1133960" y="549737"/>
                      <a:pt x="1133960" y="549737"/>
                    </a:cubicBezTo>
                    <a:cubicBezTo>
                      <a:pt x="1133246" y="549023"/>
                      <a:pt x="1133246" y="549023"/>
                      <a:pt x="1133246" y="549023"/>
                    </a:cubicBezTo>
                    <a:cubicBezTo>
                      <a:pt x="1133246" y="549023"/>
                      <a:pt x="1133246" y="549023"/>
                      <a:pt x="1080429" y="463361"/>
                    </a:cubicBezTo>
                    <a:cubicBezTo>
                      <a:pt x="1080429" y="463361"/>
                      <a:pt x="1080429" y="463361"/>
                      <a:pt x="1069722" y="446229"/>
                    </a:cubicBezTo>
                    <a:cubicBezTo>
                      <a:pt x="1069722" y="446229"/>
                      <a:pt x="1069722" y="446229"/>
                      <a:pt x="988355" y="497626"/>
                    </a:cubicBezTo>
                    <a:cubicBezTo>
                      <a:pt x="988355" y="497626"/>
                      <a:pt x="988355" y="497626"/>
                      <a:pt x="1042600" y="584716"/>
                    </a:cubicBezTo>
                    <a:cubicBezTo>
                      <a:pt x="1046882" y="591854"/>
                      <a:pt x="1044741" y="601848"/>
                      <a:pt x="1037604" y="606131"/>
                    </a:cubicBezTo>
                    <a:cubicBezTo>
                      <a:pt x="1034749" y="608273"/>
                      <a:pt x="1031894" y="608987"/>
                      <a:pt x="1029039" y="608987"/>
                    </a:cubicBezTo>
                    <a:cubicBezTo>
                      <a:pt x="1024042" y="608987"/>
                      <a:pt x="1018332" y="606131"/>
                      <a:pt x="1015477" y="601134"/>
                    </a:cubicBezTo>
                    <a:cubicBezTo>
                      <a:pt x="1015477" y="601134"/>
                      <a:pt x="1015477" y="601134"/>
                      <a:pt x="981931" y="547596"/>
                    </a:cubicBezTo>
                    <a:cubicBezTo>
                      <a:pt x="981931" y="547596"/>
                      <a:pt x="981931" y="547596"/>
                      <a:pt x="941961" y="481921"/>
                    </a:cubicBezTo>
                    <a:cubicBezTo>
                      <a:pt x="941961" y="481921"/>
                      <a:pt x="941961" y="481921"/>
                      <a:pt x="860594" y="533318"/>
                    </a:cubicBezTo>
                    <a:cubicBezTo>
                      <a:pt x="860594" y="533318"/>
                      <a:pt x="860594" y="533318"/>
                      <a:pt x="924117" y="636113"/>
                    </a:cubicBezTo>
                    <a:cubicBezTo>
                      <a:pt x="924117" y="636113"/>
                      <a:pt x="924117" y="636113"/>
                      <a:pt x="927686" y="642538"/>
                    </a:cubicBezTo>
                    <a:cubicBezTo>
                      <a:pt x="932682" y="649676"/>
                      <a:pt x="930541" y="659670"/>
                      <a:pt x="922690" y="663953"/>
                    </a:cubicBezTo>
                    <a:cubicBezTo>
                      <a:pt x="920549" y="665381"/>
                      <a:pt x="917694" y="666095"/>
                      <a:pt x="914839" y="666095"/>
                    </a:cubicBezTo>
                    <a:cubicBezTo>
                      <a:pt x="909129" y="666095"/>
                      <a:pt x="904132" y="663953"/>
                      <a:pt x="901277" y="658957"/>
                    </a:cubicBezTo>
                    <a:cubicBezTo>
                      <a:pt x="901277" y="658957"/>
                      <a:pt x="901277" y="658957"/>
                      <a:pt x="825620" y="536888"/>
                    </a:cubicBezTo>
                    <a:cubicBezTo>
                      <a:pt x="825620" y="536888"/>
                      <a:pt x="825620" y="536888"/>
                      <a:pt x="812773" y="516186"/>
                    </a:cubicBezTo>
                    <a:cubicBezTo>
                      <a:pt x="812773" y="516186"/>
                      <a:pt x="812773" y="516186"/>
                      <a:pt x="795643" y="488346"/>
                    </a:cubicBezTo>
                    <a:cubicBezTo>
                      <a:pt x="795643" y="488346"/>
                      <a:pt x="795643" y="488346"/>
                      <a:pt x="793501" y="485490"/>
                    </a:cubicBezTo>
                    <a:cubicBezTo>
                      <a:pt x="793501" y="485490"/>
                      <a:pt x="793501" y="485490"/>
                      <a:pt x="719985" y="366991"/>
                    </a:cubicBezTo>
                    <a:cubicBezTo>
                      <a:pt x="713561" y="356283"/>
                      <a:pt x="702855" y="348431"/>
                      <a:pt x="690008" y="345575"/>
                    </a:cubicBezTo>
                    <a:cubicBezTo>
                      <a:pt x="687153" y="344861"/>
                      <a:pt x="685011" y="344861"/>
                      <a:pt x="682156" y="344148"/>
                    </a:cubicBezTo>
                    <a:cubicBezTo>
                      <a:pt x="681443" y="344148"/>
                      <a:pt x="680729" y="344148"/>
                      <a:pt x="680729" y="344148"/>
                    </a:cubicBezTo>
                    <a:cubicBezTo>
                      <a:pt x="680015" y="344148"/>
                      <a:pt x="680015" y="344148"/>
                      <a:pt x="679301" y="344148"/>
                    </a:cubicBezTo>
                    <a:cubicBezTo>
                      <a:pt x="670736" y="344148"/>
                      <a:pt x="661458" y="347003"/>
                      <a:pt x="654320" y="351286"/>
                    </a:cubicBezTo>
                    <a:cubicBezTo>
                      <a:pt x="642900" y="358425"/>
                      <a:pt x="635763" y="369132"/>
                      <a:pt x="632908" y="381268"/>
                    </a:cubicBezTo>
                    <a:cubicBezTo>
                      <a:pt x="629339" y="394117"/>
                      <a:pt x="631480" y="406967"/>
                      <a:pt x="638618" y="417674"/>
                    </a:cubicBezTo>
                    <a:cubicBezTo>
                      <a:pt x="638618" y="417674"/>
                      <a:pt x="638618" y="417674"/>
                      <a:pt x="712848" y="537602"/>
                    </a:cubicBezTo>
                    <a:cubicBezTo>
                      <a:pt x="712848" y="537602"/>
                      <a:pt x="712848" y="537602"/>
                      <a:pt x="714275" y="540457"/>
                    </a:cubicBezTo>
                    <a:cubicBezTo>
                      <a:pt x="714275" y="540457"/>
                      <a:pt x="714275" y="540457"/>
                      <a:pt x="731405" y="567583"/>
                    </a:cubicBezTo>
                    <a:cubicBezTo>
                      <a:pt x="731405" y="567583"/>
                      <a:pt x="731405" y="567583"/>
                      <a:pt x="870586" y="791733"/>
                    </a:cubicBezTo>
                    <a:cubicBezTo>
                      <a:pt x="870586" y="791733"/>
                      <a:pt x="870586" y="791733"/>
                      <a:pt x="871300" y="793161"/>
                    </a:cubicBezTo>
                    <a:cubicBezTo>
                      <a:pt x="872014" y="794588"/>
                      <a:pt x="874869" y="798158"/>
                      <a:pt x="880579" y="807438"/>
                    </a:cubicBezTo>
                    <a:cubicBezTo>
                      <a:pt x="880579" y="807438"/>
                      <a:pt x="880579" y="807438"/>
                      <a:pt x="887002" y="818146"/>
                    </a:cubicBezTo>
                    <a:cubicBezTo>
                      <a:pt x="887716" y="819573"/>
                      <a:pt x="888430" y="820287"/>
                      <a:pt x="888430" y="821715"/>
                    </a:cubicBezTo>
                    <a:cubicBezTo>
                      <a:pt x="889144" y="822429"/>
                      <a:pt x="889144" y="822429"/>
                      <a:pt x="889144" y="823143"/>
                    </a:cubicBezTo>
                    <a:cubicBezTo>
                      <a:pt x="889144" y="823143"/>
                      <a:pt x="889144" y="823856"/>
                      <a:pt x="889144" y="824570"/>
                    </a:cubicBezTo>
                    <a:cubicBezTo>
                      <a:pt x="889857" y="828853"/>
                      <a:pt x="888430" y="833136"/>
                      <a:pt x="885575" y="836706"/>
                    </a:cubicBezTo>
                    <a:cubicBezTo>
                      <a:pt x="885575" y="837420"/>
                      <a:pt x="884861" y="837420"/>
                      <a:pt x="884861" y="838133"/>
                    </a:cubicBezTo>
                    <a:cubicBezTo>
                      <a:pt x="884147" y="838847"/>
                      <a:pt x="883434" y="838847"/>
                      <a:pt x="883434" y="839561"/>
                    </a:cubicBezTo>
                    <a:cubicBezTo>
                      <a:pt x="880579" y="840989"/>
                      <a:pt x="877010" y="842417"/>
                      <a:pt x="874155" y="842417"/>
                    </a:cubicBezTo>
                    <a:cubicBezTo>
                      <a:pt x="872014" y="842417"/>
                      <a:pt x="870586" y="842417"/>
                      <a:pt x="869159" y="841703"/>
                    </a:cubicBezTo>
                    <a:cubicBezTo>
                      <a:pt x="868445" y="841703"/>
                      <a:pt x="868445" y="840989"/>
                      <a:pt x="867731" y="840989"/>
                    </a:cubicBezTo>
                    <a:cubicBezTo>
                      <a:pt x="867731" y="840989"/>
                      <a:pt x="867731" y="840989"/>
                      <a:pt x="828475" y="824570"/>
                    </a:cubicBezTo>
                    <a:cubicBezTo>
                      <a:pt x="827761" y="823856"/>
                      <a:pt x="826334" y="823143"/>
                      <a:pt x="825620" y="823143"/>
                    </a:cubicBezTo>
                    <a:cubicBezTo>
                      <a:pt x="825620" y="823143"/>
                      <a:pt x="825620" y="823143"/>
                      <a:pt x="822051" y="821715"/>
                    </a:cubicBezTo>
                    <a:cubicBezTo>
                      <a:pt x="822051" y="821715"/>
                      <a:pt x="822051" y="821715"/>
                      <a:pt x="788505" y="807438"/>
                    </a:cubicBezTo>
                    <a:cubicBezTo>
                      <a:pt x="788505" y="807438"/>
                      <a:pt x="788505" y="807438"/>
                      <a:pt x="767806" y="798872"/>
                    </a:cubicBezTo>
                    <a:cubicBezTo>
                      <a:pt x="764238" y="797444"/>
                      <a:pt x="759955" y="795302"/>
                      <a:pt x="754245" y="793161"/>
                    </a:cubicBezTo>
                    <a:cubicBezTo>
                      <a:pt x="753531" y="792447"/>
                      <a:pt x="752104" y="791733"/>
                      <a:pt x="751390" y="791733"/>
                    </a:cubicBezTo>
                    <a:cubicBezTo>
                      <a:pt x="751390" y="791733"/>
                      <a:pt x="751390" y="791733"/>
                      <a:pt x="749963" y="791019"/>
                    </a:cubicBezTo>
                    <a:cubicBezTo>
                      <a:pt x="744253" y="788878"/>
                      <a:pt x="737829" y="787450"/>
                      <a:pt x="731405" y="787450"/>
                    </a:cubicBezTo>
                    <a:cubicBezTo>
                      <a:pt x="727123" y="787450"/>
                      <a:pt x="722126" y="788164"/>
                      <a:pt x="717844" y="789591"/>
                    </a:cubicBezTo>
                    <a:cubicBezTo>
                      <a:pt x="715703" y="789591"/>
                      <a:pt x="713561" y="790305"/>
                      <a:pt x="712134" y="791733"/>
                    </a:cubicBezTo>
                    <a:cubicBezTo>
                      <a:pt x="710706" y="791733"/>
                      <a:pt x="709993" y="792447"/>
                      <a:pt x="709279" y="793161"/>
                    </a:cubicBezTo>
                    <a:cubicBezTo>
                      <a:pt x="702855" y="796016"/>
                      <a:pt x="697145" y="801013"/>
                      <a:pt x="692863" y="807438"/>
                    </a:cubicBezTo>
                    <a:cubicBezTo>
                      <a:pt x="692149" y="809579"/>
                      <a:pt x="690721" y="811007"/>
                      <a:pt x="690008" y="813149"/>
                    </a:cubicBezTo>
                    <a:cubicBezTo>
                      <a:pt x="688580" y="816004"/>
                      <a:pt x="687153" y="818859"/>
                      <a:pt x="686439" y="821715"/>
                    </a:cubicBezTo>
                    <a:cubicBezTo>
                      <a:pt x="686439" y="822429"/>
                      <a:pt x="686439" y="822429"/>
                      <a:pt x="685725" y="823143"/>
                    </a:cubicBezTo>
                    <a:cubicBezTo>
                      <a:pt x="685725" y="823143"/>
                      <a:pt x="685725" y="823856"/>
                      <a:pt x="685011" y="824570"/>
                    </a:cubicBezTo>
                    <a:cubicBezTo>
                      <a:pt x="683584" y="835278"/>
                      <a:pt x="685011" y="845986"/>
                      <a:pt x="690008" y="855980"/>
                    </a:cubicBezTo>
                    <a:cubicBezTo>
                      <a:pt x="694290" y="863832"/>
                      <a:pt x="700000" y="870257"/>
                      <a:pt x="708565" y="875254"/>
                    </a:cubicBezTo>
                    <a:cubicBezTo>
                      <a:pt x="708565" y="875254"/>
                      <a:pt x="708565" y="875254"/>
                      <a:pt x="998347" y="1040868"/>
                    </a:cubicBezTo>
                    <a:cubicBezTo>
                      <a:pt x="997634" y="1040868"/>
                      <a:pt x="997634" y="1041581"/>
                      <a:pt x="996920" y="1041581"/>
                    </a:cubicBezTo>
                    <a:cubicBezTo>
                      <a:pt x="996920" y="1042295"/>
                      <a:pt x="996920" y="1042295"/>
                      <a:pt x="996206" y="1043009"/>
                    </a:cubicBezTo>
                    <a:cubicBezTo>
                      <a:pt x="991210" y="1050148"/>
                      <a:pt x="988355" y="1058714"/>
                      <a:pt x="988355" y="1067280"/>
                    </a:cubicBezTo>
                    <a:cubicBezTo>
                      <a:pt x="988355" y="1068708"/>
                      <a:pt x="988355" y="1070135"/>
                      <a:pt x="988355" y="1071563"/>
                    </a:cubicBezTo>
                    <a:cubicBezTo>
                      <a:pt x="988355" y="1071563"/>
                      <a:pt x="988355" y="1071563"/>
                      <a:pt x="692863" y="902380"/>
                    </a:cubicBezTo>
                    <a:cubicBezTo>
                      <a:pt x="674305" y="891672"/>
                      <a:pt x="661458" y="875254"/>
                      <a:pt x="656461" y="855980"/>
                    </a:cubicBezTo>
                    <a:cubicBezTo>
                      <a:pt x="653606" y="845272"/>
                      <a:pt x="652179" y="835278"/>
                      <a:pt x="653606" y="824570"/>
                    </a:cubicBezTo>
                    <a:cubicBezTo>
                      <a:pt x="654320" y="823856"/>
                      <a:pt x="654320" y="823143"/>
                      <a:pt x="654320" y="823143"/>
                    </a:cubicBezTo>
                    <a:cubicBezTo>
                      <a:pt x="654320" y="822429"/>
                      <a:pt x="654320" y="822429"/>
                      <a:pt x="654320" y="821715"/>
                    </a:cubicBezTo>
                    <a:cubicBezTo>
                      <a:pt x="655034" y="816718"/>
                      <a:pt x="656461" y="812435"/>
                      <a:pt x="657889" y="807438"/>
                    </a:cubicBezTo>
                    <a:cubicBezTo>
                      <a:pt x="659316" y="804582"/>
                      <a:pt x="660030" y="801727"/>
                      <a:pt x="661458" y="798872"/>
                    </a:cubicBezTo>
                    <a:cubicBezTo>
                      <a:pt x="662171" y="796730"/>
                      <a:pt x="663599" y="794588"/>
                      <a:pt x="665026" y="793161"/>
                    </a:cubicBezTo>
                    <a:cubicBezTo>
                      <a:pt x="665026" y="792447"/>
                      <a:pt x="665026" y="791733"/>
                      <a:pt x="665740" y="791733"/>
                    </a:cubicBezTo>
                    <a:cubicBezTo>
                      <a:pt x="667881" y="787450"/>
                      <a:pt x="670736" y="784595"/>
                      <a:pt x="673591" y="781025"/>
                    </a:cubicBezTo>
                    <a:cubicBezTo>
                      <a:pt x="689294" y="764607"/>
                      <a:pt x="709993" y="756040"/>
                      <a:pt x="732119" y="756040"/>
                    </a:cubicBezTo>
                    <a:cubicBezTo>
                      <a:pt x="742111" y="756040"/>
                      <a:pt x="752104" y="758182"/>
                      <a:pt x="762096" y="762465"/>
                    </a:cubicBezTo>
                    <a:cubicBezTo>
                      <a:pt x="762096" y="762465"/>
                      <a:pt x="762096" y="762465"/>
                      <a:pt x="832044" y="791733"/>
                    </a:cubicBezTo>
                    <a:cubicBezTo>
                      <a:pt x="832044" y="791733"/>
                      <a:pt x="832758" y="792447"/>
                      <a:pt x="834185" y="793161"/>
                    </a:cubicBezTo>
                    <a:cubicBezTo>
                      <a:pt x="834185" y="793161"/>
                      <a:pt x="833471" y="792447"/>
                      <a:pt x="833471" y="791733"/>
                    </a:cubicBezTo>
                    <a:cubicBezTo>
                      <a:pt x="833471" y="791733"/>
                      <a:pt x="833471" y="791733"/>
                      <a:pt x="810631" y="755327"/>
                    </a:cubicBezTo>
                    <a:cubicBezTo>
                      <a:pt x="792074" y="725345"/>
                      <a:pt x="757814" y="670378"/>
                      <a:pt x="695718" y="569725"/>
                    </a:cubicBezTo>
                    <a:cubicBezTo>
                      <a:pt x="695718" y="569725"/>
                      <a:pt x="695718" y="569725"/>
                      <a:pt x="681443" y="547596"/>
                    </a:cubicBezTo>
                    <a:cubicBezTo>
                      <a:pt x="681443" y="547596"/>
                      <a:pt x="681443" y="547596"/>
                      <a:pt x="676446" y="539029"/>
                    </a:cubicBezTo>
                    <a:cubicBezTo>
                      <a:pt x="676446" y="539029"/>
                      <a:pt x="676446" y="539029"/>
                      <a:pt x="612209" y="434093"/>
                    </a:cubicBezTo>
                    <a:cubicBezTo>
                      <a:pt x="604358" y="421958"/>
                      <a:pt x="600075" y="407680"/>
                      <a:pt x="600075" y="393403"/>
                    </a:cubicBezTo>
                    <a:cubicBezTo>
                      <a:pt x="600075" y="386979"/>
                      <a:pt x="600789" y="380554"/>
                      <a:pt x="602216" y="374129"/>
                    </a:cubicBezTo>
                    <a:cubicBezTo>
                      <a:pt x="602930" y="369846"/>
                      <a:pt x="604358" y="365563"/>
                      <a:pt x="605785" y="361280"/>
                    </a:cubicBezTo>
                    <a:cubicBezTo>
                      <a:pt x="612209" y="346289"/>
                      <a:pt x="622915" y="334154"/>
                      <a:pt x="637190" y="324874"/>
                    </a:cubicBezTo>
                    <a:cubicBezTo>
                      <a:pt x="650751" y="317021"/>
                      <a:pt x="665026" y="312738"/>
                      <a:pt x="679301" y="312738"/>
                    </a:cubicBezTo>
                    <a:close/>
                    <a:moveTo>
                      <a:pt x="15726" y="0"/>
                    </a:moveTo>
                    <a:cubicBezTo>
                      <a:pt x="15726" y="0"/>
                      <a:pt x="15726" y="0"/>
                      <a:pt x="1184425" y="0"/>
                    </a:cubicBezTo>
                    <a:cubicBezTo>
                      <a:pt x="1193002" y="0"/>
                      <a:pt x="1200150" y="7138"/>
                      <a:pt x="1200150" y="15703"/>
                    </a:cubicBezTo>
                    <a:cubicBezTo>
                      <a:pt x="1200150" y="15703"/>
                      <a:pt x="1200150" y="15703"/>
                      <a:pt x="1200150" y="348325"/>
                    </a:cubicBezTo>
                    <a:cubicBezTo>
                      <a:pt x="1198721" y="347611"/>
                      <a:pt x="1198006" y="347611"/>
                      <a:pt x="1197291" y="347611"/>
                    </a:cubicBezTo>
                    <a:cubicBezTo>
                      <a:pt x="1186569" y="347611"/>
                      <a:pt x="1177277" y="350466"/>
                      <a:pt x="1168699" y="354749"/>
                    </a:cubicBezTo>
                    <a:cubicBezTo>
                      <a:pt x="1168699" y="354749"/>
                      <a:pt x="1168699" y="354749"/>
                      <a:pt x="1168699" y="31406"/>
                    </a:cubicBezTo>
                    <a:cubicBezTo>
                      <a:pt x="1168699" y="31406"/>
                      <a:pt x="1168699" y="31406"/>
                      <a:pt x="31451" y="31406"/>
                    </a:cubicBezTo>
                    <a:cubicBezTo>
                      <a:pt x="31451" y="31406"/>
                      <a:pt x="31451" y="31406"/>
                      <a:pt x="31451" y="825844"/>
                    </a:cubicBezTo>
                    <a:cubicBezTo>
                      <a:pt x="31451" y="825844"/>
                      <a:pt x="31451" y="825844"/>
                      <a:pt x="621162" y="825844"/>
                    </a:cubicBezTo>
                    <a:cubicBezTo>
                      <a:pt x="619732" y="837978"/>
                      <a:pt x="621162" y="848685"/>
                      <a:pt x="622591" y="857250"/>
                    </a:cubicBezTo>
                    <a:cubicBezTo>
                      <a:pt x="622591" y="857250"/>
                      <a:pt x="622591" y="857250"/>
                      <a:pt x="15726" y="857250"/>
                    </a:cubicBezTo>
                    <a:cubicBezTo>
                      <a:pt x="7148" y="857250"/>
                      <a:pt x="0" y="850112"/>
                      <a:pt x="0" y="841547"/>
                    </a:cubicBezTo>
                    <a:cubicBezTo>
                      <a:pt x="0" y="841547"/>
                      <a:pt x="0" y="841547"/>
                      <a:pt x="0" y="15703"/>
                    </a:cubicBezTo>
                    <a:cubicBezTo>
                      <a:pt x="0" y="7138"/>
                      <a:pt x="7148" y="0"/>
                      <a:pt x="15726" y="0"/>
                    </a:cubicBezTo>
                    <a:close/>
                  </a:path>
                </a:pathLst>
              </a:custGeom>
              <a:solidFill>
                <a:srgbClr val="2D975F"/>
              </a:solidFill>
              <a:ln>
                <a:noFill/>
              </a:ln>
            </p:spPr>
            <p:txBody>
              <a:bodyPr vert="horz" wrap="square" lIns="91440" tIns="45720" rIns="91440" bIns="45720" numCol="1" anchor="t" anchorCtr="0" compatLnSpc="1">
                <a:prstTxWarp prst="textNoShape">
                  <a:avLst/>
                </a:prstTxWarp>
                <a:noAutofit/>
              </a:bodyPr>
              <a:lstStyle/>
              <a:p>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8" name="Freeform 46">
                <a:extLst>
                  <a:ext uri="{FF2B5EF4-FFF2-40B4-BE49-F238E27FC236}">
                    <a16:creationId xmlns:a16="http://schemas.microsoft.com/office/drawing/2014/main" id="{CDECA8A9-25C5-4B39-B332-31EBE3603354}"/>
                  </a:ext>
                </a:extLst>
              </p:cNvPr>
              <p:cNvSpPr>
                <a:spLocks/>
              </p:cNvSpPr>
              <p:nvPr/>
            </p:nvSpPr>
            <p:spPr bwMode="auto">
              <a:xfrm>
                <a:off x="6594475" y="2944813"/>
                <a:ext cx="1447329" cy="1198089"/>
              </a:xfrm>
              <a:custGeom>
                <a:avLst/>
                <a:gdLst>
                  <a:gd name="connsiteX0" fmla="*/ 1321372 w 1447329"/>
                  <a:gd name="connsiteY0" fmla="*/ 769937 h 1198089"/>
                  <a:gd name="connsiteX1" fmla="*/ 1324948 w 1447329"/>
                  <a:gd name="connsiteY1" fmla="*/ 769937 h 1198089"/>
                  <a:gd name="connsiteX2" fmla="*/ 1334246 w 1447329"/>
                  <a:gd name="connsiteY2" fmla="*/ 774948 h 1198089"/>
                  <a:gd name="connsiteX3" fmla="*/ 1334961 w 1447329"/>
                  <a:gd name="connsiteY3" fmla="*/ 776380 h 1198089"/>
                  <a:gd name="connsiteX4" fmla="*/ 1337106 w 1447329"/>
                  <a:gd name="connsiteY4" fmla="*/ 780675 h 1198089"/>
                  <a:gd name="connsiteX5" fmla="*/ 1341397 w 1447329"/>
                  <a:gd name="connsiteY5" fmla="*/ 787117 h 1198089"/>
                  <a:gd name="connsiteX6" fmla="*/ 1349264 w 1447329"/>
                  <a:gd name="connsiteY6" fmla="*/ 799286 h 1198089"/>
                  <a:gd name="connsiteX7" fmla="*/ 1445097 w 1447329"/>
                  <a:gd name="connsiteY7" fmla="*/ 954621 h 1198089"/>
                  <a:gd name="connsiteX8" fmla="*/ 1440806 w 1447329"/>
                  <a:gd name="connsiteY8" fmla="*/ 974664 h 1198089"/>
                  <a:gd name="connsiteX9" fmla="*/ 1085366 w 1447329"/>
                  <a:gd name="connsiteY9" fmla="*/ 1195855 h 1198089"/>
                  <a:gd name="connsiteX10" fmla="*/ 1065341 w 1447329"/>
                  <a:gd name="connsiteY10" fmla="*/ 1191560 h 1198089"/>
                  <a:gd name="connsiteX11" fmla="*/ 975229 w 1447329"/>
                  <a:gd name="connsiteY11" fmla="*/ 1046247 h 1198089"/>
                  <a:gd name="connsiteX12" fmla="*/ 967362 w 1447329"/>
                  <a:gd name="connsiteY12" fmla="*/ 1034078 h 1198089"/>
                  <a:gd name="connsiteX13" fmla="*/ 960210 w 1447329"/>
                  <a:gd name="connsiteY13" fmla="*/ 1021909 h 1198089"/>
                  <a:gd name="connsiteX14" fmla="*/ 955204 w 1447329"/>
                  <a:gd name="connsiteY14" fmla="*/ 1014751 h 1198089"/>
                  <a:gd name="connsiteX15" fmla="*/ 954489 w 1447329"/>
                  <a:gd name="connsiteY15" fmla="*/ 1013319 h 1198089"/>
                  <a:gd name="connsiteX16" fmla="*/ 957350 w 1447329"/>
                  <a:gd name="connsiteY16" fmla="*/ 995423 h 1198089"/>
                  <a:gd name="connsiteX17" fmla="*/ 959495 w 1447329"/>
                  <a:gd name="connsiteY17" fmla="*/ 993991 h 1198089"/>
                  <a:gd name="connsiteX18" fmla="*/ 972368 w 1447329"/>
                  <a:gd name="connsiteY18" fmla="*/ 985402 h 1198089"/>
                  <a:gd name="connsiteX19" fmla="*/ 973799 w 1447329"/>
                  <a:gd name="connsiteY19" fmla="*/ 984686 h 1198089"/>
                  <a:gd name="connsiteX20" fmla="*/ 985242 w 1447329"/>
                  <a:gd name="connsiteY20" fmla="*/ 977527 h 1198089"/>
                  <a:gd name="connsiteX21" fmla="*/ 988817 w 1447329"/>
                  <a:gd name="connsiteY21" fmla="*/ 975380 h 1198089"/>
                  <a:gd name="connsiteX22" fmla="*/ 1088226 w 1447329"/>
                  <a:gd name="connsiteY22" fmla="*/ 913103 h 1198089"/>
                  <a:gd name="connsiteX23" fmla="*/ 1289905 w 1447329"/>
                  <a:gd name="connsiteY23" fmla="*/ 787117 h 1198089"/>
                  <a:gd name="connsiteX24" fmla="*/ 1302063 w 1447329"/>
                  <a:gd name="connsiteY24" fmla="*/ 779959 h 1198089"/>
                  <a:gd name="connsiteX25" fmla="*/ 1310645 w 1447329"/>
                  <a:gd name="connsiteY25" fmla="*/ 774948 h 1198089"/>
                  <a:gd name="connsiteX26" fmla="*/ 1314221 w 1447329"/>
                  <a:gd name="connsiteY26" fmla="*/ 772085 h 1198089"/>
                  <a:gd name="connsiteX27" fmla="*/ 1314936 w 1447329"/>
                  <a:gd name="connsiteY27" fmla="*/ 771369 h 1198089"/>
                  <a:gd name="connsiteX28" fmla="*/ 1321372 w 1447329"/>
                  <a:gd name="connsiteY28" fmla="*/ 769937 h 1198089"/>
                  <a:gd name="connsiteX29" fmla="*/ 621253 w 1447329"/>
                  <a:gd name="connsiteY29" fmla="*/ 109435 h 1198089"/>
                  <a:gd name="connsiteX30" fmla="*/ 480439 w 1447329"/>
                  <a:gd name="connsiteY30" fmla="*/ 141487 h 1198089"/>
                  <a:gd name="connsiteX31" fmla="*/ 435407 w 1447329"/>
                  <a:gd name="connsiteY31" fmla="*/ 404312 h 1198089"/>
                  <a:gd name="connsiteX32" fmla="*/ 538337 w 1447329"/>
                  <a:gd name="connsiteY32" fmla="*/ 476250 h 1198089"/>
                  <a:gd name="connsiteX33" fmla="*/ 490446 w 1447329"/>
                  <a:gd name="connsiteY33" fmla="*/ 399326 h 1198089"/>
                  <a:gd name="connsiteX34" fmla="*/ 472577 w 1447329"/>
                  <a:gd name="connsiteY34" fmla="*/ 293199 h 1198089"/>
                  <a:gd name="connsiteX35" fmla="*/ 535478 w 1447329"/>
                  <a:gd name="connsiteY35" fmla="*/ 205590 h 1198089"/>
                  <a:gd name="connsiteX36" fmla="*/ 609816 w 1447329"/>
                  <a:gd name="connsiteY36" fmla="*/ 184223 h 1198089"/>
                  <a:gd name="connsiteX37" fmla="*/ 729901 w 1447329"/>
                  <a:gd name="connsiteY37" fmla="*/ 250463 h 1198089"/>
                  <a:gd name="connsiteX38" fmla="*/ 776363 w 1447329"/>
                  <a:gd name="connsiteY38" fmla="*/ 325251 h 1198089"/>
                  <a:gd name="connsiteX39" fmla="*/ 744197 w 1447329"/>
                  <a:gd name="connsiteY39" fmla="*/ 185647 h 1198089"/>
                  <a:gd name="connsiteX40" fmla="*/ 621253 w 1447329"/>
                  <a:gd name="connsiteY40" fmla="*/ 109435 h 1198089"/>
                  <a:gd name="connsiteX41" fmla="*/ 0 w 1447329"/>
                  <a:gd name="connsiteY41" fmla="*/ 0 h 1198089"/>
                  <a:gd name="connsiteX42" fmla="*/ 1073150 w 1447329"/>
                  <a:gd name="connsiteY42" fmla="*/ 0 h 1198089"/>
                  <a:gd name="connsiteX43" fmla="*/ 1073150 w 1447329"/>
                  <a:gd name="connsiteY43" fmla="*/ 311299 h 1198089"/>
                  <a:gd name="connsiteX44" fmla="*/ 1039592 w 1447329"/>
                  <a:gd name="connsiteY44" fmla="*/ 332005 h 1198089"/>
                  <a:gd name="connsiteX45" fmla="*/ 1006034 w 1447329"/>
                  <a:gd name="connsiteY45" fmla="*/ 322009 h 1198089"/>
                  <a:gd name="connsiteX46" fmla="*/ 974617 w 1447329"/>
                  <a:gd name="connsiteY46" fmla="*/ 330577 h 1198089"/>
                  <a:gd name="connsiteX47" fmla="*/ 973903 w 1447329"/>
                  <a:gd name="connsiteY47" fmla="*/ 331291 h 1198089"/>
                  <a:gd name="connsiteX48" fmla="*/ 913213 w 1447329"/>
                  <a:gd name="connsiteY48" fmla="*/ 368418 h 1198089"/>
                  <a:gd name="connsiteX49" fmla="*/ 877513 w 1447329"/>
                  <a:gd name="connsiteY49" fmla="*/ 356994 h 1198089"/>
                  <a:gd name="connsiteX50" fmla="*/ 844669 w 1447329"/>
                  <a:gd name="connsiteY50" fmla="*/ 367704 h 1198089"/>
                  <a:gd name="connsiteX51" fmla="*/ 788976 w 1447329"/>
                  <a:gd name="connsiteY51" fmla="*/ 401976 h 1198089"/>
                  <a:gd name="connsiteX52" fmla="*/ 778266 w 1447329"/>
                  <a:gd name="connsiteY52" fmla="*/ 384126 h 1198089"/>
                  <a:gd name="connsiteX53" fmla="*/ 777552 w 1447329"/>
                  <a:gd name="connsiteY53" fmla="*/ 383412 h 1198089"/>
                  <a:gd name="connsiteX54" fmla="*/ 772554 w 1447329"/>
                  <a:gd name="connsiteY54" fmla="*/ 375558 h 1198089"/>
                  <a:gd name="connsiteX55" fmla="*/ 709008 w 1447329"/>
                  <a:gd name="connsiteY55" fmla="*/ 272744 h 1198089"/>
                  <a:gd name="connsiteX56" fmla="*/ 614759 w 1447329"/>
                  <a:gd name="connsiteY56" fmla="*/ 219909 h 1198089"/>
                  <a:gd name="connsiteX57" fmla="*/ 556924 w 1447329"/>
                  <a:gd name="connsiteY57" fmla="*/ 236330 h 1198089"/>
                  <a:gd name="connsiteX58" fmla="*/ 556210 w 1447329"/>
                  <a:gd name="connsiteY58" fmla="*/ 237044 h 1198089"/>
                  <a:gd name="connsiteX59" fmla="*/ 555496 w 1447329"/>
                  <a:gd name="connsiteY59" fmla="*/ 237044 h 1198089"/>
                  <a:gd name="connsiteX60" fmla="*/ 506944 w 1447329"/>
                  <a:gd name="connsiteY60" fmla="*/ 306301 h 1198089"/>
                  <a:gd name="connsiteX61" fmla="*/ 520510 w 1447329"/>
                  <a:gd name="connsiteY61" fmla="*/ 389838 h 1198089"/>
                  <a:gd name="connsiteX62" fmla="*/ 584771 w 1447329"/>
                  <a:gd name="connsiteY62" fmla="*/ 493366 h 1198089"/>
                  <a:gd name="connsiteX63" fmla="*/ 589769 w 1447329"/>
                  <a:gd name="connsiteY63" fmla="*/ 501934 h 1198089"/>
                  <a:gd name="connsiteX64" fmla="*/ 589769 w 1447329"/>
                  <a:gd name="connsiteY64" fmla="*/ 502648 h 1198089"/>
                  <a:gd name="connsiteX65" fmla="*/ 590483 w 1447329"/>
                  <a:gd name="connsiteY65" fmla="*/ 502648 h 1198089"/>
                  <a:gd name="connsiteX66" fmla="*/ 604763 w 1447329"/>
                  <a:gd name="connsiteY66" fmla="*/ 524782 h 1198089"/>
                  <a:gd name="connsiteX67" fmla="*/ 691871 w 1447329"/>
                  <a:gd name="connsiteY67" fmla="*/ 666151 h 1198089"/>
                  <a:gd name="connsiteX68" fmla="*/ 667595 w 1447329"/>
                  <a:gd name="connsiteY68" fmla="*/ 663295 h 1198089"/>
                  <a:gd name="connsiteX69" fmla="*/ 574775 w 1447329"/>
                  <a:gd name="connsiteY69" fmla="*/ 713274 h 1198089"/>
                  <a:gd name="connsiteX70" fmla="*/ 571918 w 1447329"/>
                  <a:gd name="connsiteY70" fmla="*/ 718272 h 1198089"/>
                  <a:gd name="connsiteX71" fmla="*/ 570490 w 1447329"/>
                  <a:gd name="connsiteY71" fmla="*/ 719700 h 1198089"/>
                  <a:gd name="connsiteX72" fmla="*/ 569776 w 1447329"/>
                  <a:gd name="connsiteY72" fmla="*/ 721842 h 1198089"/>
                  <a:gd name="connsiteX73" fmla="*/ 568348 w 1447329"/>
                  <a:gd name="connsiteY73" fmla="*/ 723270 h 1198089"/>
                  <a:gd name="connsiteX74" fmla="*/ 565492 w 1447329"/>
                  <a:gd name="connsiteY74" fmla="*/ 730410 h 1198089"/>
                  <a:gd name="connsiteX75" fmla="*/ 565492 w 1447329"/>
                  <a:gd name="connsiteY75" fmla="*/ 731838 h 1198089"/>
                  <a:gd name="connsiteX76" fmla="*/ 0 w 1447329"/>
                  <a:gd name="connsiteY76" fmla="*/ 731838 h 1198089"/>
                  <a:gd name="connsiteX77" fmla="*/ 0 w 1447329"/>
                  <a:gd name="connsiteY77" fmla="*/ 0 h 119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447329" h="1198089">
                    <a:moveTo>
                      <a:pt x="1321372" y="769937"/>
                    </a:moveTo>
                    <a:cubicBezTo>
                      <a:pt x="1322803" y="769937"/>
                      <a:pt x="1324233" y="769937"/>
                      <a:pt x="1324948" y="769937"/>
                    </a:cubicBezTo>
                    <a:cubicBezTo>
                      <a:pt x="1328524" y="770653"/>
                      <a:pt x="1332100" y="772085"/>
                      <a:pt x="1334246" y="774948"/>
                    </a:cubicBezTo>
                    <a:cubicBezTo>
                      <a:pt x="1334246" y="775664"/>
                      <a:pt x="1334246" y="775664"/>
                      <a:pt x="1334961" y="776380"/>
                    </a:cubicBezTo>
                    <a:cubicBezTo>
                      <a:pt x="1334961" y="776380"/>
                      <a:pt x="1334961" y="776380"/>
                      <a:pt x="1337106" y="780675"/>
                    </a:cubicBezTo>
                    <a:cubicBezTo>
                      <a:pt x="1338537" y="782106"/>
                      <a:pt x="1339967" y="784254"/>
                      <a:pt x="1341397" y="787117"/>
                    </a:cubicBezTo>
                    <a:cubicBezTo>
                      <a:pt x="1341397" y="787117"/>
                      <a:pt x="1341397" y="787117"/>
                      <a:pt x="1349264" y="799286"/>
                    </a:cubicBezTo>
                    <a:cubicBezTo>
                      <a:pt x="1349264" y="799286"/>
                      <a:pt x="1349264" y="799286"/>
                      <a:pt x="1445097" y="954621"/>
                    </a:cubicBezTo>
                    <a:cubicBezTo>
                      <a:pt x="1449388" y="961779"/>
                      <a:pt x="1447243" y="970369"/>
                      <a:pt x="1440806" y="974664"/>
                    </a:cubicBezTo>
                    <a:cubicBezTo>
                      <a:pt x="1440806" y="974664"/>
                      <a:pt x="1440806" y="974664"/>
                      <a:pt x="1085366" y="1195855"/>
                    </a:cubicBezTo>
                    <a:cubicBezTo>
                      <a:pt x="1078214" y="1200150"/>
                      <a:pt x="1069632" y="1198003"/>
                      <a:pt x="1065341" y="1191560"/>
                    </a:cubicBezTo>
                    <a:cubicBezTo>
                      <a:pt x="1065341" y="1191560"/>
                      <a:pt x="1065341" y="1191560"/>
                      <a:pt x="975229" y="1046247"/>
                    </a:cubicBezTo>
                    <a:cubicBezTo>
                      <a:pt x="975229" y="1046247"/>
                      <a:pt x="975229" y="1046247"/>
                      <a:pt x="967362" y="1034078"/>
                    </a:cubicBezTo>
                    <a:cubicBezTo>
                      <a:pt x="967362" y="1034078"/>
                      <a:pt x="967362" y="1034078"/>
                      <a:pt x="960210" y="1021909"/>
                    </a:cubicBezTo>
                    <a:cubicBezTo>
                      <a:pt x="960210" y="1021909"/>
                      <a:pt x="960210" y="1021909"/>
                      <a:pt x="955204" y="1014751"/>
                    </a:cubicBezTo>
                    <a:cubicBezTo>
                      <a:pt x="955204" y="1014035"/>
                      <a:pt x="955204" y="1013319"/>
                      <a:pt x="954489" y="1013319"/>
                    </a:cubicBezTo>
                    <a:cubicBezTo>
                      <a:pt x="950913" y="1007592"/>
                      <a:pt x="952344" y="999718"/>
                      <a:pt x="957350" y="995423"/>
                    </a:cubicBezTo>
                    <a:cubicBezTo>
                      <a:pt x="958065" y="994707"/>
                      <a:pt x="958780" y="993991"/>
                      <a:pt x="959495" y="993991"/>
                    </a:cubicBezTo>
                    <a:cubicBezTo>
                      <a:pt x="959495" y="993991"/>
                      <a:pt x="959495" y="993991"/>
                      <a:pt x="972368" y="985402"/>
                    </a:cubicBezTo>
                    <a:cubicBezTo>
                      <a:pt x="972368" y="985402"/>
                      <a:pt x="972368" y="985402"/>
                      <a:pt x="973799" y="984686"/>
                    </a:cubicBezTo>
                    <a:cubicBezTo>
                      <a:pt x="975229" y="983254"/>
                      <a:pt x="978090" y="981822"/>
                      <a:pt x="985242" y="977527"/>
                    </a:cubicBezTo>
                    <a:cubicBezTo>
                      <a:pt x="985242" y="977527"/>
                      <a:pt x="985242" y="977527"/>
                      <a:pt x="988817" y="975380"/>
                    </a:cubicBezTo>
                    <a:cubicBezTo>
                      <a:pt x="996684" y="970369"/>
                      <a:pt x="1018855" y="956053"/>
                      <a:pt x="1088226" y="913103"/>
                    </a:cubicBezTo>
                    <a:cubicBezTo>
                      <a:pt x="1132567" y="885186"/>
                      <a:pt x="1197648" y="845099"/>
                      <a:pt x="1289905" y="787117"/>
                    </a:cubicBezTo>
                    <a:cubicBezTo>
                      <a:pt x="1289905" y="787117"/>
                      <a:pt x="1289905" y="787117"/>
                      <a:pt x="1302063" y="779959"/>
                    </a:cubicBezTo>
                    <a:cubicBezTo>
                      <a:pt x="1302063" y="779959"/>
                      <a:pt x="1302063" y="779959"/>
                      <a:pt x="1310645" y="774948"/>
                    </a:cubicBezTo>
                    <a:cubicBezTo>
                      <a:pt x="1312075" y="774232"/>
                      <a:pt x="1312790" y="773516"/>
                      <a:pt x="1314221" y="772085"/>
                    </a:cubicBezTo>
                    <a:cubicBezTo>
                      <a:pt x="1314221" y="772085"/>
                      <a:pt x="1314221" y="772085"/>
                      <a:pt x="1314936" y="771369"/>
                    </a:cubicBezTo>
                    <a:cubicBezTo>
                      <a:pt x="1317081" y="770653"/>
                      <a:pt x="1319227" y="769937"/>
                      <a:pt x="1321372" y="769937"/>
                    </a:cubicBezTo>
                    <a:close/>
                    <a:moveTo>
                      <a:pt x="621253" y="109435"/>
                    </a:moveTo>
                    <a:cubicBezTo>
                      <a:pt x="574077" y="101600"/>
                      <a:pt x="523327" y="111572"/>
                      <a:pt x="480439" y="141487"/>
                    </a:cubicBezTo>
                    <a:cubicBezTo>
                      <a:pt x="395379" y="202029"/>
                      <a:pt x="374650" y="319552"/>
                      <a:pt x="435407" y="404312"/>
                    </a:cubicBezTo>
                    <a:cubicBezTo>
                      <a:pt x="461855" y="440637"/>
                      <a:pt x="498309" y="464142"/>
                      <a:pt x="538337" y="476250"/>
                    </a:cubicBezTo>
                    <a:cubicBezTo>
                      <a:pt x="538337" y="476250"/>
                      <a:pt x="538337" y="476250"/>
                      <a:pt x="490446" y="399326"/>
                    </a:cubicBezTo>
                    <a:cubicBezTo>
                      <a:pt x="470432" y="367274"/>
                      <a:pt x="463999" y="329524"/>
                      <a:pt x="472577" y="293199"/>
                    </a:cubicBezTo>
                    <a:cubicBezTo>
                      <a:pt x="480439" y="256161"/>
                      <a:pt x="503313" y="225534"/>
                      <a:pt x="535478" y="205590"/>
                    </a:cubicBezTo>
                    <a:cubicBezTo>
                      <a:pt x="558351" y="191345"/>
                      <a:pt x="583369" y="184223"/>
                      <a:pt x="609816" y="184223"/>
                    </a:cubicBezTo>
                    <a:cubicBezTo>
                      <a:pt x="659137" y="184223"/>
                      <a:pt x="704169" y="209152"/>
                      <a:pt x="729901" y="250463"/>
                    </a:cubicBezTo>
                    <a:cubicBezTo>
                      <a:pt x="729901" y="250463"/>
                      <a:pt x="729901" y="250463"/>
                      <a:pt x="776363" y="325251"/>
                    </a:cubicBezTo>
                    <a:cubicBezTo>
                      <a:pt x="784225" y="277529"/>
                      <a:pt x="774218" y="227671"/>
                      <a:pt x="744197" y="185647"/>
                    </a:cubicBezTo>
                    <a:cubicBezTo>
                      <a:pt x="714176" y="143624"/>
                      <a:pt x="669144" y="117270"/>
                      <a:pt x="621253" y="109435"/>
                    </a:cubicBezTo>
                    <a:close/>
                    <a:moveTo>
                      <a:pt x="0" y="0"/>
                    </a:moveTo>
                    <a:cubicBezTo>
                      <a:pt x="0" y="0"/>
                      <a:pt x="0" y="0"/>
                      <a:pt x="1073150" y="0"/>
                    </a:cubicBezTo>
                    <a:cubicBezTo>
                      <a:pt x="1073150" y="0"/>
                      <a:pt x="1073150" y="0"/>
                      <a:pt x="1073150" y="311299"/>
                    </a:cubicBezTo>
                    <a:cubicBezTo>
                      <a:pt x="1073150" y="311299"/>
                      <a:pt x="1073150" y="311299"/>
                      <a:pt x="1039592" y="332005"/>
                    </a:cubicBezTo>
                    <a:cubicBezTo>
                      <a:pt x="1029596" y="325579"/>
                      <a:pt x="1018172" y="322009"/>
                      <a:pt x="1006034" y="322009"/>
                    </a:cubicBezTo>
                    <a:cubicBezTo>
                      <a:pt x="994610" y="322009"/>
                      <a:pt x="984614" y="324865"/>
                      <a:pt x="974617" y="330577"/>
                    </a:cubicBezTo>
                    <a:cubicBezTo>
                      <a:pt x="974617" y="330577"/>
                      <a:pt x="974617" y="330577"/>
                      <a:pt x="973903" y="331291"/>
                    </a:cubicBezTo>
                    <a:cubicBezTo>
                      <a:pt x="973903" y="331291"/>
                      <a:pt x="973903" y="331291"/>
                      <a:pt x="913213" y="368418"/>
                    </a:cubicBezTo>
                    <a:cubicBezTo>
                      <a:pt x="903217" y="361278"/>
                      <a:pt x="891079" y="356994"/>
                      <a:pt x="877513" y="356994"/>
                    </a:cubicBezTo>
                    <a:cubicBezTo>
                      <a:pt x="865375" y="356994"/>
                      <a:pt x="853951" y="360564"/>
                      <a:pt x="844669" y="367704"/>
                    </a:cubicBezTo>
                    <a:cubicBezTo>
                      <a:pt x="844669" y="367704"/>
                      <a:pt x="844669" y="367704"/>
                      <a:pt x="788976" y="401976"/>
                    </a:cubicBezTo>
                    <a:cubicBezTo>
                      <a:pt x="788976" y="401976"/>
                      <a:pt x="788976" y="401976"/>
                      <a:pt x="778266" y="384126"/>
                    </a:cubicBezTo>
                    <a:cubicBezTo>
                      <a:pt x="778266" y="384126"/>
                      <a:pt x="778266" y="384126"/>
                      <a:pt x="777552" y="383412"/>
                    </a:cubicBezTo>
                    <a:cubicBezTo>
                      <a:pt x="777552" y="383412"/>
                      <a:pt x="777552" y="383412"/>
                      <a:pt x="772554" y="375558"/>
                    </a:cubicBezTo>
                    <a:cubicBezTo>
                      <a:pt x="772554" y="375558"/>
                      <a:pt x="772554" y="375558"/>
                      <a:pt x="709008" y="272744"/>
                    </a:cubicBezTo>
                    <a:cubicBezTo>
                      <a:pt x="689015" y="240614"/>
                      <a:pt x="652601" y="219909"/>
                      <a:pt x="614759" y="219909"/>
                    </a:cubicBezTo>
                    <a:cubicBezTo>
                      <a:pt x="594767" y="219909"/>
                      <a:pt x="575489" y="225620"/>
                      <a:pt x="556924" y="236330"/>
                    </a:cubicBezTo>
                    <a:cubicBezTo>
                      <a:pt x="556924" y="236330"/>
                      <a:pt x="556924" y="236330"/>
                      <a:pt x="556210" y="237044"/>
                    </a:cubicBezTo>
                    <a:cubicBezTo>
                      <a:pt x="556210" y="237044"/>
                      <a:pt x="556210" y="237044"/>
                      <a:pt x="555496" y="237044"/>
                    </a:cubicBezTo>
                    <a:cubicBezTo>
                      <a:pt x="529792" y="253466"/>
                      <a:pt x="512656" y="277742"/>
                      <a:pt x="506944" y="306301"/>
                    </a:cubicBezTo>
                    <a:cubicBezTo>
                      <a:pt x="499804" y="334861"/>
                      <a:pt x="504802" y="364848"/>
                      <a:pt x="520510" y="389838"/>
                    </a:cubicBezTo>
                    <a:cubicBezTo>
                      <a:pt x="520510" y="389838"/>
                      <a:pt x="520510" y="389838"/>
                      <a:pt x="584771" y="493366"/>
                    </a:cubicBezTo>
                    <a:cubicBezTo>
                      <a:pt x="584771" y="493366"/>
                      <a:pt x="584771" y="493366"/>
                      <a:pt x="589769" y="501934"/>
                    </a:cubicBezTo>
                    <a:cubicBezTo>
                      <a:pt x="589769" y="501934"/>
                      <a:pt x="589769" y="501934"/>
                      <a:pt x="589769" y="502648"/>
                    </a:cubicBezTo>
                    <a:cubicBezTo>
                      <a:pt x="589769" y="502648"/>
                      <a:pt x="589769" y="502648"/>
                      <a:pt x="590483" y="502648"/>
                    </a:cubicBezTo>
                    <a:cubicBezTo>
                      <a:pt x="590483" y="502648"/>
                      <a:pt x="590483" y="502648"/>
                      <a:pt x="604763" y="524782"/>
                    </a:cubicBezTo>
                    <a:cubicBezTo>
                      <a:pt x="604763" y="524782"/>
                      <a:pt x="604763" y="524782"/>
                      <a:pt x="691871" y="666151"/>
                    </a:cubicBezTo>
                    <a:cubicBezTo>
                      <a:pt x="684017" y="664009"/>
                      <a:pt x="675449" y="663295"/>
                      <a:pt x="667595" y="663295"/>
                    </a:cubicBezTo>
                    <a:cubicBezTo>
                      <a:pt x="629753" y="663295"/>
                      <a:pt x="595481" y="681859"/>
                      <a:pt x="574775" y="713274"/>
                    </a:cubicBezTo>
                    <a:cubicBezTo>
                      <a:pt x="573346" y="714702"/>
                      <a:pt x="572632" y="716844"/>
                      <a:pt x="571918" y="718272"/>
                    </a:cubicBezTo>
                    <a:cubicBezTo>
                      <a:pt x="571204" y="718986"/>
                      <a:pt x="571204" y="719700"/>
                      <a:pt x="570490" y="719700"/>
                    </a:cubicBezTo>
                    <a:cubicBezTo>
                      <a:pt x="570490" y="719700"/>
                      <a:pt x="570490" y="719700"/>
                      <a:pt x="569776" y="721842"/>
                    </a:cubicBezTo>
                    <a:cubicBezTo>
                      <a:pt x="569776" y="721842"/>
                      <a:pt x="569776" y="721842"/>
                      <a:pt x="568348" y="723270"/>
                    </a:cubicBezTo>
                    <a:cubicBezTo>
                      <a:pt x="566920" y="726126"/>
                      <a:pt x="566206" y="728982"/>
                      <a:pt x="565492" y="730410"/>
                    </a:cubicBezTo>
                    <a:cubicBezTo>
                      <a:pt x="565492" y="731124"/>
                      <a:pt x="565492" y="731124"/>
                      <a:pt x="565492" y="731838"/>
                    </a:cubicBezTo>
                    <a:cubicBezTo>
                      <a:pt x="565492" y="731838"/>
                      <a:pt x="565492" y="731838"/>
                      <a:pt x="0" y="731838"/>
                    </a:cubicBezTo>
                    <a:cubicBezTo>
                      <a:pt x="0" y="731838"/>
                      <a:pt x="0" y="731838"/>
                      <a:pt x="0" y="0"/>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noAutofit/>
              </a:bodyPr>
              <a:lstStyle/>
              <a:p>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grpSp>
      </p:grpSp>
    </p:spTree>
    <p:extLst>
      <p:ext uri="{BB962C8B-B14F-4D97-AF65-F5344CB8AC3E}">
        <p14:creationId xmlns:p14="http://schemas.microsoft.com/office/powerpoint/2010/main" val="1374325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cxnSp>
        <p:nvCxnSpPr>
          <p:cNvPr id="160" name="Google Shape;160;p4"/>
          <p:cNvCxnSpPr/>
          <p:nvPr/>
        </p:nvCxnSpPr>
        <p:spPr>
          <a:xfrm>
            <a:off x="0" y="1676400"/>
            <a:ext cx="12192000" cy="0"/>
          </a:xfrm>
          <a:prstGeom prst="straightConnector1">
            <a:avLst/>
          </a:prstGeom>
          <a:noFill/>
          <a:ln w="28575" cap="flat" cmpd="sng">
            <a:solidFill>
              <a:srgbClr val="D0AB74"/>
            </a:solidFill>
            <a:prstDash val="solid"/>
            <a:miter lim="800000"/>
            <a:headEnd type="none" w="sm" len="sm"/>
            <a:tailEnd type="none" w="sm" len="sm"/>
          </a:ln>
        </p:spPr>
      </p:cxnSp>
      <p:sp>
        <p:nvSpPr>
          <p:cNvPr id="161" name="Google Shape;161;p4"/>
          <p:cNvSpPr txBox="1"/>
          <p:nvPr/>
        </p:nvSpPr>
        <p:spPr>
          <a:xfrm>
            <a:off x="410538" y="729384"/>
            <a:ext cx="9884168" cy="839804"/>
          </a:xfrm>
          <a:prstGeom prst="rect">
            <a:avLst/>
          </a:prstGeom>
          <a:noFill/>
          <a:ln>
            <a:noFill/>
          </a:ln>
        </p:spPr>
        <p:txBody>
          <a:bodyPr spcFirstLastPara="1" wrap="square" lIns="0" tIns="45700" rIns="0" bIns="45700" anchor="t" anchorCtr="0">
            <a:noAutofit/>
          </a:bodyPr>
          <a:lstStyle/>
          <a:p>
            <a:pPr lvl="0">
              <a:lnSpc>
                <a:spcPct val="90000"/>
              </a:lnSpc>
              <a:buClr>
                <a:schemeClr val="dk1"/>
              </a:buClr>
              <a:buSzPts val="2800"/>
            </a:pPr>
            <a:r>
              <a:rPr lang="en-US" sz="2800" b="1" dirty="0">
                <a:solidFill>
                  <a:schemeClr val="dk1"/>
                </a:solidFill>
                <a:latin typeface="Avenir"/>
                <a:ea typeface="Avenir"/>
                <a:cs typeface="Avenir"/>
                <a:sym typeface="Avenir"/>
              </a:rPr>
              <a:t>Monitoring Mechanism and Governance for Federal Government Procurement</a:t>
            </a:r>
          </a:p>
        </p:txBody>
      </p:sp>
      <p:sp>
        <p:nvSpPr>
          <p:cNvPr id="4" name="Rectangle: Rounded Corners 3">
            <a:extLst>
              <a:ext uri="{FF2B5EF4-FFF2-40B4-BE49-F238E27FC236}">
                <a16:creationId xmlns:a16="http://schemas.microsoft.com/office/drawing/2014/main" id="{D9A9A84F-D230-48EE-AF07-6933115452F3}"/>
              </a:ext>
            </a:extLst>
          </p:cNvPr>
          <p:cNvSpPr/>
          <p:nvPr/>
        </p:nvSpPr>
        <p:spPr>
          <a:xfrm>
            <a:off x="8025830" y="1878755"/>
            <a:ext cx="3533132" cy="23622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D46F762-538E-49E2-BAA0-E9D2AD7CDC88}"/>
              </a:ext>
            </a:extLst>
          </p:cNvPr>
          <p:cNvSpPr/>
          <p:nvPr/>
        </p:nvSpPr>
        <p:spPr>
          <a:xfrm>
            <a:off x="4352326" y="1873190"/>
            <a:ext cx="3536354" cy="2362200"/>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6A79F61-8A2B-44D0-ACEC-3624DD8D0028}"/>
              </a:ext>
            </a:extLst>
          </p:cNvPr>
          <p:cNvSpPr/>
          <p:nvPr/>
        </p:nvSpPr>
        <p:spPr>
          <a:xfrm>
            <a:off x="670226" y="1875784"/>
            <a:ext cx="3554467" cy="23622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8F509E2-AEE6-4B77-A47F-DE82BCE9DE08}"/>
              </a:ext>
            </a:extLst>
          </p:cNvPr>
          <p:cNvSpPr txBox="1"/>
          <p:nvPr/>
        </p:nvSpPr>
        <p:spPr>
          <a:xfrm>
            <a:off x="7947908" y="2107355"/>
            <a:ext cx="3687254" cy="400110"/>
          </a:xfrm>
          <a:prstGeom prst="rect">
            <a:avLst/>
          </a:prstGeom>
          <a:solidFill>
            <a:schemeClr val="bg1"/>
          </a:solidFill>
        </p:spPr>
        <p:txBody>
          <a:bodyPr wrap="square" rtlCol="0">
            <a:spAutoFit/>
          </a:bodyPr>
          <a:lstStyle/>
          <a:p>
            <a:pPr algn="ctr"/>
            <a:r>
              <a:rPr lang="en-US" sz="2000" b="1" dirty="0">
                <a:solidFill>
                  <a:schemeClr val="accent1"/>
                </a:solidFill>
                <a:latin typeface="Sakkal Majalla" panose="02000000000000000000" pitchFamily="2" charset="-78"/>
                <a:cs typeface="Sakkal Majalla" panose="02000000000000000000" pitchFamily="2" charset="-78"/>
              </a:rPr>
              <a:t>Code of Ethics &amp; Conduct</a:t>
            </a:r>
          </a:p>
        </p:txBody>
      </p:sp>
      <p:sp>
        <p:nvSpPr>
          <p:cNvPr id="8" name="TextBox 7">
            <a:extLst>
              <a:ext uri="{FF2B5EF4-FFF2-40B4-BE49-F238E27FC236}">
                <a16:creationId xmlns:a16="http://schemas.microsoft.com/office/drawing/2014/main" id="{840E08A5-7ABF-44D0-A49E-9732F5304AD8}"/>
              </a:ext>
            </a:extLst>
          </p:cNvPr>
          <p:cNvSpPr txBox="1"/>
          <p:nvPr/>
        </p:nvSpPr>
        <p:spPr>
          <a:xfrm>
            <a:off x="4234879" y="2101790"/>
            <a:ext cx="3690617" cy="400110"/>
          </a:xfrm>
          <a:prstGeom prst="rect">
            <a:avLst/>
          </a:prstGeom>
          <a:solidFill>
            <a:schemeClr val="bg1"/>
          </a:solidFill>
        </p:spPr>
        <p:txBody>
          <a:bodyPr wrap="square" rtlCol="0">
            <a:spAutoFit/>
          </a:bodyPr>
          <a:lstStyle/>
          <a:p>
            <a:pPr algn="ctr"/>
            <a:r>
              <a:rPr lang="en-US" sz="2000" b="1" dirty="0">
                <a:solidFill>
                  <a:schemeClr val="accent1"/>
                </a:solidFill>
                <a:latin typeface="Sakkal Majalla" panose="02000000000000000000" pitchFamily="2" charset="-78"/>
                <a:cs typeface="Sakkal Majalla" panose="02000000000000000000" pitchFamily="2" charset="-78"/>
              </a:rPr>
              <a:t>Delegation of Authority (</a:t>
            </a:r>
            <a:r>
              <a:rPr lang="en-US" sz="2000" b="1" dirty="0" err="1">
                <a:solidFill>
                  <a:schemeClr val="accent1"/>
                </a:solidFill>
                <a:latin typeface="Sakkal Majalla" panose="02000000000000000000" pitchFamily="2" charset="-78"/>
                <a:cs typeface="Sakkal Majalla" panose="02000000000000000000" pitchFamily="2" charset="-78"/>
              </a:rPr>
              <a:t>DoA</a:t>
            </a:r>
            <a:r>
              <a:rPr lang="en-US" sz="2000" b="1" dirty="0">
                <a:solidFill>
                  <a:schemeClr val="accent1"/>
                </a:solidFill>
                <a:latin typeface="Sakkal Majalla" panose="02000000000000000000" pitchFamily="2" charset="-78"/>
                <a:cs typeface="Sakkal Majalla" panose="02000000000000000000" pitchFamily="2" charset="-78"/>
              </a:rPr>
              <a:t>)</a:t>
            </a:r>
          </a:p>
        </p:txBody>
      </p:sp>
      <p:sp>
        <p:nvSpPr>
          <p:cNvPr id="9" name="TextBox 8">
            <a:extLst>
              <a:ext uri="{FF2B5EF4-FFF2-40B4-BE49-F238E27FC236}">
                <a16:creationId xmlns:a16="http://schemas.microsoft.com/office/drawing/2014/main" id="{A5F33E4D-21AA-4B2B-8AE3-BD137CB0D499}"/>
              </a:ext>
            </a:extLst>
          </p:cNvPr>
          <p:cNvSpPr txBox="1"/>
          <p:nvPr/>
        </p:nvSpPr>
        <p:spPr>
          <a:xfrm>
            <a:off x="551989" y="2104384"/>
            <a:ext cx="3709520" cy="400110"/>
          </a:xfrm>
          <a:prstGeom prst="rect">
            <a:avLst/>
          </a:prstGeom>
          <a:solidFill>
            <a:schemeClr val="bg1"/>
          </a:solidFill>
        </p:spPr>
        <p:txBody>
          <a:bodyPr wrap="square" rtlCol="0">
            <a:spAutoFit/>
          </a:bodyPr>
          <a:lstStyle/>
          <a:p>
            <a:pPr algn="ctr"/>
            <a:r>
              <a:rPr lang="en-US" sz="2000" b="1" dirty="0">
                <a:solidFill>
                  <a:schemeClr val="accent1"/>
                </a:solidFill>
                <a:latin typeface="Sakkal Majalla" panose="02000000000000000000" pitchFamily="2" charset="-78"/>
                <a:cs typeface="Sakkal Majalla" panose="02000000000000000000" pitchFamily="2" charset="-78"/>
              </a:rPr>
              <a:t>Digital Procurement Policy &amp; Manual</a:t>
            </a:r>
          </a:p>
        </p:txBody>
      </p:sp>
      <p:sp>
        <p:nvSpPr>
          <p:cNvPr id="10" name="TextBox 9">
            <a:extLst>
              <a:ext uri="{FF2B5EF4-FFF2-40B4-BE49-F238E27FC236}">
                <a16:creationId xmlns:a16="http://schemas.microsoft.com/office/drawing/2014/main" id="{1A691B3E-01EB-403C-BF2E-F9999ACC4670}"/>
              </a:ext>
            </a:extLst>
          </p:cNvPr>
          <p:cNvSpPr txBox="1"/>
          <p:nvPr/>
        </p:nvSpPr>
        <p:spPr>
          <a:xfrm>
            <a:off x="8016313" y="2518335"/>
            <a:ext cx="3542649" cy="954107"/>
          </a:xfrm>
          <a:prstGeom prst="rect">
            <a:avLst/>
          </a:prstGeom>
          <a:noFill/>
        </p:spPr>
        <p:txBody>
          <a:bodyPr wrap="square" rtlCol="0">
            <a:spAutoFit/>
          </a:bodyPr>
          <a:lstStyle/>
          <a:p>
            <a:pPr algn="l" rtl="0"/>
            <a:r>
              <a:rPr lang="en-US" dirty="0">
                <a:solidFill>
                  <a:srgbClr val="424242"/>
                </a:solidFill>
                <a:latin typeface="Sakkal Majalla" panose="02000000000000000000" pitchFamily="2" charset="-78"/>
                <a:cs typeface="Sakkal Majalla" panose="02000000000000000000" pitchFamily="2" charset="-78"/>
              </a:rPr>
              <a:t>The policy sets out the Code of Ethics &amp; Conduct for:</a:t>
            </a:r>
          </a:p>
          <a:p>
            <a:pPr marL="342900" indent="-342900" algn="l" rtl="0">
              <a:buFont typeface="+mj-lt"/>
              <a:buAutoNum type="arabicPeriod"/>
            </a:pPr>
            <a:r>
              <a:rPr lang="en-US" dirty="0">
                <a:solidFill>
                  <a:srgbClr val="424242"/>
                </a:solidFill>
                <a:latin typeface="Sakkal Majalla" panose="02000000000000000000" pitchFamily="2" charset="-78"/>
                <a:cs typeface="Sakkal Majalla" panose="02000000000000000000" pitchFamily="2" charset="-78"/>
              </a:rPr>
              <a:t>Federal Entities (Fairness, Integrity and Transparency, etc.)</a:t>
            </a:r>
          </a:p>
          <a:p>
            <a:pPr marL="342900" indent="-342900" algn="l" rtl="0">
              <a:buFont typeface="+mj-lt"/>
              <a:buAutoNum type="arabicPeriod"/>
            </a:pPr>
            <a:r>
              <a:rPr lang="en-US" dirty="0">
                <a:solidFill>
                  <a:srgbClr val="424242"/>
                </a:solidFill>
                <a:latin typeface="Sakkal Majalla" panose="02000000000000000000" pitchFamily="2" charset="-78"/>
                <a:cs typeface="Sakkal Majalla" panose="02000000000000000000" pitchFamily="2" charset="-78"/>
              </a:rPr>
              <a:t>Suppliers (Fraud, Bribery, etc.)</a:t>
            </a:r>
          </a:p>
        </p:txBody>
      </p:sp>
      <p:sp>
        <p:nvSpPr>
          <p:cNvPr id="11" name="TextBox 10">
            <a:extLst>
              <a:ext uri="{FF2B5EF4-FFF2-40B4-BE49-F238E27FC236}">
                <a16:creationId xmlns:a16="http://schemas.microsoft.com/office/drawing/2014/main" id="{800A0363-F112-472B-BC94-FB514FDF1761}"/>
              </a:ext>
            </a:extLst>
          </p:cNvPr>
          <p:cNvSpPr txBox="1"/>
          <p:nvPr/>
        </p:nvSpPr>
        <p:spPr>
          <a:xfrm>
            <a:off x="4456336" y="2574260"/>
            <a:ext cx="3432344" cy="1200329"/>
          </a:xfrm>
          <a:prstGeom prst="rect">
            <a:avLst/>
          </a:prstGeom>
          <a:noFill/>
        </p:spPr>
        <p:txBody>
          <a:bodyPr wrap="square" rtlCol="0">
            <a:spAutoFit/>
          </a:bodyPr>
          <a:lstStyle/>
          <a:p>
            <a:pPr algn="l" rtl="0"/>
            <a:r>
              <a:rPr lang="en-US" dirty="0">
                <a:solidFill>
                  <a:srgbClr val="424242"/>
                </a:solidFill>
                <a:latin typeface="Sakkal Majalla" panose="02000000000000000000" pitchFamily="2" charset="-78"/>
                <a:cs typeface="Sakkal Majalla" panose="02000000000000000000" pitchFamily="2" charset="-78"/>
              </a:rPr>
              <a:t>A Delegation of Authority (DOA) document and/or matrix sets out delegated powers and authorities including the financial limits associated with it.</a:t>
            </a:r>
          </a:p>
        </p:txBody>
      </p:sp>
      <p:sp>
        <p:nvSpPr>
          <p:cNvPr id="12" name="TextBox 11">
            <a:extLst>
              <a:ext uri="{FF2B5EF4-FFF2-40B4-BE49-F238E27FC236}">
                <a16:creationId xmlns:a16="http://schemas.microsoft.com/office/drawing/2014/main" id="{32EC90D3-ECFC-46B1-A56A-58247AD0826B}"/>
              </a:ext>
            </a:extLst>
          </p:cNvPr>
          <p:cNvSpPr txBox="1"/>
          <p:nvPr/>
        </p:nvSpPr>
        <p:spPr>
          <a:xfrm>
            <a:off x="751652" y="2502179"/>
            <a:ext cx="3449924" cy="523220"/>
          </a:xfrm>
          <a:prstGeom prst="rect">
            <a:avLst/>
          </a:prstGeom>
          <a:noFill/>
        </p:spPr>
        <p:txBody>
          <a:bodyPr wrap="square" rtlCol="0">
            <a:spAutoFit/>
          </a:bodyPr>
          <a:lstStyle/>
          <a:p>
            <a:pPr algn="l" rtl="0"/>
            <a:r>
              <a:rPr lang="en-US" dirty="0">
                <a:solidFill>
                  <a:srgbClr val="424242"/>
                </a:solidFill>
                <a:latin typeface="Sakkal Majalla" panose="02000000000000000000" pitchFamily="2" charset="-78"/>
                <a:cs typeface="Sakkal Majalla" panose="02000000000000000000" pitchFamily="2" charset="-78"/>
              </a:rPr>
              <a:t>The policy sets out guidelines, protocols and standards for procurement processes across the Federal Entities.</a:t>
            </a:r>
          </a:p>
        </p:txBody>
      </p:sp>
      <p:sp>
        <p:nvSpPr>
          <p:cNvPr id="16" name="Rectangle: Rounded Corners 15">
            <a:extLst>
              <a:ext uri="{FF2B5EF4-FFF2-40B4-BE49-F238E27FC236}">
                <a16:creationId xmlns:a16="http://schemas.microsoft.com/office/drawing/2014/main" id="{E2B512B1-585D-43C5-9674-5A791561F42C}"/>
              </a:ext>
            </a:extLst>
          </p:cNvPr>
          <p:cNvSpPr/>
          <p:nvPr/>
        </p:nvSpPr>
        <p:spPr>
          <a:xfrm>
            <a:off x="8002713" y="4382867"/>
            <a:ext cx="3533132" cy="2362200"/>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CFA934D-0DC9-4BD5-9A83-23130D2DE43F}"/>
              </a:ext>
            </a:extLst>
          </p:cNvPr>
          <p:cNvSpPr/>
          <p:nvPr/>
        </p:nvSpPr>
        <p:spPr>
          <a:xfrm>
            <a:off x="4329209" y="4377302"/>
            <a:ext cx="3536354" cy="2362200"/>
          </a:xfrm>
          <a:prstGeom prst="roundRect">
            <a:avLst/>
          </a:prstGeom>
          <a:solidFill>
            <a:schemeClr val="tx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8EDA8BAE-83C2-4EA6-AEFD-99CF7247F04A}"/>
              </a:ext>
            </a:extLst>
          </p:cNvPr>
          <p:cNvSpPr/>
          <p:nvPr/>
        </p:nvSpPr>
        <p:spPr>
          <a:xfrm>
            <a:off x="647109" y="4379896"/>
            <a:ext cx="3554467" cy="2362200"/>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07C88FB-7CE4-40DA-944A-D81D943C79DF}"/>
              </a:ext>
            </a:extLst>
          </p:cNvPr>
          <p:cNvSpPr txBox="1"/>
          <p:nvPr/>
        </p:nvSpPr>
        <p:spPr>
          <a:xfrm>
            <a:off x="7924791" y="4611467"/>
            <a:ext cx="3687254" cy="400110"/>
          </a:xfrm>
          <a:prstGeom prst="rect">
            <a:avLst/>
          </a:prstGeom>
          <a:solidFill>
            <a:schemeClr val="bg1"/>
          </a:solidFill>
        </p:spPr>
        <p:txBody>
          <a:bodyPr wrap="square" rtlCol="0">
            <a:spAutoFit/>
          </a:bodyPr>
          <a:lstStyle/>
          <a:p>
            <a:pPr algn="ctr"/>
            <a:r>
              <a:rPr lang="en-US" sz="2000" b="1" dirty="0">
                <a:solidFill>
                  <a:schemeClr val="accent1"/>
                </a:solidFill>
                <a:latin typeface="Sakkal Majalla" panose="02000000000000000000" pitchFamily="2" charset="-78"/>
                <a:cs typeface="Sakkal Majalla" panose="02000000000000000000" pitchFamily="2" charset="-78"/>
              </a:rPr>
              <a:t>Digital Tender Management</a:t>
            </a:r>
          </a:p>
        </p:txBody>
      </p:sp>
      <p:sp>
        <p:nvSpPr>
          <p:cNvPr id="20" name="TextBox 19">
            <a:extLst>
              <a:ext uri="{FF2B5EF4-FFF2-40B4-BE49-F238E27FC236}">
                <a16:creationId xmlns:a16="http://schemas.microsoft.com/office/drawing/2014/main" id="{91BB4D54-6B70-4FA6-9FC0-3FA2B02BC3ED}"/>
              </a:ext>
            </a:extLst>
          </p:cNvPr>
          <p:cNvSpPr txBox="1"/>
          <p:nvPr/>
        </p:nvSpPr>
        <p:spPr>
          <a:xfrm>
            <a:off x="4211762" y="4605902"/>
            <a:ext cx="3690617" cy="400110"/>
          </a:xfrm>
          <a:prstGeom prst="rect">
            <a:avLst/>
          </a:prstGeom>
          <a:solidFill>
            <a:schemeClr val="bg1"/>
          </a:solidFill>
        </p:spPr>
        <p:txBody>
          <a:bodyPr wrap="square" rtlCol="0">
            <a:spAutoFit/>
          </a:bodyPr>
          <a:lstStyle/>
          <a:p>
            <a:pPr algn="ctr"/>
            <a:r>
              <a:rPr lang="en-US" sz="2000" b="1" dirty="0">
                <a:solidFill>
                  <a:schemeClr val="accent1"/>
                </a:solidFill>
                <a:latin typeface="Sakkal Majalla" panose="02000000000000000000" pitchFamily="2" charset="-78"/>
                <a:cs typeface="Sakkal Majalla" panose="02000000000000000000" pitchFamily="2" charset="-78"/>
              </a:rPr>
              <a:t>Supplier Relationship Management </a:t>
            </a:r>
          </a:p>
        </p:txBody>
      </p:sp>
      <p:sp>
        <p:nvSpPr>
          <p:cNvPr id="21" name="TextBox 20">
            <a:extLst>
              <a:ext uri="{FF2B5EF4-FFF2-40B4-BE49-F238E27FC236}">
                <a16:creationId xmlns:a16="http://schemas.microsoft.com/office/drawing/2014/main" id="{0FB833AF-972D-4663-A307-E9577588F3FE}"/>
              </a:ext>
            </a:extLst>
          </p:cNvPr>
          <p:cNvSpPr txBox="1"/>
          <p:nvPr/>
        </p:nvSpPr>
        <p:spPr>
          <a:xfrm>
            <a:off x="528872" y="4608496"/>
            <a:ext cx="3709520" cy="400110"/>
          </a:xfrm>
          <a:prstGeom prst="rect">
            <a:avLst/>
          </a:prstGeom>
          <a:solidFill>
            <a:schemeClr val="bg1"/>
          </a:solidFill>
        </p:spPr>
        <p:txBody>
          <a:bodyPr wrap="square" rtlCol="0">
            <a:spAutoFit/>
          </a:bodyPr>
          <a:lstStyle/>
          <a:p>
            <a:pPr algn="ctr"/>
            <a:r>
              <a:rPr lang="en-US" sz="2000" b="1" dirty="0">
                <a:solidFill>
                  <a:schemeClr val="accent1"/>
                </a:solidFill>
                <a:latin typeface="Sakkal Majalla" panose="02000000000000000000" pitchFamily="2" charset="-78"/>
                <a:cs typeface="Sakkal Majalla" panose="02000000000000000000" pitchFamily="2" charset="-78"/>
              </a:rPr>
              <a:t>Procurement Governance </a:t>
            </a:r>
          </a:p>
        </p:txBody>
      </p:sp>
      <p:sp>
        <p:nvSpPr>
          <p:cNvPr id="22" name="TextBox 21">
            <a:extLst>
              <a:ext uri="{FF2B5EF4-FFF2-40B4-BE49-F238E27FC236}">
                <a16:creationId xmlns:a16="http://schemas.microsoft.com/office/drawing/2014/main" id="{08E87A4A-1AB9-4E95-9C9F-04B51CC34D25}"/>
              </a:ext>
            </a:extLst>
          </p:cNvPr>
          <p:cNvSpPr txBox="1"/>
          <p:nvPr/>
        </p:nvSpPr>
        <p:spPr>
          <a:xfrm>
            <a:off x="7993196" y="5022447"/>
            <a:ext cx="3687254" cy="1692771"/>
          </a:xfrm>
          <a:prstGeom prst="rect">
            <a:avLst/>
          </a:prstGeom>
          <a:noFill/>
        </p:spPr>
        <p:txBody>
          <a:bodyPr wrap="square" rtlCol="0">
            <a:spAutoFit/>
          </a:bodyPr>
          <a:lstStyle/>
          <a:p>
            <a:pPr marL="285750" indent="-285750">
              <a:lnSpc>
                <a:spcPts val="1800"/>
              </a:lnSpc>
              <a:buFont typeface="Arial" panose="020B0604020202020204" pitchFamily="34" charset="0"/>
              <a:buChar char="•"/>
            </a:pPr>
            <a:r>
              <a:rPr lang="en-US" dirty="0" err="1">
                <a:solidFill>
                  <a:srgbClr val="424242"/>
                </a:solidFill>
                <a:latin typeface="Sakkal Majalla" panose="02000000000000000000" pitchFamily="2" charset="-78"/>
                <a:cs typeface="Sakkal Majalla" panose="02000000000000000000" pitchFamily="2" charset="-78"/>
              </a:rPr>
              <a:t>RFx</a:t>
            </a:r>
            <a:r>
              <a:rPr lang="en-US" dirty="0">
                <a:solidFill>
                  <a:srgbClr val="424242"/>
                </a:solidFill>
                <a:latin typeface="Sakkal Majalla" panose="02000000000000000000" pitchFamily="2" charset="-78"/>
                <a:cs typeface="Sakkal Majalla" panose="02000000000000000000" pitchFamily="2" charset="-78"/>
              </a:rPr>
              <a:t> (RFI &amp; RFP) on the platform</a:t>
            </a:r>
          </a:p>
          <a:p>
            <a:pPr marL="285750" indent="-285750">
              <a:lnSpc>
                <a:spcPts val="1800"/>
              </a:lnSpc>
              <a:buFont typeface="Arial" panose="020B0604020202020204" pitchFamily="34" charset="0"/>
              <a:buChar char="•"/>
            </a:pPr>
            <a:r>
              <a:rPr lang="en-GB" dirty="0">
                <a:solidFill>
                  <a:srgbClr val="424242"/>
                </a:solidFill>
                <a:latin typeface="Sakkal Majalla" panose="02000000000000000000" pitchFamily="2" charset="-78"/>
                <a:cs typeface="Sakkal Majalla" panose="02000000000000000000" pitchFamily="2" charset="-78"/>
              </a:rPr>
              <a:t>Bid Submission</a:t>
            </a:r>
          </a:p>
          <a:p>
            <a:pPr marL="285750" indent="-285750">
              <a:lnSpc>
                <a:spcPts val="1800"/>
              </a:lnSpc>
              <a:buFont typeface="Arial" panose="020B0604020202020204" pitchFamily="34" charset="0"/>
              <a:buChar char="•"/>
            </a:pPr>
            <a:r>
              <a:rPr lang="en-US" dirty="0">
                <a:solidFill>
                  <a:srgbClr val="424242"/>
                </a:solidFill>
                <a:latin typeface="Sakkal Majalla" panose="02000000000000000000" pitchFamily="2" charset="-78"/>
                <a:cs typeface="Sakkal Majalla" panose="02000000000000000000" pitchFamily="2" charset="-78"/>
              </a:rPr>
              <a:t>Bids Evaluation</a:t>
            </a:r>
          </a:p>
          <a:p>
            <a:pPr marL="285750" indent="-285750">
              <a:lnSpc>
                <a:spcPts val="1800"/>
              </a:lnSpc>
              <a:buFont typeface="Arial" panose="020B0604020202020204" pitchFamily="34" charset="0"/>
              <a:buChar char="•"/>
            </a:pPr>
            <a:r>
              <a:rPr lang="en-GB" dirty="0">
                <a:solidFill>
                  <a:srgbClr val="424242"/>
                </a:solidFill>
                <a:latin typeface="Sakkal Majalla" panose="02000000000000000000" pitchFamily="2" charset="-78"/>
                <a:cs typeface="Sakkal Majalla" panose="02000000000000000000" pitchFamily="2" charset="-78"/>
              </a:rPr>
              <a:t>Negotiations &amp; Award</a:t>
            </a:r>
          </a:p>
          <a:p>
            <a:pPr marL="285750" indent="-285750">
              <a:lnSpc>
                <a:spcPts val="1800"/>
              </a:lnSpc>
              <a:buFont typeface="Arial" panose="020B0604020202020204" pitchFamily="34" charset="0"/>
              <a:buChar char="•"/>
            </a:pPr>
            <a:r>
              <a:rPr lang="en-US" dirty="0">
                <a:solidFill>
                  <a:srgbClr val="424242"/>
                </a:solidFill>
                <a:latin typeface="Sakkal Majalla" panose="02000000000000000000" pitchFamily="2" charset="-78"/>
                <a:cs typeface="Sakkal Majalla" panose="02000000000000000000" pitchFamily="2" charset="-78"/>
              </a:rPr>
              <a:t>Online </a:t>
            </a:r>
            <a:r>
              <a:rPr lang="en-US" dirty="0" err="1">
                <a:solidFill>
                  <a:srgbClr val="424242"/>
                </a:solidFill>
                <a:latin typeface="Sakkal Majalla" panose="02000000000000000000" pitchFamily="2" charset="-78"/>
                <a:cs typeface="Sakkal Majalla" panose="02000000000000000000" pitchFamily="2" charset="-78"/>
              </a:rPr>
              <a:t>eAuction</a:t>
            </a:r>
            <a:endParaRPr lang="en-US" dirty="0">
              <a:solidFill>
                <a:srgbClr val="424242"/>
              </a:solidFill>
              <a:latin typeface="Sakkal Majalla" panose="02000000000000000000" pitchFamily="2" charset="-78"/>
              <a:cs typeface="Sakkal Majalla" panose="02000000000000000000" pitchFamily="2" charset="-78"/>
            </a:endParaRPr>
          </a:p>
          <a:p>
            <a:pPr marL="285750" indent="-285750">
              <a:lnSpc>
                <a:spcPts val="1800"/>
              </a:lnSpc>
              <a:buFont typeface="Arial" panose="020B0604020202020204" pitchFamily="34" charset="0"/>
              <a:buChar char="•"/>
            </a:pPr>
            <a:r>
              <a:rPr lang="en-US" dirty="0">
                <a:solidFill>
                  <a:srgbClr val="424242"/>
                </a:solidFill>
                <a:latin typeface="Sakkal Majalla" panose="02000000000000000000" pitchFamily="2" charset="-78"/>
                <a:cs typeface="Sakkal Majalla" panose="02000000000000000000" pitchFamily="2" charset="-78"/>
              </a:rPr>
              <a:t>Supplier disqualification</a:t>
            </a:r>
          </a:p>
          <a:p>
            <a:pPr marL="285750" indent="-285750">
              <a:buFont typeface="Arial" panose="020B0604020202020204" pitchFamily="34" charset="0"/>
              <a:buChar char="•"/>
            </a:pPr>
            <a:r>
              <a:rPr lang="en-GB" dirty="0">
                <a:solidFill>
                  <a:srgbClr val="424242"/>
                </a:solidFill>
                <a:latin typeface="Sakkal Majalla" panose="02000000000000000000" pitchFamily="2" charset="-78"/>
                <a:cs typeface="Sakkal Majalla" panose="02000000000000000000" pitchFamily="2" charset="-78"/>
              </a:rPr>
              <a:t>Digital Awarding</a:t>
            </a:r>
          </a:p>
        </p:txBody>
      </p:sp>
      <p:sp>
        <p:nvSpPr>
          <p:cNvPr id="23" name="TextBox 22">
            <a:extLst>
              <a:ext uri="{FF2B5EF4-FFF2-40B4-BE49-F238E27FC236}">
                <a16:creationId xmlns:a16="http://schemas.microsoft.com/office/drawing/2014/main" id="{A83FA736-223D-4B5B-9545-D5455AB991D5}"/>
              </a:ext>
            </a:extLst>
          </p:cNvPr>
          <p:cNvSpPr txBox="1"/>
          <p:nvPr/>
        </p:nvSpPr>
        <p:spPr>
          <a:xfrm>
            <a:off x="4433219" y="5078372"/>
            <a:ext cx="3432344" cy="1118255"/>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en-US" dirty="0">
                <a:solidFill>
                  <a:srgbClr val="424242"/>
                </a:solidFill>
                <a:latin typeface="Sakkal Majalla" panose="02000000000000000000" pitchFamily="2" charset="-78"/>
                <a:cs typeface="Sakkal Majalla" panose="02000000000000000000" pitchFamily="2" charset="-78"/>
              </a:rPr>
              <a:t>Supplier Self-Registration</a:t>
            </a:r>
          </a:p>
          <a:p>
            <a:pPr marL="285750" indent="-285750">
              <a:lnSpc>
                <a:spcPts val="2000"/>
              </a:lnSpc>
              <a:buFont typeface="Arial" panose="020B0604020202020204" pitchFamily="34" charset="0"/>
              <a:buChar char="•"/>
            </a:pPr>
            <a:r>
              <a:rPr lang="en-US" dirty="0">
                <a:solidFill>
                  <a:srgbClr val="424242"/>
                </a:solidFill>
                <a:latin typeface="Sakkal Majalla" panose="02000000000000000000" pitchFamily="2" charset="-78"/>
                <a:cs typeface="Sakkal Majalla" panose="02000000000000000000" pitchFamily="2" charset="-78"/>
              </a:rPr>
              <a:t>Supplier Qualification </a:t>
            </a:r>
          </a:p>
          <a:p>
            <a:pPr marL="285750" indent="-285750">
              <a:lnSpc>
                <a:spcPts val="2000"/>
              </a:lnSpc>
              <a:buFont typeface="Arial" panose="020B0604020202020204" pitchFamily="34" charset="0"/>
              <a:buChar char="•"/>
            </a:pPr>
            <a:r>
              <a:rPr lang="en-US" dirty="0">
                <a:solidFill>
                  <a:srgbClr val="424242"/>
                </a:solidFill>
                <a:latin typeface="Sakkal Majalla" panose="02000000000000000000" pitchFamily="2" charset="-78"/>
                <a:cs typeface="Sakkal Majalla" panose="02000000000000000000" pitchFamily="2" charset="-78"/>
              </a:rPr>
              <a:t>Supplier Performance and Risk</a:t>
            </a:r>
          </a:p>
          <a:p>
            <a:pPr marL="285750" indent="-285750">
              <a:lnSpc>
                <a:spcPts val="2000"/>
              </a:lnSpc>
              <a:buFont typeface="Arial" panose="020B0604020202020204" pitchFamily="34" charset="0"/>
              <a:buChar char="•"/>
            </a:pPr>
            <a:r>
              <a:rPr lang="en-US" dirty="0">
                <a:solidFill>
                  <a:srgbClr val="424242"/>
                </a:solidFill>
                <a:latin typeface="Sakkal Majalla" panose="02000000000000000000" pitchFamily="2" charset="-78"/>
                <a:cs typeface="Sakkal Majalla" panose="02000000000000000000" pitchFamily="2" charset="-78"/>
              </a:rPr>
              <a:t>Supplier Offboarding</a:t>
            </a:r>
          </a:p>
        </p:txBody>
      </p:sp>
      <p:sp>
        <p:nvSpPr>
          <p:cNvPr id="24" name="TextBox 23">
            <a:extLst>
              <a:ext uri="{FF2B5EF4-FFF2-40B4-BE49-F238E27FC236}">
                <a16:creationId xmlns:a16="http://schemas.microsoft.com/office/drawing/2014/main" id="{DB7F880D-636A-4956-88D5-B7D526B8E5E0}"/>
              </a:ext>
            </a:extLst>
          </p:cNvPr>
          <p:cNvSpPr txBox="1"/>
          <p:nvPr/>
        </p:nvSpPr>
        <p:spPr>
          <a:xfrm>
            <a:off x="728535" y="5006291"/>
            <a:ext cx="3449924" cy="1384995"/>
          </a:xfrm>
          <a:prstGeom prst="rect">
            <a:avLst/>
          </a:prstGeom>
          <a:noFill/>
        </p:spPr>
        <p:txBody>
          <a:bodyPr wrap="square" rtlCol="0">
            <a:spAutoFit/>
          </a:bodyPr>
          <a:lstStyle/>
          <a:p>
            <a:r>
              <a:rPr lang="en-US" dirty="0">
                <a:solidFill>
                  <a:srgbClr val="424242"/>
                </a:solidFill>
                <a:latin typeface="Sakkal Majalla" panose="02000000000000000000" pitchFamily="2" charset="-78"/>
                <a:cs typeface="Sakkal Majalla" panose="02000000000000000000" pitchFamily="2" charset="-78"/>
              </a:rPr>
              <a:t>Setting out clearly defined roles &amp; responsibilities for the different units/teams:</a:t>
            </a:r>
          </a:p>
          <a:p>
            <a:pPr marL="285750" indent="-285750">
              <a:buFontTx/>
              <a:buChar char="-"/>
            </a:pPr>
            <a:r>
              <a:rPr lang="en-US" dirty="0">
                <a:solidFill>
                  <a:srgbClr val="424242"/>
                </a:solidFill>
                <a:latin typeface="Sakkal Majalla" panose="02000000000000000000" pitchFamily="2" charset="-78"/>
                <a:cs typeface="Sakkal Majalla" panose="02000000000000000000" pitchFamily="2" charset="-78"/>
              </a:rPr>
              <a:t>Centralized Procurement Unit (CPU)</a:t>
            </a:r>
          </a:p>
          <a:p>
            <a:pPr marL="285750" indent="-285750">
              <a:buFontTx/>
              <a:buChar char="-"/>
            </a:pPr>
            <a:r>
              <a:rPr lang="en-US" dirty="0">
                <a:solidFill>
                  <a:srgbClr val="424242"/>
                </a:solidFill>
                <a:latin typeface="Sakkal Majalla" panose="02000000000000000000" pitchFamily="2" charset="-78"/>
                <a:cs typeface="Sakkal Majalla" panose="02000000000000000000" pitchFamily="2" charset="-78"/>
              </a:rPr>
              <a:t>Entity Requesting Organizational Unit (ROU)</a:t>
            </a:r>
          </a:p>
          <a:p>
            <a:pPr marL="285750" indent="-285750">
              <a:buFontTx/>
              <a:buChar char="-"/>
            </a:pPr>
            <a:r>
              <a:rPr lang="en-US" dirty="0">
                <a:solidFill>
                  <a:srgbClr val="424242"/>
                </a:solidFill>
                <a:latin typeface="Sakkal Majalla" panose="02000000000000000000" pitchFamily="2" charset="-78"/>
                <a:cs typeface="Sakkal Majalla" panose="02000000000000000000" pitchFamily="2" charset="-78"/>
              </a:rPr>
              <a:t>Entity Procurement Organizational Unit (POU)</a:t>
            </a:r>
          </a:p>
          <a:p>
            <a:pPr marL="285750" indent="-285750">
              <a:buFontTx/>
              <a:buChar char="-"/>
            </a:pPr>
            <a:r>
              <a:rPr lang="en-US" dirty="0">
                <a:solidFill>
                  <a:srgbClr val="424242"/>
                </a:solidFill>
                <a:latin typeface="Sakkal Majalla" panose="02000000000000000000" pitchFamily="2" charset="-78"/>
                <a:cs typeface="Sakkal Majalla" panose="02000000000000000000" pitchFamily="2" charset="-78"/>
              </a:rPr>
              <a:t>Entity Finance Organizational Unit (FOU)</a:t>
            </a:r>
          </a:p>
        </p:txBody>
      </p:sp>
    </p:spTree>
    <p:extLst>
      <p:ext uri="{BB962C8B-B14F-4D97-AF65-F5344CB8AC3E}">
        <p14:creationId xmlns:p14="http://schemas.microsoft.com/office/powerpoint/2010/main" val="530835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cxnSp>
        <p:nvCxnSpPr>
          <p:cNvPr id="160" name="Google Shape;160;p4"/>
          <p:cNvCxnSpPr/>
          <p:nvPr/>
        </p:nvCxnSpPr>
        <p:spPr>
          <a:xfrm>
            <a:off x="0" y="1676400"/>
            <a:ext cx="12192000" cy="0"/>
          </a:xfrm>
          <a:prstGeom prst="straightConnector1">
            <a:avLst/>
          </a:prstGeom>
          <a:noFill/>
          <a:ln w="28575" cap="flat" cmpd="sng">
            <a:solidFill>
              <a:srgbClr val="D0AB74"/>
            </a:solidFill>
            <a:prstDash val="solid"/>
            <a:miter lim="800000"/>
            <a:headEnd type="none" w="sm" len="sm"/>
            <a:tailEnd type="none" w="sm" len="sm"/>
          </a:ln>
        </p:spPr>
      </p:cxnSp>
      <p:sp>
        <p:nvSpPr>
          <p:cNvPr id="161" name="Google Shape;161;p4"/>
          <p:cNvSpPr txBox="1"/>
          <p:nvPr/>
        </p:nvSpPr>
        <p:spPr>
          <a:xfrm>
            <a:off x="410538" y="1020658"/>
            <a:ext cx="9771152" cy="572909"/>
          </a:xfrm>
          <a:prstGeom prst="rect">
            <a:avLst/>
          </a:prstGeom>
          <a:noFill/>
          <a:ln>
            <a:noFill/>
          </a:ln>
        </p:spPr>
        <p:txBody>
          <a:bodyPr spcFirstLastPara="1" wrap="square" lIns="0" tIns="45700" rIns="0" bIns="45700" anchor="t" anchorCtr="0">
            <a:noAutofit/>
          </a:bodyPr>
          <a:lstStyle/>
          <a:p>
            <a:pPr lvl="0">
              <a:lnSpc>
                <a:spcPct val="90000"/>
              </a:lnSpc>
              <a:buClr>
                <a:schemeClr val="dk1"/>
              </a:buClr>
              <a:buSzPts val="2800"/>
            </a:pPr>
            <a:r>
              <a:rPr lang="en-US" sz="2800" b="1" dirty="0">
                <a:solidFill>
                  <a:schemeClr val="dk1"/>
                </a:solidFill>
                <a:latin typeface="Avenir"/>
                <a:ea typeface="Avenir"/>
                <a:cs typeface="Avenir"/>
                <a:sym typeface="Avenir"/>
              </a:rPr>
              <a:t>Advantage of Smart Monitoring (Dashboard)</a:t>
            </a:r>
          </a:p>
        </p:txBody>
      </p:sp>
      <p:pic>
        <p:nvPicPr>
          <p:cNvPr id="39" name="Picture 38" descr="A screenshot of a social media post&#10;&#10;Description automatically generated">
            <a:extLst>
              <a:ext uri="{FF2B5EF4-FFF2-40B4-BE49-F238E27FC236}">
                <a16:creationId xmlns:a16="http://schemas.microsoft.com/office/drawing/2014/main" id="{3B430DE2-0B54-4D3D-94E3-B490E33729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853" y="2853630"/>
            <a:ext cx="3454400" cy="2516136"/>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40" name="Picture 39" descr="A screenshot of a cell phone&#10;&#10;Description automatically generated">
            <a:extLst>
              <a:ext uri="{FF2B5EF4-FFF2-40B4-BE49-F238E27FC236}">
                <a16:creationId xmlns:a16="http://schemas.microsoft.com/office/drawing/2014/main" id="{8D1018CD-E19D-428C-8CEA-680FA16C92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6914" y="2853630"/>
            <a:ext cx="3454399" cy="2516136"/>
          </a:xfrm>
          <a:prstGeom prst="rect">
            <a:avLst/>
          </a:prstGeom>
          <a:ln>
            <a:solidFill>
              <a:schemeClr val="bg1">
                <a:lumMod val="65000"/>
              </a:schemeClr>
            </a:solidFill>
          </a:ln>
          <a:effectLst>
            <a:outerShdw blurRad="50800" dist="38100" dir="5400000" algn="t" rotWithShape="0">
              <a:prstClr val="black">
                <a:alpha val="40000"/>
              </a:prstClr>
            </a:outerShdw>
          </a:effectLst>
        </p:spPr>
      </p:pic>
      <p:pic>
        <p:nvPicPr>
          <p:cNvPr id="41" name="Picture 40" descr="A screenshot of a cell phone&#10;&#10;Description automatically generated">
            <a:extLst>
              <a:ext uri="{FF2B5EF4-FFF2-40B4-BE49-F238E27FC236}">
                <a16:creationId xmlns:a16="http://schemas.microsoft.com/office/drawing/2014/main" id="{591BD8F9-753F-4C00-B3F6-1F51D5BAFD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9383" y="2844801"/>
            <a:ext cx="3454400" cy="2516136"/>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42" name="Title 1">
            <a:extLst>
              <a:ext uri="{FF2B5EF4-FFF2-40B4-BE49-F238E27FC236}">
                <a16:creationId xmlns:a16="http://schemas.microsoft.com/office/drawing/2014/main" id="{85095487-3ACC-4C83-A27E-31AF7CBD7D59}"/>
              </a:ext>
            </a:extLst>
          </p:cNvPr>
          <p:cNvSpPr txBox="1">
            <a:spLocks/>
          </p:cNvSpPr>
          <p:nvPr/>
        </p:nvSpPr>
        <p:spPr>
          <a:xfrm>
            <a:off x="9173502" y="5567296"/>
            <a:ext cx="1717109" cy="591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5C6C73"/>
                </a:solidFill>
                <a:effectLst/>
                <a:uLnTx/>
                <a:uFillTx/>
                <a:latin typeface="Sakkal Majalla" panose="02000000000000000000" pitchFamily="2" charset="-78"/>
                <a:ea typeface="+mj-ea"/>
              </a:rPr>
              <a:t>Invoice Analysis</a:t>
            </a:r>
            <a:endParaRPr kumimoji="0" lang="ar-AE" sz="2400" b="0" i="0" u="none" strike="noStrike" kern="1200" cap="none" spc="0" normalizeH="0" baseline="0" noProof="0" dirty="0">
              <a:ln>
                <a:noFill/>
              </a:ln>
              <a:solidFill>
                <a:srgbClr val="5C6C73"/>
              </a:solidFill>
              <a:effectLst/>
              <a:uLnTx/>
              <a:uFillTx/>
              <a:latin typeface="Sakkal Majalla" panose="02000000000000000000" pitchFamily="2" charset="-78"/>
              <a:ea typeface="+mj-ea"/>
            </a:endParaRPr>
          </a:p>
        </p:txBody>
      </p:sp>
      <p:sp>
        <p:nvSpPr>
          <p:cNvPr id="43" name="Title 1">
            <a:extLst>
              <a:ext uri="{FF2B5EF4-FFF2-40B4-BE49-F238E27FC236}">
                <a16:creationId xmlns:a16="http://schemas.microsoft.com/office/drawing/2014/main" id="{FCE566B3-2026-4789-9F85-A0BE74D81B93}"/>
              </a:ext>
            </a:extLst>
          </p:cNvPr>
          <p:cNvSpPr txBox="1">
            <a:spLocks/>
          </p:cNvSpPr>
          <p:nvPr/>
        </p:nvSpPr>
        <p:spPr>
          <a:xfrm>
            <a:off x="5025865" y="5567296"/>
            <a:ext cx="2453722" cy="591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5C6C73"/>
                </a:solidFill>
                <a:effectLst/>
                <a:uLnTx/>
                <a:uFillTx/>
                <a:latin typeface="Sakkal Majalla" panose="02000000000000000000" pitchFamily="2" charset="-78"/>
                <a:ea typeface="+mj-ea"/>
              </a:rPr>
              <a:t>Procurement Analysis</a:t>
            </a:r>
            <a:endParaRPr kumimoji="0" lang="ar-AE" sz="2400" b="0" i="0" u="none" strike="noStrike" kern="1200" cap="none" spc="0" normalizeH="0" baseline="0" noProof="0" dirty="0">
              <a:ln>
                <a:noFill/>
              </a:ln>
              <a:solidFill>
                <a:srgbClr val="5C6C73"/>
              </a:solidFill>
              <a:effectLst/>
              <a:uLnTx/>
              <a:uFillTx/>
              <a:latin typeface="Sakkal Majalla" panose="02000000000000000000" pitchFamily="2" charset="-78"/>
              <a:ea typeface="+mj-ea"/>
            </a:endParaRPr>
          </a:p>
        </p:txBody>
      </p:sp>
      <p:sp>
        <p:nvSpPr>
          <p:cNvPr id="44" name="Title 1">
            <a:extLst>
              <a:ext uri="{FF2B5EF4-FFF2-40B4-BE49-F238E27FC236}">
                <a16:creationId xmlns:a16="http://schemas.microsoft.com/office/drawing/2014/main" id="{DDEF4836-B9C2-4281-AC44-08384E55AFB1}"/>
              </a:ext>
            </a:extLst>
          </p:cNvPr>
          <p:cNvSpPr txBox="1">
            <a:spLocks/>
          </p:cNvSpPr>
          <p:nvPr/>
        </p:nvSpPr>
        <p:spPr>
          <a:xfrm>
            <a:off x="1189732" y="5546748"/>
            <a:ext cx="2282938" cy="591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5C6C73"/>
                </a:solidFill>
                <a:effectLst/>
                <a:uLnTx/>
                <a:uFillTx/>
                <a:latin typeface="Sakkal Majalla" panose="02000000000000000000" pitchFamily="2" charset="-78"/>
                <a:ea typeface="+mj-ea"/>
              </a:rPr>
              <a:t>Supplier Performance</a:t>
            </a:r>
            <a:endParaRPr kumimoji="0" lang="ar-AE" sz="2400" b="0" i="0" u="none" strike="noStrike" kern="1200" cap="none" spc="0" normalizeH="0" baseline="0" noProof="0" dirty="0">
              <a:ln>
                <a:noFill/>
              </a:ln>
              <a:solidFill>
                <a:srgbClr val="5C6C73"/>
              </a:solidFill>
              <a:effectLst/>
              <a:uLnTx/>
              <a:uFillTx/>
              <a:latin typeface="Sakkal Majalla" panose="02000000000000000000" pitchFamily="2" charset="-78"/>
              <a:ea typeface="+mj-ea"/>
            </a:endParaRPr>
          </a:p>
        </p:txBody>
      </p:sp>
      <p:sp>
        <p:nvSpPr>
          <p:cNvPr id="45" name="Title 1">
            <a:extLst>
              <a:ext uri="{FF2B5EF4-FFF2-40B4-BE49-F238E27FC236}">
                <a16:creationId xmlns:a16="http://schemas.microsoft.com/office/drawing/2014/main" id="{85084CA9-5B8E-4D16-AC30-AD9477E993B8}"/>
              </a:ext>
            </a:extLst>
          </p:cNvPr>
          <p:cNvSpPr txBox="1">
            <a:spLocks/>
          </p:cNvSpPr>
          <p:nvPr/>
        </p:nvSpPr>
        <p:spPr>
          <a:xfrm>
            <a:off x="629325" y="2228340"/>
            <a:ext cx="10933350" cy="33239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2400" b="1" kern="1200">
                <a:solidFill>
                  <a:schemeClr val="tx2"/>
                </a:solidFill>
                <a:latin typeface="+mj-lt"/>
                <a:ea typeface="+mj-ea"/>
                <a:cs typeface="+mj-cs"/>
              </a:defRPr>
            </a:lvl1pPr>
          </a:lstStyle>
          <a:p>
            <a:pPr algn="ctr"/>
            <a:r>
              <a:rPr lang="en-US" sz="2800" dirty="0">
                <a:solidFill>
                  <a:schemeClr val="accent2"/>
                </a:solidFill>
                <a:latin typeface="Sakkal Majalla" panose="02000000000000000000" pitchFamily="2" charset="-78"/>
                <a:cs typeface="+mn-cs"/>
              </a:rPr>
              <a:t>Detailed Reports for Procurement Processes to ensure Transparency and Governance</a:t>
            </a:r>
            <a:endParaRPr lang="ar-AE" sz="2800" dirty="0">
              <a:solidFill>
                <a:schemeClr val="accent2"/>
              </a:solidFill>
              <a:latin typeface="Sakkal Majalla" panose="02000000000000000000" pitchFamily="2" charset="-78"/>
              <a:cs typeface="+mn-cs"/>
            </a:endParaRPr>
          </a:p>
        </p:txBody>
      </p:sp>
      <p:sp>
        <p:nvSpPr>
          <p:cNvPr id="13" name="Text Placeholder 6">
            <a:extLst>
              <a:ext uri="{FF2B5EF4-FFF2-40B4-BE49-F238E27FC236}">
                <a16:creationId xmlns:a16="http://schemas.microsoft.com/office/drawing/2014/main" id="{E6FE2129-A73A-41A3-B826-20D2C2E8977E}"/>
              </a:ext>
            </a:extLst>
          </p:cNvPr>
          <p:cNvSpPr txBox="1">
            <a:spLocks/>
          </p:cNvSpPr>
          <p:nvPr/>
        </p:nvSpPr>
        <p:spPr>
          <a:xfrm>
            <a:off x="6938389" y="140167"/>
            <a:ext cx="5113198" cy="441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dirty="0">
                <a:solidFill>
                  <a:srgbClr val="FF0000"/>
                </a:solidFill>
                <a:latin typeface="Sakkal Majalla" panose="02000000000000000000" pitchFamily="2" charset="-78"/>
                <a:cs typeface="Sakkal Majalla" panose="02000000000000000000" pitchFamily="2" charset="-78"/>
              </a:rPr>
              <a:t>ADD BETTER SCREENSHOT</a:t>
            </a:r>
            <a:endParaRPr lang="en-US" dirty="0"/>
          </a:p>
        </p:txBody>
      </p:sp>
    </p:spTree>
    <p:extLst>
      <p:ext uri="{BB962C8B-B14F-4D97-AF65-F5344CB8AC3E}">
        <p14:creationId xmlns:p14="http://schemas.microsoft.com/office/powerpoint/2010/main" val="371511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cxnSp>
        <p:nvCxnSpPr>
          <p:cNvPr id="160" name="Google Shape;160;p4"/>
          <p:cNvCxnSpPr/>
          <p:nvPr/>
        </p:nvCxnSpPr>
        <p:spPr>
          <a:xfrm>
            <a:off x="0" y="1676400"/>
            <a:ext cx="12192000" cy="0"/>
          </a:xfrm>
          <a:prstGeom prst="straightConnector1">
            <a:avLst/>
          </a:prstGeom>
          <a:noFill/>
          <a:ln w="28575" cap="flat" cmpd="sng">
            <a:solidFill>
              <a:srgbClr val="D0AB74"/>
            </a:solidFill>
            <a:prstDash val="solid"/>
            <a:miter lim="800000"/>
            <a:headEnd type="none" w="sm" len="sm"/>
            <a:tailEnd type="none" w="sm" len="sm"/>
          </a:ln>
        </p:spPr>
      </p:cxnSp>
      <p:sp>
        <p:nvSpPr>
          <p:cNvPr id="161" name="Google Shape;161;p4"/>
          <p:cNvSpPr txBox="1"/>
          <p:nvPr/>
        </p:nvSpPr>
        <p:spPr>
          <a:xfrm>
            <a:off x="410538" y="1020658"/>
            <a:ext cx="9771152" cy="572909"/>
          </a:xfrm>
          <a:prstGeom prst="rect">
            <a:avLst/>
          </a:prstGeom>
          <a:noFill/>
          <a:ln>
            <a:noFill/>
          </a:ln>
        </p:spPr>
        <p:txBody>
          <a:bodyPr spcFirstLastPara="1" wrap="square" lIns="0" tIns="45700" rIns="0" bIns="45700" anchor="t" anchorCtr="0">
            <a:noAutofit/>
          </a:bodyPr>
          <a:lstStyle/>
          <a:p>
            <a:pPr lvl="0">
              <a:lnSpc>
                <a:spcPct val="90000"/>
              </a:lnSpc>
              <a:buClr>
                <a:schemeClr val="dk1"/>
              </a:buClr>
              <a:buSzPts val="2800"/>
            </a:pPr>
            <a:r>
              <a:rPr lang="en-US" sz="2800" b="1" dirty="0">
                <a:solidFill>
                  <a:schemeClr val="dk1"/>
                </a:solidFill>
                <a:latin typeface="Avenir"/>
                <a:ea typeface="Avenir"/>
                <a:cs typeface="Avenir"/>
                <a:sym typeface="Avenir"/>
              </a:rPr>
              <a:t>Process Automation using Workflows</a:t>
            </a:r>
          </a:p>
        </p:txBody>
      </p:sp>
      <p:pic>
        <p:nvPicPr>
          <p:cNvPr id="11" name="Picture 10" descr="Diagram&#10;&#10;Description automatically generated">
            <a:extLst>
              <a:ext uri="{FF2B5EF4-FFF2-40B4-BE49-F238E27FC236}">
                <a16:creationId xmlns:a16="http://schemas.microsoft.com/office/drawing/2014/main" id="{17A7D15F-0E24-4380-BF59-6E85A6A87A0C}"/>
              </a:ext>
            </a:extLst>
          </p:cNvPr>
          <p:cNvPicPr>
            <a:picLocks noChangeAspect="1"/>
          </p:cNvPicPr>
          <p:nvPr/>
        </p:nvPicPr>
        <p:blipFill>
          <a:blip r:embed="rId3"/>
          <a:stretch>
            <a:fillRect/>
          </a:stretch>
        </p:blipFill>
        <p:spPr>
          <a:xfrm>
            <a:off x="1275373" y="1926930"/>
            <a:ext cx="9641253" cy="4710066"/>
          </a:xfrm>
          <a:prstGeom prst="rect">
            <a:avLst/>
          </a:prstGeom>
          <a:ln>
            <a:solidFill>
              <a:schemeClr val="bg1">
                <a:lumMod val="6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276838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cxnSp>
        <p:nvCxnSpPr>
          <p:cNvPr id="160" name="Google Shape;160;p4"/>
          <p:cNvCxnSpPr/>
          <p:nvPr/>
        </p:nvCxnSpPr>
        <p:spPr>
          <a:xfrm>
            <a:off x="0" y="1676400"/>
            <a:ext cx="12192000" cy="0"/>
          </a:xfrm>
          <a:prstGeom prst="straightConnector1">
            <a:avLst/>
          </a:prstGeom>
          <a:noFill/>
          <a:ln w="28575" cap="flat" cmpd="sng">
            <a:solidFill>
              <a:srgbClr val="D0AB74"/>
            </a:solidFill>
            <a:prstDash val="solid"/>
            <a:miter lim="800000"/>
            <a:headEnd type="none" w="sm" len="sm"/>
            <a:tailEnd type="none" w="sm" len="sm"/>
          </a:ln>
        </p:spPr>
      </p:cxnSp>
      <p:sp>
        <p:nvSpPr>
          <p:cNvPr id="161" name="Google Shape;161;p4"/>
          <p:cNvSpPr txBox="1"/>
          <p:nvPr/>
        </p:nvSpPr>
        <p:spPr>
          <a:xfrm>
            <a:off x="410538" y="1020658"/>
            <a:ext cx="9771152" cy="572909"/>
          </a:xfrm>
          <a:prstGeom prst="rect">
            <a:avLst/>
          </a:prstGeom>
          <a:noFill/>
          <a:ln>
            <a:noFill/>
          </a:ln>
        </p:spPr>
        <p:txBody>
          <a:bodyPr spcFirstLastPara="1" wrap="square" lIns="0" tIns="45700" rIns="0" bIns="45700" anchor="t" anchorCtr="0">
            <a:noAutofit/>
          </a:bodyPr>
          <a:lstStyle/>
          <a:p>
            <a:pPr lvl="0">
              <a:lnSpc>
                <a:spcPct val="90000"/>
              </a:lnSpc>
              <a:buClr>
                <a:schemeClr val="dk1"/>
              </a:buClr>
              <a:buSzPts val="2800"/>
            </a:pPr>
            <a:r>
              <a:rPr lang="en-US" sz="2800" b="1" dirty="0">
                <a:solidFill>
                  <a:schemeClr val="dk1"/>
                </a:solidFill>
                <a:latin typeface="Avenir"/>
                <a:ea typeface="Avenir"/>
                <a:cs typeface="Avenir"/>
                <a:sym typeface="Avenir"/>
              </a:rPr>
              <a:t>Product Selection and Budget Control mechanism</a:t>
            </a:r>
          </a:p>
        </p:txBody>
      </p:sp>
      <p:sp>
        <p:nvSpPr>
          <p:cNvPr id="5" name="Google Shape;144;p2">
            <a:extLst>
              <a:ext uri="{FF2B5EF4-FFF2-40B4-BE49-F238E27FC236}">
                <a16:creationId xmlns:a16="http://schemas.microsoft.com/office/drawing/2014/main" id="{D5D6334E-489B-4EB0-8A34-45BFF18E5C61}"/>
              </a:ext>
            </a:extLst>
          </p:cNvPr>
          <p:cNvSpPr txBox="1"/>
          <p:nvPr/>
        </p:nvSpPr>
        <p:spPr>
          <a:xfrm>
            <a:off x="410538" y="2291140"/>
            <a:ext cx="6627260" cy="3996986"/>
          </a:xfrm>
          <a:prstGeom prst="rect">
            <a:avLst/>
          </a:prstGeom>
          <a:noFill/>
          <a:ln>
            <a:noFill/>
          </a:ln>
        </p:spPr>
        <p:txBody>
          <a:bodyPr spcFirstLastPara="1" wrap="square" lIns="0" tIns="45700" rIns="0" bIns="45700" anchor="t" anchorCtr="0">
            <a:noAutofit/>
          </a:bodyPr>
          <a:lstStyle/>
          <a:p>
            <a:pPr marL="228600" lvl="0" indent="-228600" algn="justLow">
              <a:buClr>
                <a:schemeClr val="dk1"/>
              </a:buClr>
              <a:buSzPts val="1600"/>
              <a:buFont typeface="Arial"/>
              <a:buChar char="•"/>
            </a:pPr>
            <a:r>
              <a:rPr lang="en-US" sz="1800" dirty="0">
                <a:solidFill>
                  <a:schemeClr val="dk1"/>
                </a:solidFill>
                <a:latin typeface="Avenir"/>
                <a:ea typeface="Avenir"/>
                <a:cs typeface="Avenir"/>
                <a:sym typeface="Avenir"/>
              </a:rPr>
              <a:t>One of the flagship feature of DPP is the ability to select product(s) from a catalogue where the price is pre-agreed through contractual negotiations with the vendor.</a:t>
            </a:r>
          </a:p>
          <a:p>
            <a:pPr marL="228600" lvl="0" indent="-228600" algn="justLow">
              <a:buClr>
                <a:schemeClr val="dk1"/>
              </a:buClr>
              <a:buSzPts val="1600"/>
              <a:buFont typeface="Arial"/>
              <a:buChar char="•"/>
            </a:pPr>
            <a:endParaRPr lang="en-US" sz="1800" dirty="0">
              <a:solidFill>
                <a:schemeClr val="dk1"/>
              </a:solidFill>
              <a:latin typeface="Avenir"/>
              <a:ea typeface="Avenir"/>
              <a:cs typeface="Avenir"/>
              <a:sym typeface="Avenir"/>
            </a:endParaRPr>
          </a:p>
          <a:p>
            <a:pPr marL="228600" lvl="0" indent="-228600" algn="justLow">
              <a:buClr>
                <a:schemeClr val="dk1"/>
              </a:buClr>
              <a:buSzPts val="1600"/>
              <a:buFont typeface="Arial"/>
              <a:buChar char="•"/>
            </a:pPr>
            <a:r>
              <a:rPr lang="en-US" sz="1800" dirty="0">
                <a:solidFill>
                  <a:schemeClr val="dk1"/>
                </a:solidFill>
                <a:latin typeface="Avenir"/>
                <a:ea typeface="Avenir"/>
                <a:cs typeface="Avenir"/>
                <a:sym typeface="Avenir"/>
              </a:rPr>
              <a:t>All the available items by the vendors are available through an interface similar to e-commerce applications.</a:t>
            </a:r>
          </a:p>
          <a:p>
            <a:pPr marL="228600" lvl="0" indent="-228600" algn="justLow">
              <a:buClr>
                <a:schemeClr val="dk1"/>
              </a:buClr>
              <a:buSzPts val="1600"/>
              <a:buFont typeface="Arial"/>
              <a:buChar char="•"/>
            </a:pPr>
            <a:endParaRPr lang="en-US" sz="1800" dirty="0">
              <a:solidFill>
                <a:schemeClr val="dk1"/>
              </a:solidFill>
              <a:latin typeface="Avenir"/>
              <a:ea typeface="Avenir"/>
              <a:cs typeface="Avenir"/>
              <a:sym typeface="Avenir"/>
            </a:endParaRPr>
          </a:p>
          <a:p>
            <a:pPr marL="228600" lvl="0" indent="-228600" algn="justLow">
              <a:buClr>
                <a:schemeClr val="dk1"/>
              </a:buClr>
              <a:buSzPts val="1600"/>
              <a:buFont typeface="Arial"/>
              <a:buChar char="•"/>
            </a:pPr>
            <a:r>
              <a:rPr lang="en-US" sz="1800" dirty="0">
                <a:solidFill>
                  <a:schemeClr val="dk1"/>
                </a:solidFill>
                <a:latin typeface="Avenir"/>
                <a:ea typeface="Avenir"/>
                <a:cs typeface="Avenir"/>
                <a:sym typeface="Avenir"/>
              </a:rPr>
              <a:t>The required level of approvals as per the Digital Procurement Policies and the Delegation of Authority are managed and controlled through the platform.</a:t>
            </a:r>
          </a:p>
          <a:p>
            <a:pPr marL="228600" lvl="0" indent="-228600" algn="justLow">
              <a:buClr>
                <a:schemeClr val="dk1"/>
              </a:buClr>
              <a:buSzPts val="1600"/>
              <a:buFont typeface="Arial"/>
              <a:buChar char="•"/>
            </a:pPr>
            <a:endParaRPr lang="en-US" sz="1800" dirty="0">
              <a:solidFill>
                <a:schemeClr val="dk1"/>
              </a:solidFill>
              <a:latin typeface="Avenir"/>
              <a:ea typeface="Avenir"/>
              <a:cs typeface="Avenir"/>
              <a:sym typeface="Avenir"/>
            </a:endParaRPr>
          </a:p>
          <a:p>
            <a:pPr marL="228600" lvl="0" indent="-228600" algn="justLow">
              <a:buClr>
                <a:schemeClr val="dk1"/>
              </a:buClr>
              <a:buSzPts val="1600"/>
              <a:buFont typeface="Arial"/>
              <a:buChar char="•"/>
            </a:pPr>
            <a:r>
              <a:rPr lang="en-US" sz="1800" dirty="0">
                <a:solidFill>
                  <a:schemeClr val="dk1"/>
                </a:solidFill>
                <a:latin typeface="Avenir"/>
                <a:ea typeface="Avenir"/>
                <a:cs typeface="Avenir"/>
                <a:sym typeface="Avenir"/>
              </a:rPr>
              <a:t>The Budget check also happens through the system through a direct integration with the Federal Financial System.</a:t>
            </a:r>
          </a:p>
        </p:txBody>
      </p:sp>
      <p:pic>
        <p:nvPicPr>
          <p:cNvPr id="6" name="Google Shape;147;p2">
            <a:extLst>
              <a:ext uri="{FF2B5EF4-FFF2-40B4-BE49-F238E27FC236}">
                <a16:creationId xmlns:a16="http://schemas.microsoft.com/office/drawing/2014/main" id="{4BA46800-39A1-4A8D-825F-AE9D24B14A76}"/>
              </a:ext>
            </a:extLst>
          </p:cNvPr>
          <p:cNvPicPr preferRelativeResize="0"/>
          <p:nvPr/>
        </p:nvPicPr>
        <p:blipFill rotWithShape="1">
          <a:blip r:embed="rId3">
            <a:alphaModFix/>
          </a:blip>
          <a:srcRect/>
          <a:stretch/>
        </p:blipFill>
        <p:spPr>
          <a:xfrm>
            <a:off x="7315200" y="2050259"/>
            <a:ext cx="4466262" cy="4356534"/>
          </a:xfrm>
          <a:prstGeom prst="rect">
            <a:avLst/>
          </a:prstGeom>
          <a:noFill/>
          <a:ln>
            <a:noFill/>
          </a:ln>
        </p:spPr>
      </p:pic>
      <p:sp>
        <p:nvSpPr>
          <p:cNvPr id="7" name="Google Shape;502;p90">
            <a:extLst>
              <a:ext uri="{FF2B5EF4-FFF2-40B4-BE49-F238E27FC236}">
                <a16:creationId xmlns:a16="http://schemas.microsoft.com/office/drawing/2014/main" id="{FDBD0AEA-7AD4-407B-9158-152B9D139171}"/>
              </a:ext>
            </a:extLst>
          </p:cNvPr>
          <p:cNvSpPr/>
          <p:nvPr/>
        </p:nvSpPr>
        <p:spPr>
          <a:xfrm>
            <a:off x="7315198" y="2059129"/>
            <a:ext cx="4466261" cy="4347651"/>
          </a:xfrm>
          <a:prstGeom prst="rect">
            <a:avLst/>
          </a:prstGeom>
          <a:solidFill>
            <a:srgbClr val="27282D">
              <a:alpha val="20000"/>
            </a:srgbClr>
          </a:solidFill>
          <a:ln>
            <a:noFill/>
          </a:ln>
        </p:spPr>
        <p:txBody>
          <a:bodyPr spcFirstLastPara="1" wrap="square" lIns="17150" tIns="17150" rIns="17150" bIns="17150" anchor="t" anchorCtr="0">
            <a:noAutofit/>
          </a:bodyPr>
          <a:lstStyle/>
          <a:p>
            <a:pPr marL="0" marR="0" lvl="0" indent="0" algn="ctr" rtl="0">
              <a:lnSpc>
                <a:spcPct val="100000"/>
              </a:lnSpc>
              <a:spcBef>
                <a:spcPts val="0"/>
              </a:spcBef>
              <a:spcAft>
                <a:spcPts val="0"/>
              </a:spcAft>
              <a:buClr>
                <a:srgbClr val="27282D"/>
              </a:buClr>
              <a:buSzPts val="1800"/>
              <a:buFont typeface="Calibri"/>
              <a:buNone/>
            </a:pPr>
            <a:endParaRPr sz="1800" b="0" i="0" u="none" strike="noStrike" cap="none">
              <a:solidFill>
                <a:srgbClr val="27282D"/>
              </a:solidFill>
              <a:latin typeface="Calibri"/>
              <a:ea typeface="Calibri"/>
              <a:cs typeface="Calibri"/>
              <a:sym typeface="Calibri"/>
            </a:endParaRPr>
          </a:p>
        </p:txBody>
      </p:sp>
    </p:spTree>
    <p:extLst>
      <p:ext uri="{BB962C8B-B14F-4D97-AF65-F5344CB8AC3E}">
        <p14:creationId xmlns:p14="http://schemas.microsoft.com/office/powerpoint/2010/main" val="32038626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69,14,Slide14"/>
</p:tagLst>
</file>

<file path=ppt/theme/theme1.xml><?xml version="1.0" encoding="utf-8"?>
<a:theme xmlns:a="http://schemas.openxmlformats.org/drawingml/2006/main" name="Office Theme">
  <a:themeElements>
    <a:clrScheme name="Custom 29">
      <a:dk1>
        <a:srgbClr val="000000"/>
      </a:dk1>
      <a:lt1>
        <a:srgbClr val="FFFFFF"/>
      </a:lt1>
      <a:dk2>
        <a:srgbClr val="FFFFFF"/>
      </a:dk2>
      <a:lt2>
        <a:srgbClr val="FFFFFF"/>
      </a:lt2>
      <a:accent1>
        <a:srgbClr val="AC833B"/>
      </a:accent1>
      <a:accent2>
        <a:srgbClr val="D0AB74"/>
      </a:accent2>
      <a:accent3>
        <a:srgbClr val="D8D8D8"/>
      </a:accent3>
      <a:accent4>
        <a:srgbClr val="A5A5A5"/>
      </a:accent4>
      <a:accent5>
        <a:srgbClr val="7F7F7F"/>
      </a:accent5>
      <a:accent6>
        <a:srgbClr val="5F5F5F"/>
      </a:accent6>
      <a:hlink>
        <a:srgbClr val="FF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TotalTime>
  <Words>1067</Words>
  <Application>Microsoft Office PowerPoint</Application>
  <PresentationFormat>Widescreen</PresentationFormat>
  <Paragraphs>160</Paragraphs>
  <Slides>20</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tahoma</vt:lpstr>
      <vt:lpstr>Times New Roman</vt:lpstr>
      <vt:lpstr>Open Sans</vt:lpstr>
      <vt:lpstr>Avenir</vt:lpstr>
      <vt:lpstr>Calibri</vt:lpstr>
      <vt:lpstr>Cambria Math</vt:lpstr>
      <vt:lpstr>Arial</vt:lpstr>
      <vt:lpstr>Roboto</vt:lpstr>
      <vt:lpstr>Open Sans Bold</vt:lpstr>
      <vt:lpstr>Open Sans Light</vt:lpstr>
      <vt:lpstr>Trebuchet MS</vt:lpstr>
      <vt:lpstr>Noto Sans Symbols</vt:lpstr>
      <vt:lpstr>Sakkal Majalla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dc:creator>
  <cp:lastModifiedBy>Haleema Rashed Al Ajami</cp:lastModifiedBy>
  <cp:revision>34</cp:revision>
  <dcterms:created xsi:type="dcterms:W3CDTF">2020-09-06T07:24:44Z</dcterms:created>
  <dcterms:modified xsi:type="dcterms:W3CDTF">2022-12-07T16:51:28Z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0x010100F988FB0DBCF19B499AB194BF9B472AE3</vt:lpwstr>
  </property>
</Properties>
</file>