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4" r:id="rId6"/>
    <p:sldId id="269" r:id="rId7"/>
    <p:sldId id="266" r:id="rId8"/>
    <p:sldId id="260" r:id="rId9"/>
    <p:sldId id="267" r:id="rId10"/>
    <p:sldId id="261" r:id="rId11"/>
    <p:sldId id="262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3" r:id="rId42"/>
    <p:sldId id="304" r:id="rId43"/>
    <p:sldId id="300" r:id="rId44"/>
    <p:sldId id="302" r:id="rId45"/>
    <p:sldId id="301" r:id="rId46"/>
    <p:sldId id="305" r:id="rId47"/>
    <p:sldId id="306" r:id="rId48"/>
    <p:sldId id="308" r:id="rId49"/>
    <p:sldId id="307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377F30-33F1-4C91-AB16-047BD75DC15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13E76E7-C8B1-49BC-82A9-08CD90802B0A}">
      <dgm:prSet phldrT="[Text]" custT="1"/>
      <dgm:spPr/>
      <dgm:t>
        <a:bodyPr/>
        <a:lstStyle/>
        <a:p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* One of the Research tools for Environment Scanning Project of WGISTA</a:t>
          </a:r>
          <a:endParaRPr lang="en-US" sz="2600" dirty="0"/>
        </a:p>
      </dgm:t>
    </dgm:pt>
    <dgm:pt modelId="{C9C12171-ED67-4206-9571-12564A553FC8}" type="parTrans" cxnId="{FD3A625D-4006-46FC-9DF7-EAEDA0F67E66}">
      <dgm:prSet/>
      <dgm:spPr/>
      <dgm:t>
        <a:bodyPr/>
        <a:lstStyle/>
        <a:p>
          <a:endParaRPr lang="en-US"/>
        </a:p>
      </dgm:t>
    </dgm:pt>
    <dgm:pt modelId="{345EBA76-1F5D-4369-80A9-D0D05DFEF1B0}" type="sibTrans" cxnId="{FD3A625D-4006-46FC-9DF7-EAEDA0F67E66}">
      <dgm:prSet/>
      <dgm:spPr/>
      <dgm:t>
        <a:bodyPr/>
        <a:lstStyle/>
        <a:p>
          <a:endParaRPr lang="en-US"/>
        </a:p>
      </dgm:t>
    </dgm:pt>
    <dgm:pt modelId="{B9BB0E72-0173-4A92-9D53-AA50C0130FE5}">
      <dgm:prSet custT="1"/>
      <dgm:spPr/>
      <dgm:t>
        <a:bodyPr/>
        <a:lstStyle/>
        <a:p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* Other two research tools are:</a:t>
          </a:r>
        </a:p>
      </dgm:t>
    </dgm:pt>
    <dgm:pt modelId="{FE49E49C-30C2-47F6-9914-14D3B392DBF7}" type="parTrans" cxnId="{2ACBBBD3-D8F4-4497-845A-F2ACAEE7F09E}">
      <dgm:prSet/>
      <dgm:spPr/>
      <dgm:t>
        <a:bodyPr/>
        <a:lstStyle/>
        <a:p>
          <a:endParaRPr lang="en-US"/>
        </a:p>
      </dgm:t>
    </dgm:pt>
    <dgm:pt modelId="{534301D6-BDC8-4F9F-B661-AACC908ECE5A}" type="sibTrans" cxnId="{2ACBBBD3-D8F4-4497-845A-F2ACAEE7F09E}">
      <dgm:prSet/>
      <dgm:spPr/>
      <dgm:t>
        <a:bodyPr/>
        <a:lstStyle/>
        <a:p>
          <a:endParaRPr lang="en-US"/>
        </a:p>
      </dgm:t>
    </dgm:pt>
    <dgm:pt modelId="{B2F3DFFB-B22E-4BF8-861A-F07614B16485}">
      <dgm:prSet custT="1"/>
      <dgm:spPr/>
      <dgm:t>
        <a:bodyPr/>
        <a:lstStyle/>
        <a:p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* Environment Scanning Questionnaire was sent to all SAIs members of                 INTOSAI</a:t>
          </a:r>
        </a:p>
      </dgm:t>
    </dgm:pt>
    <dgm:pt modelId="{1BB11BE8-0C51-476C-B249-C2C56B80A721}" type="parTrans" cxnId="{E52C36B1-A939-41C0-B8DD-26D591D992F7}">
      <dgm:prSet/>
      <dgm:spPr/>
      <dgm:t>
        <a:bodyPr/>
        <a:lstStyle/>
        <a:p>
          <a:endParaRPr lang="en-US"/>
        </a:p>
      </dgm:t>
    </dgm:pt>
    <dgm:pt modelId="{0E411C43-3309-4F3D-AB27-3808EDFBFEB6}" type="sibTrans" cxnId="{E52C36B1-A939-41C0-B8DD-26D591D992F7}">
      <dgm:prSet/>
      <dgm:spPr/>
      <dgm:t>
        <a:bodyPr/>
        <a:lstStyle/>
        <a:p>
          <a:endParaRPr lang="en-US"/>
        </a:p>
      </dgm:t>
    </dgm:pt>
    <dgm:pt modelId="{3A37BC61-FFC3-4DCE-AA61-28DF6DC9BD2F}">
      <dgm:prSet custT="1"/>
      <dgm:spPr/>
      <dgm:t>
        <a:bodyPr/>
        <a:lstStyle/>
        <a:p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* Received 47 responses</a:t>
          </a:r>
        </a:p>
      </dgm:t>
    </dgm:pt>
    <dgm:pt modelId="{FED055CE-12C0-43B8-A88F-3248F2D48BF6}" type="parTrans" cxnId="{400AFD7A-9F11-474D-BC57-684AA543EC06}">
      <dgm:prSet/>
      <dgm:spPr/>
      <dgm:t>
        <a:bodyPr/>
        <a:lstStyle/>
        <a:p>
          <a:endParaRPr lang="en-US"/>
        </a:p>
      </dgm:t>
    </dgm:pt>
    <dgm:pt modelId="{E45C53DE-1FC7-438B-8D13-51455625D439}" type="sibTrans" cxnId="{400AFD7A-9F11-474D-BC57-684AA543EC06}">
      <dgm:prSet/>
      <dgm:spPr/>
      <dgm:t>
        <a:bodyPr/>
        <a:lstStyle/>
        <a:p>
          <a:endParaRPr lang="en-US"/>
        </a:p>
      </dgm:t>
    </dgm:pt>
    <dgm:pt modelId="{C9A1F167-81B6-4E8D-9D6C-6B1B063C028B}">
      <dgm:prSet custT="1"/>
      <dgm:spPr/>
      <dgm:t>
        <a:bodyPr/>
        <a:lstStyle/>
        <a:p>
          <a:r>
            <a: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Expert Interviews</a:t>
          </a:r>
        </a:p>
      </dgm:t>
    </dgm:pt>
    <dgm:pt modelId="{8023748F-7AFB-4720-AEC4-4EED22B218AE}" type="parTrans" cxnId="{915A1BC0-A9DF-4B65-ABC5-93D97F13CC66}">
      <dgm:prSet/>
      <dgm:spPr/>
      <dgm:t>
        <a:bodyPr/>
        <a:lstStyle/>
        <a:p>
          <a:endParaRPr lang="en-US"/>
        </a:p>
      </dgm:t>
    </dgm:pt>
    <dgm:pt modelId="{A5393957-0504-485B-80CA-10E03A82C965}" type="sibTrans" cxnId="{915A1BC0-A9DF-4B65-ABC5-93D97F13CC66}">
      <dgm:prSet/>
      <dgm:spPr/>
      <dgm:t>
        <a:bodyPr/>
        <a:lstStyle/>
        <a:p>
          <a:endParaRPr lang="en-US"/>
        </a:p>
      </dgm:t>
    </dgm:pt>
    <dgm:pt modelId="{C20E409C-C17B-42F6-A2FB-52D7357164E7}">
      <dgm:prSet custT="1"/>
      <dgm:spPr/>
      <dgm:t>
        <a:bodyPr/>
        <a:lstStyle/>
        <a:p>
          <a:r>
            <a: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Literature Review</a:t>
          </a:r>
        </a:p>
      </dgm:t>
    </dgm:pt>
    <dgm:pt modelId="{7F0F0760-859F-4162-BC6C-9C35825AEBA5}" type="parTrans" cxnId="{712E1EDF-D2D3-4B6B-AEC2-D5465D6AB465}">
      <dgm:prSet/>
      <dgm:spPr/>
      <dgm:t>
        <a:bodyPr/>
        <a:lstStyle/>
        <a:p>
          <a:endParaRPr lang="en-US"/>
        </a:p>
      </dgm:t>
    </dgm:pt>
    <dgm:pt modelId="{887C5601-D4DB-4F47-93A4-17718EC6710B}" type="sibTrans" cxnId="{712E1EDF-D2D3-4B6B-AEC2-D5465D6AB465}">
      <dgm:prSet/>
      <dgm:spPr/>
      <dgm:t>
        <a:bodyPr/>
        <a:lstStyle/>
        <a:p>
          <a:endParaRPr lang="en-US"/>
        </a:p>
      </dgm:t>
    </dgm:pt>
    <dgm:pt modelId="{9D7308C7-7CEF-4BF6-A7C2-60D554C35728}" type="pres">
      <dgm:prSet presAssocID="{90377F30-33F1-4C91-AB16-047BD75DC15A}" presName="vert0" presStyleCnt="0">
        <dgm:presLayoutVars>
          <dgm:dir/>
          <dgm:animOne val="branch"/>
          <dgm:animLvl val="lvl"/>
        </dgm:presLayoutVars>
      </dgm:prSet>
      <dgm:spPr/>
    </dgm:pt>
    <dgm:pt modelId="{89EA7349-2181-437B-B83E-163FC237C09A}" type="pres">
      <dgm:prSet presAssocID="{313E76E7-C8B1-49BC-82A9-08CD90802B0A}" presName="thickLine" presStyleLbl="alignNode1" presStyleIdx="0" presStyleCnt="4"/>
      <dgm:spPr/>
    </dgm:pt>
    <dgm:pt modelId="{A30DCEEE-0016-4E07-A3C9-9F18B33AFA3C}" type="pres">
      <dgm:prSet presAssocID="{313E76E7-C8B1-49BC-82A9-08CD90802B0A}" presName="horz1" presStyleCnt="0"/>
      <dgm:spPr/>
    </dgm:pt>
    <dgm:pt modelId="{CF1D7ACD-FF1E-49FE-88DA-8661677BC338}" type="pres">
      <dgm:prSet presAssocID="{313E76E7-C8B1-49BC-82A9-08CD90802B0A}" presName="tx1" presStyleLbl="revTx" presStyleIdx="0" presStyleCnt="6" custScaleX="500000"/>
      <dgm:spPr/>
    </dgm:pt>
    <dgm:pt modelId="{18EA0208-A84E-491F-8B33-EC76C56B03B6}" type="pres">
      <dgm:prSet presAssocID="{313E76E7-C8B1-49BC-82A9-08CD90802B0A}" presName="vert1" presStyleCnt="0"/>
      <dgm:spPr/>
    </dgm:pt>
    <dgm:pt modelId="{C6B3F0EF-4C7F-4ED1-B431-1346AC1F8DD5}" type="pres">
      <dgm:prSet presAssocID="{B9BB0E72-0173-4A92-9D53-AA50C0130FE5}" presName="thickLine" presStyleLbl="alignNode1" presStyleIdx="1" presStyleCnt="4"/>
      <dgm:spPr/>
    </dgm:pt>
    <dgm:pt modelId="{C112F5A8-6060-406B-B693-0590B9EBF82C}" type="pres">
      <dgm:prSet presAssocID="{B9BB0E72-0173-4A92-9D53-AA50C0130FE5}" presName="horz1" presStyleCnt="0"/>
      <dgm:spPr/>
    </dgm:pt>
    <dgm:pt modelId="{8884392F-F57B-44A2-B7D9-243BA61EACFB}" type="pres">
      <dgm:prSet presAssocID="{B9BB0E72-0173-4A92-9D53-AA50C0130FE5}" presName="tx1" presStyleLbl="revTx" presStyleIdx="1" presStyleCnt="6" custScaleX="901408"/>
      <dgm:spPr/>
    </dgm:pt>
    <dgm:pt modelId="{0CC6C779-EF9E-491D-945D-823122C69476}" type="pres">
      <dgm:prSet presAssocID="{B9BB0E72-0173-4A92-9D53-AA50C0130FE5}" presName="vert1" presStyleCnt="0"/>
      <dgm:spPr/>
    </dgm:pt>
    <dgm:pt modelId="{32DF9FAE-C4F2-4228-AD2D-492E904285AB}" type="pres">
      <dgm:prSet presAssocID="{C20E409C-C17B-42F6-A2FB-52D7357164E7}" presName="vertSpace2a" presStyleCnt="0"/>
      <dgm:spPr/>
    </dgm:pt>
    <dgm:pt modelId="{C27C07DB-BF26-441A-9EA3-3C19C8F30BD7}" type="pres">
      <dgm:prSet presAssocID="{C20E409C-C17B-42F6-A2FB-52D7357164E7}" presName="horz2" presStyleCnt="0"/>
      <dgm:spPr/>
    </dgm:pt>
    <dgm:pt modelId="{6BA8CB28-D4EA-4C6F-9826-D2082B33E927}" type="pres">
      <dgm:prSet presAssocID="{C20E409C-C17B-42F6-A2FB-52D7357164E7}" presName="horzSpace2" presStyleCnt="0"/>
      <dgm:spPr/>
    </dgm:pt>
    <dgm:pt modelId="{E0DB700E-B8D0-4A9F-A182-15B275E8B1DA}" type="pres">
      <dgm:prSet presAssocID="{C20E409C-C17B-42F6-A2FB-52D7357164E7}" presName="tx2" presStyleLbl="revTx" presStyleIdx="2" presStyleCnt="6" custLinFactNeighborX="1294" custLinFactNeighborY="7334"/>
      <dgm:spPr/>
    </dgm:pt>
    <dgm:pt modelId="{C176A3AF-D0AB-46B9-B9A3-DFABD32EFDF4}" type="pres">
      <dgm:prSet presAssocID="{C20E409C-C17B-42F6-A2FB-52D7357164E7}" presName="vert2" presStyleCnt="0"/>
      <dgm:spPr/>
    </dgm:pt>
    <dgm:pt modelId="{BEE499E8-1745-4EEF-88E6-607FB3B49252}" type="pres">
      <dgm:prSet presAssocID="{C20E409C-C17B-42F6-A2FB-52D7357164E7}" presName="thinLine2b" presStyleLbl="callout" presStyleIdx="0" presStyleCnt="2"/>
      <dgm:spPr/>
    </dgm:pt>
    <dgm:pt modelId="{FA0ABC7E-7B66-4BB8-BBB3-4F51F002A27A}" type="pres">
      <dgm:prSet presAssocID="{C20E409C-C17B-42F6-A2FB-52D7357164E7}" presName="vertSpace2b" presStyleCnt="0"/>
      <dgm:spPr/>
    </dgm:pt>
    <dgm:pt modelId="{DE268DA0-DCA2-4539-99ED-47E0858C0748}" type="pres">
      <dgm:prSet presAssocID="{C9A1F167-81B6-4E8D-9D6C-6B1B063C028B}" presName="horz2" presStyleCnt="0"/>
      <dgm:spPr/>
    </dgm:pt>
    <dgm:pt modelId="{A4530395-D358-4BFD-855A-994D2F22A8C2}" type="pres">
      <dgm:prSet presAssocID="{C9A1F167-81B6-4E8D-9D6C-6B1B063C028B}" presName="horzSpace2" presStyleCnt="0"/>
      <dgm:spPr/>
    </dgm:pt>
    <dgm:pt modelId="{CDF96102-0565-4CCE-B897-475F3567EC4F}" type="pres">
      <dgm:prSet presAssocID="{C9A1F167-81B6-4E8D-9D6C-6B1B063C028B}" presName="tx2" presStyleLbl="revTx" presStyleIdx="3" presStyleCnt="6" custLinFactNeighborX="626" custLinFactNeighborY="10268"/>
      <dgm:spPr/>
    </dgm:pt>
    <dgm:pt modelId="{074197AB-08C6-4980-974F-91DE43C4372A}" type="pres">
      <dgm:prSet presAssocID="{C9A1F167-81B6-4E8D-9D6C-6B1B063C028B}" presName="vert2" presStyleCnt="0"/>
      <dgm:spPr/>
    </dgm:pt>
    <dgm:pt modelId="{73DA1E94-1E34-4A75-B91C-6A792EBBA261}" type="pres">
      <dgm:prSet presAssocID="{C9A1F167-81B6-4E8D-9D6C-6B1B063C028B}" presName="thinLine2b" presStyleLbl="callout" presStyleIdx="1" presStyleCnt="2"/>
      <dgm:spPr/>
    </dgm:pt>
    <dgm:pt modelId="{63326CD1-726F-4B42-AFC0-AEF7814AE471}" type="pres">
      <dgm:prSet presAssocID="{C9A1F167-81B6-4E8D-9D6C-6B1B063C028B}" presName="vertSpace2b" presStyleCnt="0"/>
      <dgm:spPr/>
    </dgm:pt>
    <dgm:pt modelId="{99794784-0391-4470-AB2B-FA3A62955502}" type="pres">
      <dgm:prSet presAssocID="{B2F3DFFB-B22E-4BF8-861A-F07614B16485}" presName="thickLine" presStyleLbl="alignNode1" presStyleIdx="2" presStyleCnt="4"/>
      <dgm:spPr/>
    </dgm:pt>
    <dgm:pt modelId="{4655E9AD-6CE1-4948-8698-B06F0BF5A37E}" type="pres">
      <dgm:prSet presAssocID="{B2F3DFFB-B22E-4BF8-861A-F07614B16485}" presName="horz1" presStyleCnt="0"/>
      <dgm:spPr/>
    </dgm:pt>
    <dgm:pt modelId="{B0D2211B-B353-46D1-8A8C-19A2BDF70D77}" type="pres">
      <dgm:prSet presAssocID="{B2F3DFFB-B22E-4BF8-861A-F07614B16485}" presName="tx1" presStyleLbl="revTx" presStyleIdx="4" presStyleCnt="6" custScaleX="500000"/>
      <dgm:spPr/>
    </dgm:pt>
    <dgm:pt modelId="{0BB7BF8C-5326-4CDF-9D4E-AA89223B5C79}" type="pres">
      <dgm:prSet presAssocID="{B2F3DFFB-B22E-4BF8-861A-F07614B16485}" presName="vert1" presStyleCnt="0"/>
      <dgm:spPr/>
    </dgm:pt>
    <dgm:pt modelId="{C5C4DDC5-8AA8-4C1D-A6E6-5D425A3219E2}" type="pres">
      <dgm:prSet presAssocID="{3A37BC61-FFC3-4DCE-AA61-28DF6DC9BD2F}" presName="thickLine" presStyleLbl="alignNode1" presStyleIdx="3" presStyleCnt="4"/>
      <dgm:spPr/>
    </dgm:pt>
    <dgm:pt modelId="{E85EC62E-6247-4FD7-A680-3DD332ADC5BB}" type="pres">
      <dgm:prSet presAssocID="{3A37BC61-FFC3-4DCE-AA61-28DF6DC9BD2F}" presName="horz1" presStyleCnt="0"/>
      <dgm:spPr/>
    </dgm:pt>
    <dgm:pt modelId="{48339B0F-B0F8-4F46-B7A2-A44AD4A796F2}" type="pres">
      <dgm:prSet presAssocID="{3A37BC61-FFC3-4DCE-AA61-28DF6DC9BD2F}" presName="tx1" presStyleLbl="revTx" presStyleIdx="5" presStyleCnt="6" custScaleX="500000"/>
      <dgm:spPr/>
    </dgm:pt>
    <dgm:pt modelId="{02AA1A9A-1463-417F-BC81-29B2408B5C41}" type="pres">
      <dgm:prSet presAssocID="{3A37BC61-FFC3-4DCE-AA61-28DF6DC9BD2F}" presName="vert1" presStyleCnt="0"/>
      <dgm:spPr/>
    </dgm:pt>
  </dgm:ptLst>
  <dgm:cxnLst>
    <dgm:cxn modelId="{32855522-838E-4087-9CB3-1D8AC1C51CF7}" type="presOf" srcId="{90377F30-33F1-4C91-AB16-047BD75DC15A}" destId="{9D7308C7-7CEF-4BF6-A7C2-60D554C35728}" srcOrd="0" destOrd="0" presId="urn:microsoft.com/office/officeart/2008/layout/LinedList"/>
    <dgm:cxn modelId="{30BFC024-E95B-4735-B4E3-998595441F5F}" type="presOf" srcId="{C9A1F167-81B6-4E8D-9D6C-6B1B063C028B}" destId="{CDF96102-0565-4CCE-B897-475F3567EC4F}" srcOrd="0" destOrd="0" presId="urn:microsoft.com/office/officeart/2008/layout/LinedList"/>
    <dgm:cxn modelId="{61B59F2C-29FC-434D-89BE-864D2F2F6C68}" type="presOf" srcId="{B9BB0E72-0173-4A92-9D53-AA50C0130FE5}" destId="{8884392F-F57B-44A2-B7D9-243BA61EACFB}" srcOrd="0" destOrd="0" presId="urn:microsoft.com/office/officeart/2008/layout/LinedList"/>
    <dgm:cxn modelId="{FD3A625D-4006-46FC-9DF7-EAEDA0F67E66}" srcId="{90377F30-33F1-4C91-AB16-047BD75DC15A}" destId="{313E76E7-C8B1-49BC-82A9-08CD90802B0A}" srcOrd="0" destOrd="0" parTransId="{C9C12171-ED67-4206-9571-12564A553FC8}" sibTransId="{345EBA76-1F5D-4369-80A9-D0D05DFEF1B0}"/>
    <dgm:cxn modelId="{A99FA847-7582-4F2E-BF94-707AE4DED113}" type="presOf" srcId="{3A37BC61-FFC3-4DCE-AA61-28DF6DC9BD2F}" destId="{48339B0F-B0F8-4F46-B7A2-A44AD4A796F2}" srcOrd="0" destOrd="0" presId="urn:microsoft.com/office/officeart/2008/layout/LinedList"/>
    <dgm:cxn modelId="{400AFD7A-9F11-474D-BC57-684AA543EC06}" srcId="{90377F30-33F1-4C91-AB16-047BD75DC15A}" destId="{3A37BC61-FFC3-4DCE-AA61-28DF6DC9BD2F}" srcOrd="3" destOrd="0" parTransId="{FED055CE-12C0-43B8-A88F-3248F2D48BF6}" sibTransId="{E45C53DE-1FC7-438B-8D13-51455625D439}"/>
    <dgm:cxn modelId="{868C9E86-8067-4AB3-8D79-B28FE829BE7F}" type="presOf" srcId="{B2F3DFFB-B22E-4BF8-861A-F07614B16485}" destId="{B0D2211B-B353-46D1-8A8C-19A2BDF70D77}" srcOrd="0" destOrd="0" presId="urn:microsoft.com/office/officeart/2008/layout/LinedList"/>
    <dgm:cxn modelId="{4CF4819D-5303-4E8E-B4FE-78C33584F6E3}" type="presOf" srcId="{313E76E7-C8B1-49BC-82A9-08CD90802B0A}" destId="{CF1D7ACD-FF1E-49FE-88DA-8661677BC338}" srcOrd="0" destOrd="0" presId="urn:microsoft.com/office/officeart/2008/layout/LinedList"/>
    <dgm:cxn modelId="{7CD6E6A2-C32B-4FA7-A166-605E9E494C04}" type="presOf" srcId="{C20E409C-C17B-42F6-A2FB-52D7357164E7}" destId="{E0DB700E-B8D0-4A9F-A182-15B275E8B1DA}" srcOrd="0" destOrd="0" presId="urn:microsoft.com/office/officeart/2008/layout/LinedList"/>
    <dgm:cxn modelId="{E52C36B1-A939-41C0-B8DD-26D591D992F7}" srcId="{90377F30-33F1-4C91-AB16-047BD75DC15A}" destId="{B2F3DFFB-B22E-4BF8-861A-F07614B16485}" srcOrd="2" destOrd="0" parTransId="{1BB11BE8-0C51-476C-B249-C2C56B80A721}" sibTransId="{0E411C43-3309-4F3D-AB27-3808EDFBFEB6}"/>
    <dgm:cxn modelId="{915A1BC0-A9DF-4B65-ABC5-93D97F13CC66}" srcId="{B9BB0E72-0173-4A92-9D53-AA50C0130FE5}" destId="{C9A1F167-81B6-4E8D-9D6C-6B1B063C028B}" srcOrd="1" destOrd="0" parTransId="{8023748F-7AFB-4720-AEC4-4EED22B218AE}" sibTransId="{A5393957-0504-485B-80CA-10E03A82C965}"/>
    <dgm:cxn modelId="{2ACBBBD3-D8F4-4497-845A-F2ACAEE7F09E}" srcId="{90377F30-33F1-4C91-AB16-047BD75DC15A}" destId="{B9BB0E72-0173-4A92-9D53-AA50C0130FE5}" srcOrd="1" destOrd="0" parTransId="{FE49E49C-30C2-47F6-9914-14D3B392DBF7}" sibTransId="{534301D6-BDC8-4F9F-B661-AACC908ECE5A}"/>
    <dgm:cxn modelId="{712E1EDF-D2D3-4B6B-AEC2-D5465D6AB465}" srcId="{B9BB0E72-0173-4A92-9D53-AA50C0130FE5}" destId="{C20E409C-C17B-42F6-A2FB-52D7357164E7}" srcOrd="0" destOrd="0" parTransId="{7F0F0760-859F-4162-BC6C-9C35825AEBA5}" sibTransId="{887C5601-D4DB-4F47-93A4-17718EC6710B}"/>
    <dgm:cxn modelId="{57BE075A-3127-401C-AC21-EE8862B94042}" type="presParOf" srcId="{9D7308C7-7CEF-4BF6-A7C2-60D554C35728}" destId="{89EA7349-2181-437B-B83E-163FC237C09A}" srcOrd="0" destOrd="0" presId="urn:microsoft.com/office/officeart/2008/layout/LinedList"/>
    <dgm:cxn modelId="{55246F32-30E1-4F4B-B627-93EFADDE8F1D}" type="presParOf" srcId="{9D7308C7-7CEF-4BF6-A7C2-60D554C35728}" destId="{A30DCEEE-0016-4E07-A3C9-9F18B33AFA3C}" srcOrd="1" destOrd="0" presId="urn:microsoft.com/office/officeart/2008/layout/LinedList"/>
    <dgm:cxn modelId="{B7DBEA7D-CE40-45D6-93C2-FF11F8715C21}" type="presParOf" srcId="{A30DCEEE-0016-4E07-A3C9-9F18B33AFA3C}" destId="{CF1D7ACD-FF1E-49FE-88DA-8661677BC338}" srcOrd="0" destOrd="0" presId="urn:microsoft.com/office/officeart/2008/layout/LinedList"/>
    <dgm:cxn modelId="{95D33207-773D-4302-86AE-267F8556B071}" type="presParOf" srcId="{A30DCEEE-0016-4E07-A3C9-9F18B33AFA3C}" destId="{18EA0208-A84E-491F-8B33-EC76C56B03B6}" srcOrd="1" destOrd="0" presId="urn:microsoft.com/office/officeart/2008/layout/LinedList"/>
    <dgm:cxn modelId="{36AF7945-142C-4DD8-BF9F-EE4C84C0C0CB}" type="presParOf" srcId="{9D7308C7-7CEF-4BF6-A7C2-60D554C35728}" destId="{C6B3F0EF-4C7F-4ED1-B431-1346AC1F8DD5}" srcOrd="2" destOrd="0" presId="urn:microsoft.com/office/officeart/2008/layout/LinedList"/>
    <dgm:cxn modelId="{5B172F9C-BBA7-4F23-A1C0-B0461CD43997}" type="presParOf" srcId="{9D7308C7-7CEF-4BF6-A7C2-60D554C35728}" destId="{C112F5A8-6060-406B-B693-0590B9EBF82C}" srcOrd="3" destOrd="0" presId="urn:microsoft.com/office/officeart/2008/layout/LinedList"/>
    <dgm:cxn modelId="{F29E414F-BDA8-47B5-81F0-D4C714BF62DA}" type="presParOf" srcId="{C112F5A8-6060-406B-B693-0590B9EBF82C}" destId="{8884392F-F57B-44A2-B7D9-243BA61EACFB}" srcOrd="0" destOrd="0" presId="urn:microsoft.com/office/officeart/2008/layout/LinedList"/>
    <dgm:cxn modelId="{2601AF85-D04B-42CC-BB14-D998A62AE322}" type="presParOf" srcId="{C112F5A8-6060-406B-B693-0590B9EBF82C}" destId="{0CC6C779-EF9E-491D-945D-823122C69476}" srcOrd="1" destOrd="0" presId="urn:microsoft.com/office/officeart/2008/layout/LinedList"/>
    <dgm:cxn modelId="{311708E0-0A03-4840-9C68-40FD6D34AE50}" type="presParOf" srcId="{0CC6C779-EF9E-491D-945D-823122C69476}" destId="{32DF9FAE-C4F2-4228-AD2D-492E904285AB}" srcOrd="0" destOrd="0" presId="urn:microsoft.com/office/officeart/2008/layout/LinedList"/>
    <dgm:cxn modelId="{DA02E1A5-979D-43E3-9AFF-754310B75E05}" type="presParOf" srcId="{0CC6C779-EF9E-491D-945D-823122C69476}" destId="{C27C07DB-BF26-441A-9EA3-3C19C8F30BD7}" srcOrd="1" destOrd="0" presId="urn:microsoft.com/office/officeart/2008/layout/LinedList"/>
    <dgm:cxn modelId="{E086E79C-345A-45F3-98F4-21E9F408E09F}" type="presParOf" srcId="{C27C07DB-BF26-441A-9EA3-3C19C8F30BD7}" destId="{6BA8CB28-D4EA-4C6F-9826-D2082B33E927}" srcOrd="0" destOrd="0" presId="urn:microsoft.com/office/officeart/2008/layout/LinedList"/>
    <dgm:cxn modelId="{E57CFF50-FF84-4D7E-B06E-C0B1FD19A9A7}" type="presParOf" srcId="{C27C07DB-BF26-441A-9EA3-3C19C8F30BD7}" destId="{E0DB700E-B8D0-4A9F-A182-15B275E8B1DA}" srcOrd="1" destOrd="0" presId="urn:microsoft.com/office/officeart/2008/layout/LinedList"/>
    <dgm:cxn modelId="{309089CA-4B8A-47F3-BB69-ED21A16FFFE0}" type="presParOf" srcId="{C27C07DB-BF26-441A-9EA3-3C19C8F30BD7}" destId="{C176A3AF-D0AB-46B9-B9A3-DFABD32EFDF4}" srcOrd="2" destOrd="0" presId="urn:microsoft.com/office/officeart/2008/layout/LinedList"/>
    <dgm:cxn modelId="{9D81BE47-8945-4051-BC78-29E50D1425FD}" type="presParOf" srcId="{0CC6C779-EF9E-491D-945D-823122C69476}" destId="{BEE499E8-1745-4EEF-88E6-607FB3B49252}" srcOrd="2" destOrd="0" presId="urn:microsoft.com/office/officeart/2008/layout/LinedList"/>
    <dgm:cxn modelId="{4898DF42-609A-46F9-A7B2-3DEF786ACD81}" type="presParOf" srcId="{0CC6C779-EF9E-491D-945D-823122C69476}" destId="{FA0ABC7E-7B66-4BB8-BBB3-4F51F002A27A}" srcOrd="3" destOrd="0" presId="urn:microsoft.com/office/officeart/2008/layout/LinedList"/>
    <dgm:cxn modelId="{80BDBAB9-A9BD-44F3-ABDF-2ABEDA6730CE}" type="presParOf" srcId="{0CC6C779-EF9E-491D-945D-823122C69476}" destId="{DE268DA0-DCA2-4539-99ED-47E0858C0748}" srcOrd="4" destOrd="0" presId="urn:microsoft.com/office/officeart/2008/layout/LinedList"/>
    <dgm:cxn modelId="{EACC88C4-E06F-414F-801B-29A91A1728A0}" type="presParOf" srcId="{DE268DA0-DCA2-4539-99ED-47E0858C0748}" destId="{A4530395-D358-4BFD-855A-994D2F22A8C2}" srcOrd="0" destOrd="0" presId="urn:microsoft.com/office/officeart/2008/layout/LinedList"/>
    <dgm:cxn modelId="{5DFAE779-81FD-493E-BC38-CE707371DC81}" type="presParOf" srcId="{DE268DA0-DCA2-4539-99ED-47E0858C0748}" destId="{CDF96102-0565-4CCE-B897-475F3567EC4F}" srcOrd="1" destOrd="0" presId="urn:microsoft.com/office/officeart/2008/layout/LinedList"/>
    <dgm:cxn modelId="{43B15E76-117C-4334-9FAD-7E1E334AF20C}" type="presParOf" srcId="{DE268DA0-DCA2-4539-99ED-47E0858C0748}" destId="{074197AB-08C6-4980-974F-91DE43C4372A}" srcOrd="2" destOrd="0" presId="urn:microsoft.com/office/officeart/2008/layout/LinedList"/>
    <dgm:cxn modelId="{F0693FAA-D594-43F0-BB59-FAEA85E01E82}" type="presParOf" srcId="{0CC6C779-EF9E-491D-945D-823122C69476}" destId="{73DA1E94-1E34-4A75-B91C-6A792EBBA261}" srcOrd="5" destOrd="0" presId="urn:microsoft.com/office/officeart/2008/layout/LinedList"/>
    <dgm:cxn modelId="{EF60C5C5-6CDE-4468-91C3-855CDC066298}" type="presParOf" srcId="{0CC6C779-EF9E-491D-945D-823122C69476}" destId="{63326CD1-726F-4B42-AFC0-AEF7814AE471}" srcOrd="6" destOrd="0" presId="urn:microsoft.com/office/officeart/2008/layout/LinedList"/>
    <dgm:cxn modelId="{32126C02-EB4C-481E-BB34-3304D7D1D108}" type="presParOf" srcId="{9D7308C7-7CEF-4BF6-A7C2-60D554C35728}" destId="{99794784-0391-4470-AB2B-FA3A62955502}" srcOrd="4" destOrd="0" presId="urn:microsoft.com/office/officeart/2008/layout/LinedList"/>
    <dgm:cxn modelId="{3CECC11C-A1CF-497B-A6DD-6691AE7B9692}" type="presParOf" srcId="{9D7308C7-7CEF-4BF6-A7C2-60D554C35728}" destId="{4655E9AD-6CE1-4948-8698-B06F0BF5A37E}" srcOrd="5" destOrd="0" presId="urn:microsoft.com/office/officeart/2008/layout/LinedList"/>
    <dgm:cxn modelId="{446CF3B8-3E6F-41AA-895A-F32B48800F29}" type="presParOf" srcId="{4655E9AD-6CE1-4948-8698-B06F0BF5A37E}" destId="{B0D2211B-B353-46D1-8A8C-19A2BDF70D77}" srcOrd="0" destOrd="0" presId="urn:microsoft.com/office/officeart/2008/layout/LinedList"/>
    <dgm:cxn modelId="{1DDAD046-F24D-4BFF-8ECB-BCF2457F8D7D}" type="presParOf" srcId="{4655E9AD-6CE1-4948-8698-B06F0BF5A37E}" destId="{0BB7BF8C-5326-4CDF-9D4E-AA89223B5C79}" srcOrd="1" destOrd="0" presId="urn:microsoft.com/office/officeart/2008/layout/LinedList"/>
    <dgm:cxn modelId="{5551387B-AE08-4ABC-9943-3606C9EABF4C}" type="presParOf" srcId="{9D7308C7-7CEF-4BF6-A7C2-60D554C35728}" destId="{C5C4DDC5-8AA8-4C1D-A6E6-5D425A3219E2}" srcOrd="6" destOrd="0" presId="urn:microsoft.com/office/officeart/2008/layout/LinedList"/>
    <dgm:cxn modelId="{22D2B5D7-3D53-493B-8CED-E6DAE35FA7B6}" type="presParOf" srcId="{9D7308C7-7CEF-4BF6-A7C2-60D554C35728}" destId="{E85EC62E-6247-4FD7-A680-3DD332ADC5BB}" srcOrd="7" destOrd="0" presId="urn:microsoft.com/office/officeart/2008/layout/LinedList"/>
    <dgm:cxn modelId="{4ED09EB5-8CAC-41C0-9C40-C11B71B86452}" type="presParOf" srcId="{E85EC62E-6247-4FD7-A680-3DD332ADC5BB}" destId="{48339B0F-B0F8-4F46-B7A2-A44AD4A796F2}" srcOrd="0" destOrd="0" presId="urn:microsoft.com/office/officeart/2008/layout/LinedList"/>
    <dgm:cxn modelId="{DDC20123-B5A4-4191-A35C-FF54805C588A}" type="presParOf" srcId="{E85EC62E-6247-4FD7-A680-3DD332ADC5BB}" destId="{02AA1A9A-1463-417F-BC81-29B2408B5C4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B72A20-13D6-4D5B-B646-306F3324D3BD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0B59EF8-4255-4A3A-BA65-129B803F472D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Big data/large volume of data</a:t>
          </a:r>
        </a:p>
      </dgm:t>
    </dgm:pt>
    <dgm:pt modelId="{B4F1947C-9965-40B5-BBF0-8B26857C02E9}" type="parTrans" cxnId="{59250C88-2B9E-4FB9-9AC0-AAE9659DE94C}">
      <dgm:prSet/>
      <dgm:spPr/>
      <dgm:t>
        <a:bodyPr/>
        <a:lstStyle/>
        <a:p>
          <a:endParaRPr lang="en-US"/>
        </a:p>
      </dgm:t>
    </dgm:pt>
    <dgm:pt modelId="{5416A742-B9E1-4965-8C7C-B9879166B2C7}" type="sibTrans" cxnId="{59250C88-2B9E-4FB9-9AC0-AAE9659DE94C}">
      <dgm:prSet/>
      <dgm:spPr/>
      <dgm:t>
        <a:bodyPr/>
        <a:lstStyle/>
        <a:p>
          <a:endParaRPr lang="en-US"/>
        </a:p>
      </dgm:t>
    </dgm:pt>
    <dgm:pt modelId="{848DA018-7D23-42B0-9CA4-51987648D6B3}">
      <dgm:prSet custT="1"/>
      <dgm:spPr/>
      <dgm:t>
        <a:bodyPr/>
        <a:lstStyle/>
        <a:p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Unstructured data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1A5433-8998-4AC6-92B5-18E39799795C}" type="parTrans" cxnId="{B9A11504-9542-46B2-B9CF-823093DE5E06}">
      <dgm:prSet/>
      <dgm:spPr/>
      <dgm:t>
        <a:bodyPr/>
        <a:lstStyle/>
        <a:p>
          <a:endParaRPr lang="en-US"/>
        </a:p>
      </dgm:t>
    </dgm:pt>
    <dgm:pt modelId="{3F0417B8-A3BF-49F8-90A5-932D7864A5BB}" type="sibTrans" cxnId="{B9A11504-9542-46B2-B9CF-823093DE5E06}">
      <dgm:prSet/>
      <dgm:spPr/>
      <dgm:t>
        <a:bodyPr/>
        <a:lstStyle/>
        <a:p>
          <a:endParaRPr lang="en-US"/>
        </a:p>
      </dgm:t>
    </dgm:pt>
    <dgm:pt modelId="{EADC9195-A305-4FB7-9CFA-F1DD71937A7A}">
      <dgm:prSet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AI, Machine Learning, NLP, Computer Vision</a:t>
          </a:r>
        </a:p>
      </dgm:t>
    </dgm:pt>
    <dgm:pt modelId="{C8CC33C6-9354-4BDD-A06D-46BE8763A963}" type="parTrans" cxnId="{E0A5472A-EDD8-48A5-9DB2-CF693B7FAE83}">
      <dgm:prSet/>
      <dgm:spPr/>
      <dgm:t>
        <a:bodyPr/>
        <a:lstStyle/>
        <a:p>
          <a:endParaRPr lang="en-US"/>
        </a:p>
      </dgm:t>
    </dgm:pt>
    <dgm:pt modelId="{AEEE631D-C61E-44D7-B9AB-CCD5F3EC0579}" type="sibTrans" cxnId="{E0A5472A-EDD8-48A5-9DB2-CF693B7FAE83}">
      <dgm:prSet/>
      <dgm:spPr/>
      <dgm:t>
        <a:bodyPr/>
        <a:lstStyle/>
        <a:p>
          <a:endParaRPr lang="en-US"/>
        </a:p>
      </dgm:t>
    </dgm:pt>
    <dgm:pt modelId="{CC08D022-8596-4B5F-B693-B4F3A00ADCA9}">
      <dgm:prSet custT="1"/>
      <dgm:spPr/>
      <dgm:t>
        <a:bodyPr/>
        <a:lstStyle/>
        <a:p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Real-Time Data Analytics Audit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209387-E212-4DFD-9EE9-AAB0243DF554}" type="parTrans" cxnId="{35910D05-122F-4A01-B2EC-1C1D6827F40D}">
      <dgm:prSet/>
      <dgm:spPr/>
      <dgm:t>
        <a:bodyPr/>
        <a:lstStyle/>
        <a:p>
          <a:endParaRPr lang="en-US"/>
        </a:p>
      </dgm:t>
    </dgm:pt>
    <dgm:pt modelId="{A1E1A408-0A1E-48BF-B5EB-738E634F4926}" type="sibTrans" cxnId="{35910D05-122F-4A01-B2EC-1C1D6827F40D}">
      <dgm:prSet/>
      <dgm:spPr/>
      <dgm:t>
        <a:bodyPr/>
        <a:lstStyle/>
        <a:p>
          <a:endParaRPr lang="en-US"/>
        </a:p>
      </dgm:t>
    </dgm:pt>
    <dgm:pt modelId="{203598E5-953A-4BC3-A9D0-2DA20B81412A}">
      <dgm:prSet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Robotic Process Automation</a:t>
          </a:r>
        </a:p>
      </dgm:t>
    </dgm:pt>
    <dgm:pt modelId="{83F93EAF-C752-454C-92E9-FEAB81CF7366}" type="parTrans" cxnId="{7AD755B9-AAA4-4EF9-BFD1-86D9A1ACBB12}">
      <dgm:prSet/>
      <dgm:spPr/>
      <dgm:t>
        <a:bodyPr/>
        <a:lstStyle/>
        <a:p>
          <a:endParaRPr lang="en-US"/>
        </a:p>
      </dgm:t>
    </dgm:pt>
    <dgm:pt modelId="{57F44206-222C-4BCE-8E69-27AAA5E2F28D}" type="sibTrans" cxnId="{7AD755B9-AAA4-4EF9-BFD1-86D9A1ACBB12}">
      <dgm:prSet/>
      <dgm:spPr/>
      <dgm:t>
        <a:bodyPr/>
        <a:lstStyle/>
        <a:p>
          <a:endParaRPr lang="en-US"/>
        </a:p>
      </dgm:t>
    </dgm:pt>
    <dgm:pt modelId="{9447126E-C900-4A70-86B7-075DBABAB6C4}">
      <dgm:prSet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Data Visualization</a:t>
          </a:r>
        </a:p>
      </dgm:t>
    </dgm:pt>
    <dgm:pt modelId="{653C2A05-1CF2-4E0F-9518-F574C42D0ED1}" type="parTrans" cxnId="{12E6EE98-7591-41EA-8C70-BCDE64083B5A}">
      <dgm:prSet/>
      <dgm:spPr/>
      <dgm:t>
        <a:bodyPr/>
        <a:lstStyle/>
        <a:p>
          <a:endParaRPr lang="en-US"/>
        </a:p>
      </dgm:t>
    </dgm:pt>
    <dgm:pt modelId="{4E901CB9-9EC3-4E58-BFAB-5A15535A0D34}" type="sibTrans" cxnId="{12E6EE98-7591-41EA-8C70-BCDE64083B5A}">
      <dgm:prSet/>
      <dgm:spPr/>
      <dgm:t>
        <a:bodyPr/>
        <a:lstStyle/>
        <a:p>
          <a:endParaRPr lang="en-US"/>
        </a:p>
      </dgm:t>
    </dgm:pt>
    <dgm:pt modelId="{79FE2A53-2C41-4842-AF20-BFCC8FB1797E}" type="pres">
      <dgm:prSet presAssocID="{D8B72A20-13D6-4D5B-B646-306F3324D3BD}" presName="diagram" presStyleCnt="0">
        <dgm:presLayoutVars>
          <dgm:dir/>
          <dgm:resizeHandles val="exact"/>
        </dgm:presLayoutVars>
      </dgm:prSet>
      <dgm:spPr/>
    </dgm:pt>
    <dgm:pt modelId="{227F3B54-0EB7-4C49-88B6-04785C9452B9}" type="pres">
      <dgm:prSet presAssocID="{40B59EF8-4255-4A3A-BA65-129B803F472D}" presName="node" presStyleLbl="node1" presStyleIdx="0" presStyleCnt="6">
        <dgm:presLayoutVars>
          <dgm:bulletEnabled val="1"/>
        </dgm:presLayoutVars>
      </dgm:prSet>
      <dgm:spPr/>
    </dgm:pt>
    <dgm:pt modelId="{2C483FE5-D5C1-4659-A004-87A64FCAA337}" type="pres">
      <dgm:prSet presAssocID="{5416A742-B9E1-4965-8C7C-B9879166B2C7}" presName="sibTrans" presStyleCnt="0"/>
      <dgm:spPr/>
    </dgm:pt>
    <dgm:pt modelId="{751A977D-2E56-4440-A5EE-0B3932B17F6D}" type="pres">
      <dgm:prSet presAssocID="{848DA018-7D23-42B0-9CA4-51987648D6B3}" presName="node" presStyleLbl="node1" presStyleIdx="1" presStyleCnt="6">
        <dgm:presLayoutVars>
          <dgm:bulletEnabled val="1"/>
        </dgm:presLayoutVars>
      </dgm:prSet>
      <dgm:spPr/>
    </dgm:pt>
    <dgm:pt modelId="{55A795A1-CE07-44DD-8276-8C29A0FE50A8}" type="pres">
      <dgm:prSet presAssocID="{3F0417B8-A3BF-49F8-90A5-932D7864A5BB}" presName="sibTrans" presStyleCnt="0"/>
      <dgm:spPr/>
    </dgm:pt>
    <dgm:pt modelId="{9610DB76-1D26-4834-B65F-0CBAF14ECADA}" type="pres">
      <dgm:prSet presAssocID="{EADC9195-A305-4FB7-9CFA-F1DD71937A7A}" presName="node" presStyleLbl="node1" presStyleIdx="2" presStyleCnt="6">
        <dgm:presLayoutVars>
          <dgm:bulletEnabled val="1"/>
        </dgm:presLayoutVars>
      </dgm:prSet>
      <dgm:spPr/>
    </dgm:pt>
    <dgm:pt modelId="{3FE3F3B8-066E-48DE-AFD2-4C8BCB1DD2EB}" type="pres">
      <dgm:prSet presAssocID="{AEEE631D-C61E-44D7-B9AB-CCD5F3EC0579}" presName="sibTrans" presStyleCnt="0"/>
      <dgm:spPr/>
    </dgm:pt>
    <dgm:pt modelId="{E8986442-691F-4B51-9831-DD3DB14CCE88}" type="pres">
      <dgm:prSet presAssocID="{CC08D022-8596-4B5F-B693-B4F3A00ADCA9}" presName="node" presStyleLbl="node1" presStyleIdx="3" presStyleCnt="6">
        <dgm:presLayoutVars>
          <dgm:bulletEnabled val="1"/>
        </dgm:presLayoutVars>
      </dgm:prSet>
      <dgm:spPr/>
    </dgm:pt>
    <dgm:pt modelId="{1B626D14-1307-4483-8B1A-0300047295AB}" type="pres">
      <dgm:prSet presAssocID="{A1E1A408-0A1E-48BF-B5EB-738E634F4926}" presName="sibTrans" presStyleCnt="0"/>
      <dgm:spPr/>
    </dgm:pt>
    <dgm:pt modelId="{8CC169AB-8D6A-4652-A945-6A3ABC7FEF72}" type="pres">
      <dgm:prSet presAssocID="{203598E5-953A-4BC3-A9D0-2DA20B81412A}" presName="node" presStyleLbl="node1" presStyleIdx="4" presStyleCnt="6">
        <dgm:presLayoutVars>
          <dgm:bulletEnabled val="1"/>
        </dgm:presLayoutVars>
      </dgm:prSet>
      <dgm:spPr/>
    </dgm:pt>
    <dgm:pt modelId="{C5C514D4-8FB2-4B5D-96B7-0616AD7DD408}" type="pres">
      <dgm:prSet presAssocID="{57F44206-222C-4BCE-8E69-27AAA5E2F28D}" presName="sibTrans" presStyleCnt="0"/>
      <dgm:spPr/>
    </dgm:pt>
    <dgm:pt modelId="{0DCCE154-4FD6-4915-8AA0-07CF52D6EC12}" type="pres">
      <dgm:prSet presAssocID="{9447126E-C900-4A70-86B7-075DBABAB6C4}" presName="node" presStyleLbl="node1" presStyleIdx="5" presStyleCnt="6">
        <dgm:presLayoutVars>
          <dgm:bulletEnabled val="1"/>
        </dgm:presLayoutVars>
      </dgm:prSet>
      <dgm:spPr/>
    </dgm:pt>
  </dgm:ptLst>
  <dgm:cxnLst>
    <dgm:cxn modelId="{064AB401-2EA6-4A87-BAEA-E727C3237A20}" type="presOf" srcId="{848DA018-7D23-42B0-9CA4-51987648D6B3}" destId="{751A977D-2E56-4440-A5EE-0B3932B17F6D}" srcOrd="0" destOrd="0" presId="urn:microsoft.com/office/officeart/2005/8/layout/default"/>
    <dgm:cxn modelId="{B9A11504-9542-46B2-B9CF-823093DE5E06}" srcId="{D8B72A20-13D6-4D5B-B646-306F3324D3BD}" destId="{848DA018-7D23-42B0-9CA4-51987648D6B3}" srcOrd="1" destOrd="0" parTransId="{D61A5433-8998-4AC6-92B5-18E39799795C}" sibTransId="{3F0417B8-A3BF-49F8-90A5-932D7864A5BB}"/>
    <dgm:cxn modelId="{35910D05-122F-4A01-B2EC-1C1D6827F40D}" srcId="{D8B72A20-13D6-4D5B-B646-306F3324D3BD}" destId="{CC08D022-8596-4B5F-B693-B4F3A00ADCA9}" srcOrd="3" destOrd="0" parTransId="{0F209387-E212-4DFD-9EE9-AAB0243DF554}" sibTransId="{A1E1A408-0A1E-48BF-B5EB-738E634F4926}"/>
    <dgm:cxn modelId="{CE69D90E-6DD4-4088-AB1D-07D054110E76}" type="presOf" srcId="{203598E5-953A-4BC3-A9D0-2DA20B81412A}" destId="{8CC169AB-8D6A-4652-A945-6A3ABC7FEF72}" srcOrd="0" destOrd="0" presId="urn:microsoft.com/office/officeart/2005/8/layout/default"/>
    <dgm:cxn modelId="{E0A5472A-EDD8-48A5-9DB2-CF693B7FAE83}" srcId="{D8B72A20-13D6-4D5B-B646-306F3324D3BD}" destId="{EADC9195-A305-4FB7-9CFA-F1DD71937A7A}" srcOrd="2" destOrd="0" parTransId="{C8CC33C6-9354-4BDD-A06D-46BE8763A963}" sibTransId="{AEEE631D-C61E-44D7-B9AB-CCD5F3EC0579}"/>
    <dgm:cxn modelId="{F2C00663-7B0A-4553-95D8-D838A16DD1F1}" type="presOf" srcId="{40B59EF8-4255-4A3A-BA65-129B803F472D}" destId="{227F3B54-0EB7-4C49-88B6-04785C9452B9}" srcOrd="0" destOrd="0" presId="urn:microsoft.com/office/officeart/2005/8/layout/default"/>
    <dgm:cxn modelId="{C7DE4663-E6A4-4E77-B04F-F6E9FDCA6EA1}" type="presOf" srcId="{D8B72A20-13D6-4D5B-B646-306F3324D3BD}" destId="{79FE2A53-2C41-4842-AF20-BFCC8FB1797E}" srcOrd="0" destOrd="0" presId="urn:microsoft.com/office/officeart/2005/8/layout/default"/>
    <dgm:cxn modelId="{3C1F724B-4F32-4ED4-A939-8E9B65004E0D}" type="presOf" srcId="{EADC9195-A305-4FB7-9CFA-F1DD71937A7A}" destId="{9610DB76-1D26-4834-B65F-0CBAF14ECADA}" srcOrd="0" destOrd="0" presId="urn:microsoft.com/office/officeart/2005/8/layout/default"/>
    <dgm:cxn modelId="{B8BE1D4E-4438-405E-A2CE-103FAAE47EF3}" type="presOf" srcId="{CC08D022-8596-4B5F-B693-B4F3A00ADCA9}" destId="{E8986442-691F-4B51-9831-DD3DB14CCE88}" srcOrd="0" destOrd="0" presId="urn:microsoft.com/office/officeart/2005/8/layout/default"/>
    <dgm:cxn modelId="{7E70A257-F8D7-48FC-B5BE-A2DDC5039B0B}" type="presOf" srcId="{9447126E-C900-4A70-86B7-075DBABAB6C4}" destId="{0DCCE154-4FD6-4915-8AA0-07CF52D6EC12}" srcOrd="0" destOrd="0" presId="urn:microsoft.com/office/officeart/2005/8/layout/default"/>
    <dgm:cxn modelId="{59250C88-2B9E-4FB9-9AC0-AAE9659DE94C}" srcId="{D8B72A20-13D6-4D5B-B646-306F3324D3BD}" destId="{40B59EF8-4255-4A3A-BA65-129B803F472D}" srcOrd="0" destOrd="0" parTransId="{B4F1947C-9965-40B5-BBF0-8B26857C02E9}" sibTransId="{5416A742-B9E1-4965-8C7C-B9879166B2C7}"/>
    <dgm:cxn modelId="{12E6EE98-7591-41EA-8C70-BCDE64083B5A}" srcId="{D8B72A20-13D6-4D5B-B646-306F3324D3BD}" destId="{9447126E-C900-4A70-86B7-075DBABAB6C4}" srcOrd="5" destOrd="0" parTransId="{653C2A05-1CF2-4E0F-9518-F574C42D0ED1}" sibTransId="{4E901CB9-9EC3-4E58-BFAB-5A15535A0D34}"/>
    <dgm:cxn modelId="{7AD755B9-AAA4-4EF9-BFD1-86D9A1ACBB12}" srcId="{D8B72A20-13D6-4D5B-B646-306F3324D3BD}" destId="{203598E5-953A-4BC3-A9D0-2DA20B81412A}" srcOrd="4" destOrd="0" parTransId="{83F93EAF-C752-454C-92E9-FEAB81CF7366}" sibTransId="{57F44206-222C-4BCE-8E69-27AAA5E2F28D}"/>
    <dgm:cxn modelId="{84AF05FD-0895-4AB3-B26A-E3D551364E97}" type="presParOf" srcId="{79FE2A53-2C41-4842-AF20-BFCC8FB1797E}" destId="{227F3B54-0EB7-4C49-88B6-04785C9452B9}" srcOrd="0" destOrd="0" presId="urn:microsoft.com/office/officeart/2005/8/layout/default"/>
    <dgm:cxn modelId="{4B4CE7F1-B2A7-48D4-8EA0-434973C75383}" type="presParOf" srcId="{79FE2A53-2C41-4842-AF20-BFCC8FB1797E}" destId="{2C483FE5-D5C1-4659-A004-87A64FCAA337}" srcOrd="1" destOrd="0" presId="urn:microsoft.com/office/officeart/2005/8/layout/default"/>
    <dgm:cxn modelId="{1E9C9432-BC71-4640-9475-E9663C801E46}" type="presParOf" srcId="{79FE2A53-2C41-4842-AF20-BFCC8FB1797E}" destId="{751A977D-2E56-4440-A5EE-0B3932B17F6D}" srcOrd="2" destOrd="0" presId="urn:microsoft.com/office/officeart/2005/8/layout/default"/>
    <dgm:cxn modelId="{3282947E-7F7B-4ED0-9807-7685D37302BB}" type="presParOf" srcId="{79FE2A53-2C41-4842-AF20-BFCC8FB1797E}" destId="{55A795A1-CE07-44DD-8276-8C29A0FE50A8}" srcOrd="3" destOrd="0" presId="urn:microsoft.com/office/officeart/2005/8/layout/default"/>
    <dgm:cxn modelId="{019773CE-8446-4243-962E-2C91275E33D0}" type="presParOf" srcId="{79FE2A53-2C41-4842-AF20-BFCC8FB1797E}" destId="{9610DB76-1D26-4834-B65F-0CBAF14ECADA}" srcOrd="4" destOrd="0" presId="urn:microsoft.com/office/officeart/2005/8/layout/default"/>
    <dgm:cxn modelId="{1C81E89F-8291-4D71-AE1C-64E0632122F8}" type="presParOf" srcId="{79FE2A53-2C41-4842-AF20-BFCC8FB1797E}" destId="{3FE3F3B8-066E-48DE-AFD2-4C8BCB1DD2EB}" srcOrd="5" destOrd="0" presId="urn:microsoft.com/office/officeart/2005/8/layout/default"/>
    <dgm:cxn modelId="{B983042B-1F99-4083-93FD-3F7962E92877}" type="presParOf" srcId="{79FE2A53-2C41-4842-AF20-BFCC8FB1797E}" destId="{E8986442-691F-4B51-9831-DD3DB14CCE88}" srcOrd="6" destOrd="0" presId="urn:microsoft.com/office/officeart/2005/8/layout/default"/>
    <dgm:cxn modelId="{4C840CFE-A09C-4F3F-91CB-C200F72B0C62}" type="presParOf" srcId="{79FE2A53-2C41-4842-AF20-BFCC8FB1797E}" destId="{1B626D14-1307-4483-8B1A-0300047295AB}" srcOrd="7" destOrd="0" presId="urn:microsoft.com/office/officeart/2005/8/layout/default"/>
    <dgm:cxn modelId="{576CA8DD-5449-4E59-9438-9597EF0A1BBD}" type="presParOf" srcId="{79FE2A53-2C41-4842-AF20-BFCC8FB1797E}" destId="{8CC169AB-8D6A-4652-A945-6A3ABC7FEF72}" srcOrd="8" destOrd="0" presId="urn:microsoft.com/office/officeart/2005/8/layout/default"/>
    <dgm:cxn modelId="{FCC0AECC-1276-471F-90CB-250A830B83C9}" type="presParOf" srcId="{79FE2A53-2C41-4842-AF20-BFCC8FB1797E}" destId="{C5C514D4-8FB2-4B5D-96B7-0616AD7DD408}" srcOrd="9" destOrd="0" presId="urn:microsoft.com/office/officeart/2005/8/layout/default"/>
    <dgm:cxn modelId="{D661C349-93B9-463E-BA3C-995E07898CF0}" type="presParOf" srcId="{79FE2A53-2C41-4842-AF20-BFCC8FB1797E}" destId="{0DCCE154-4FD6-4915-8AA0-07CF52D6EC1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1B0666-45E6-4266-9DAB-4FA3DCFA3E51}" type="doc">
      <dgm:prSet loTypeId="urn:microsoft.com/office/officeart/2008/layout/PictureStrip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4D33E77-4B88-4678-A3DB-4FDE4AD368E8}">
      <dgm:prSet phldrT="[Text]" custT="1"/>
      <dgm:spPr/>
      <dgm:t>
        <a:bodyPr/>
        <a:lstStyle/>
        <a:p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Pilot stage</a:t>
          </a:r>
        </a:p>
      </dgm:t>
    </dgm:pt>
    <dgm:pt modelId="{DF13A7B5-95D6-4C60-B057-128924CDEE0C}" type="parTrans" cxnId="{C536881A-3B5D-498F-971D-6A7E54431CB8}">
      <dgm:prSet/>
      <dgm:spPr/>
      <dgm:t>
        <a:bodyPr/>
        <a:lstStyle/>
        <a:p>
          <a:endParaRPr lang="en-US"/>
        </a:p>
      </dgm:t>
    </dgm:pt>
    <dgm:pt modelId="{5C33CDDF-A1F5-4D8A-B5D8-65B5132E1665}" type="sibTrans" cxnId="{C536881A-3B5D-498F-971D-6A7E54431CB8}">
      <dgm:prSet/>
      <dgm:spPr/>
      <dgm:t>
        <a:bodyPr/>
        <a:lstStyle/>
        <a:p>
          <a:endParaRPr lang="en-US"/>
        </a:p>
      </dgm:t>
    </dgm:pt>
    <dgm:pt modelId="{7E658A92-410A-4BF9-B770-F9080223A5D2}">
      <dgm:prSet custT="1"/>
      <dgm:spPr/>
      <dgm:t>
        <a:bodyPr/>
        <a:lstStyle/>
        <a:p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Trying to use ACL for RPA, facing challenges</a:t>
          </a:r>
        </a:p>
      </dgm:t>
    </dgm:pt>
    <dgm:pt modelId="{3C6C55D6-3EFA-4C12-80FF-C7133106F31D}" type="parTrans" cxnId="{3117BD24-92E7-4B2C-8BE7-838926EFCD30}">
      <dgm:prSet/>
      <dgm:spPr/>
      <dgm:t>
        <a:bodyPr/>
        <a:lstStyle/>
        <a:p>
          <a:endParaRPr lang="en-US"/>
        </a:p>
      </dgm:t>
    </dgm:pt>
    <dgm:pt modelId="{9F99D59A-C8C9-4B72-8110-48E5291000AD}" type="sibTrans" cxnId="{3117BD24-92E7-4B2C-8BE7-838926EFCD30}">
      <dgm:prSet/>
      <dgm:spPr/>
      <dgm:t>
        <a:bodyPr/>
        <a:lstStyle/>
        <a:p>
          <a:endParaRPr lang="en-US"/>
        </a:p>
      </dgm:t>
    </dgm:pt>
    <dgm:pt modelId="{90E7B9D0-E13E-4030-A135-5ED07D9911AC}">
      <dgm:prSet custT="1"/>
      <dgm:spPr/>
      <dgm:t>
        <a:bodyPr/>
        <a:lstStyle/>
        <a:p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Small experiments with UI Path</a:t>
          </a:r>
        </a:p>
      </dgm:t>
    </dgm:pt>
    <dgm:pt modelId="{69EE4F6D-8F33-476C-B870-79C6FFD05532}" type="parTrans" cxnId="{82DB51E9-E8BD-4319-89F2-BF412A9BDD63}">
      <dgm:prSet/>
      <dgm:spPr/>
      <dgm:t>
        <a:bodyPr/>
        <a:lstStyle/>
        <a:p>
          <a:endParaRPr lang="en-US"/>
        </a:p>
      </dgm:t>
    </dgm:pt>
    <dgm:pt modelId="{F882BD1B-4BF6-4F8A-9CE1-02516F06B8F7}" type="sibTrans" cxnId="{82DB51E9-E8BD-4319-89F2-BF412A9BDD63}">
      <dgm:prSet/>
      <dgm:spPr/>
      <dgm:t>
        <a:bodyPr/>
        <a:lstStyle/>
        <a:p>
          <a:endParaRPr lang="en-US"/>
        </a:p>
      </dgm:t>
    </dgm:pt>
    <dgm:pt modelId="{691A053F-4922-4F21-9475-66DF4946C51F}">
      <dgm:prSet custT="1"/>
      <dgm:spPr/>
      <dgm:t>
        <a:bodyPr/>
        <a:lstStyle/>
        <a:p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No, But have interest</a:t>
          </a:r>
        </a:p>
      </dgm:t>
    </dgm:pt>
    <dgm:pt modelId="{9E6A1E52-7226-424F-BF6A-31DC4D53C4F1}" type="parTrans" cxnId="{3F968C0C-3036-4465-BF8A-075EFF68D3B5}">
      <dgm:prSet/>
      <dgm:spPr/>
      <dgm:t>
        <a:bodyPr/>
        <a:lstStyle/>
        <a:p>
          <a:endParaRPr lang="en-US"/>
        </a:p>
      </dgm:t>
    </dgm:pt>
    <dgm:pt modelId="{A0715DA4-0D60-44AA-BF3A-72A657759C4D}" type="sibTrans" cxnId="{3F968C0C-3036-4465-BF8A-075EFF68D3B5}">
      <dgm:prSet/>
      <dgm:spPr/>
      <dgm:t>
        <a:bodyPr/>
        <a:lstStyle/>
        <a:p>
          <a:endParaRPr lang="en-US"/>
        </a:p>
      </dgm:t>
    </dgm:pt>
    <dgm:pt modelId="{57EB1A2B-ED79-4B62-9629-BE82469E43CC}">
      <dgm:prSet custT="1"/>
      <dgm:spPr/>
      <dgm:t>
        <a:bodyPr/>
        <a:lstStyle/>
        <a:p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Exploring for Journal Entry Testing, Data Cleaning, Data Quality Assurance</a:t>
          </a:r>
        </a:p>
      </dgm:t>
    </dgm:pt>
    <dgm:pt modelId="{A29985DF-9E32-46CB-8CDC-EBDFE55A6C2A}" type="parTrans" cxnId="{980B7FC3-0ACF-48A8-B123-CEE7122AF131}">
      <dgm:prSet/>
      <dgm:spPr/>
      <dgm:t>
        <a:bodyPr/>
        <a:lstStyle/>
        <a:p>
          <a:endParaRPr lang="en-US"/>
        </a:p>
      </dgm:t>
    </dgm:pt>
    <dgm:pt modelId="{F5D2F70E-3CC9-43F4-B0C6-6A3A04C1B39E}" type="sibTrans" cxnId="{980B7FC3-0ACF-48A8-B123-CEE7122AF131}">
      <dgm:prSet/>
      <dgm:spPr/>
      <dgm:t>
        <a:bodyPr/>
        <a:lstStyle/>
        <a:p>
          <a:endParaRPr lang="en-US"/>
        </a:p>
      </dgm:t>
    </dgm:pt>
    <dgm:pt modelId="{EEA9C6DA-DFA5-420D-838D-BC32491CD0FE}" type="pres">
      <dgm:prSet presAssocID="{821B0666-45E6-4266-9DAB-4FA3DCFA3E51}" presName="Name0" presStyleCnt="0">
        <dgm:presLayoutVars>
          <dgm:dir/>
          <dgm:resizeHandles val="exact"/>
        </dgm:presLayoutVars>
      </dgm:prSet>
      <dgm:spPr/>
    </dgm:pt>
    <dgm:pt modelId="{131E46AB-03C9-400A-8340-A7206D93F249}" type="pres">
      <dgm:prSet presAssocID="{44D33E77-4B88-4678-A3DB-4FDE4AD368E8}" presName="composite" presStyleCnt="0"/>
      <dgm:spPr/>
    </dgm:pt>
    <dgm:pt modelId="{61A24480-B437-4E0B-99FF-3E866B1EF990}" type="pres">
      <dgm:prSet presAssocID="{44D33E77-4B88-4678-A3DB-4FDE4AD368E8}" presName="rect1" presStyleLbl="trAlignAcc1" presStyleIdx="0" presStyleCnt="5">
        <dgm:presLayoutVars>
          <dgm:bulletEnabled val="1"/>
        </dgm:presLayoutVars>
      </dgm:prSet>
      <dgm:spPr/>
    </dgm:pt>
    <dgm:pt modelId="{8E914554-D8FE-460C-BE24-752755CF796B}" type="pres">
      <dgm:prSet presAssocID="{44D33E77-4B88-4678-A3DB-4FDE4AD368E8}" presName="rect2" presStyleLbl="fgImgPlace1" presStyleIdx="0" presStyleCnt="5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30" t="16753" r="130" b="16753"/>
          </a:stretch>
        </a:blipFill>
      </dgm:spPr>
    </dgm:pt>
    <dgm:pt modelId="{8B525A12-A91F-4723-BFE0-D7A7E66B72AB}" type="pres">
      <dgm:prSet presAssocID="{5C33CDDF-A1F5-4D8A-B5D8-65B5132E1665}" presName="sibTrans" presStyleCnt="0"/>
      <dgm:spPr/>
    </dgm:pt>
    <dgm:pt modelId="{B63B3FE5-70AD-4A0C-B70B-4FFEA0E35ECC}" type="pres">
      <dgm:prSet presAssocID="{7E658A92-410A-4BF9-B770-F9080223A5D2}" presName="composite" presStyleCnt="0"/>
      <dgm:spPr/>
    </dgm:pt>
    <dgm:pt modelId="{4ED576A3-2822-47D7-A4B3-7C69BBF92CE0}" type="pres">
      <dgm:prSet presAssocID="{7E658A92-410A-4BF9-B770-F9080223A5D2}" presName="rect1" presStyleLbl="trAlignAcc1" presStyleIdx="1" presStyleCnt="5">
        <dgm:presLayoutVars>
          <dgm:bulletEnabled val="1"/>
        </dgm:presLayoutVars>
      </dgm:prSet>
      <dgm:spPr/>
    </dgm:pt>
    <dgm:pt modelId="{75AABB02-0B9C-4B15-8439-D1F9730EE0FF}" type="pres">
      <dgm:prSet presAssocID="{7E658A92-410A-4BF9-B770-F9080223A5D2}" presName="rect2" presStyleLbl="fgImgPlace1" presStyleIdx="1" presStyleCnt="5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6753" t="20448" r="16753" b="20448"/>
          </a:stretch>
        </a:blipFill>
      </dgm:spPr>
    </dgm:pt>
    <dgm:pt modelId="{AF4C6A9B-EA4A-44CE-AB03-3BC85542A03E}" type="pres">
      <dgm:prSet presAssocID="{9F99D59A-C8C9-4B72-8110-48E5291000AD}" presName="sibTrans" presStyleCnt="0"/>
      <dgm:spPr/>
    </dgm:pt>
    <dgm:pt modelId="{7487D477-4F12-4150-8F5A-464E731F3B6C}" type="pres">
      <dgm:prSet presAssocID="{90E7B9D0-E13E-4030-A135-5ED07D9911AC}" presName="composite" presStyleCnt="0"/>
      <dgm:spPr/>
    </dgm:pt>
    <dgm:pt modelId="{91F48E24-E72B-416C-9779-91A8F5E667DD}" type="pres">
      <dgm:prSet presAssocID="{90E7B9D0-E13E-4030-A135-5ED07D9911AC}" presName="rect1" presStyleLbl="trAlignAcc1" presStyleIdx="2" presStyleCnt="5">
        <dgm:presLayoutVars>
          <dgm:bulletEnabled val="1"/>
        </dgm:presLayoutVars>
      </dgm:prSet>
      <dgm:spPr/>
    </dgm:pt>
    <dgm:pt modelId="{D6B5D573-5BD5-40F8-BBEB-19A8F5E21AA4}" type="pres">
      <dgm:prSet presAssocID="{90E7B9D0-E13E-4030-A135-5ED07D9911AC}" presName="rect2" presStyleLbl="fgImgPlace1" presStyleIdx="2" presStyleCnt="5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1212" t="24141" r="11212" b="24141"/>
          </a:stretch>
        </a:blipFill>
      </dgm:spPr>
    </dgm:pt>
    <dgm:pt modelId="{C1EED21E-36A4-45C7-B7FB-7B06170B2F1C}" type="pres">
      <dgm:prSet presAssocID="{F882BD1B-4BF6-4F8A-9CE1-02516F06B8F7}" presName="sibTrans" presStyleCnt="0"/>
      <dgm:spPr/>
    </dgm:pt>
    <dgm:pt modelId="{83DC7B7E-EEFB-4F81-B6D5-FDA9D19947DE}" type="pres">
      <dgm:prSet presAssocID="{691A053F-4922-4F21-9475-66DF4946C51F}" presName="composite" presStyleCnt="0"/>
      <dgm:spPr/>
    </dgm:pt>
    <dgm:pt modelId="{AE811446-0F4B-4C4F-A585-8B2E720B86A0}" type="pres">
      <dgm:prSet presAssocID="{691A053F-4922-4F21-9475-66DF4946C51F}" presName="rect1" presStyleLbl="trAlignAcc1" presStyleIdx="3" presStyleCnt="5">
        <dgm:presLayoutVars>
          <dgm:bulletEnabled val="1"/>
        </dgm:presLayoutVars>
      </dgm:prSet>
      <dgm:spPr/>
    </dgm:pt>
    <dgm:pt modelId="{8F9C886D-855F-4EAE-9156-0EC7090651BC}" type="pres">
      <dgm:prSet presAssocID="{691A053F-4922-4F21-9475-66DF4946C51F}" presName="rect2" presStyleLbl="fgImgPlace1" presStyleIdx="3" presStyleCnt="5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1212" t="20448" r="11212" b="20448"/>
          </a:stretch>
        </a:blipFill>
      </dgm:spPr>
    </dgm:pt>
    <dgm:pt modelId="{F17CD58D-AC5D-4AC7-B53E-ECDBD70B3F01}" type="pres">
      <dgm:prSet presAssocID="{A0715DA4-0D60-44AA-BF3A-72A657759C4D}" presName="sibTrans" presStyleCnt="0"/>
      <dgm:spPr/>
    </dgm:pt>
    <dgm:pt modelId="{4C04F811-9E95-4E1B-9C2A-08745A27D66D}" type="pres">
      <dgm:prSet presAssocID="{57EB1A2B-ED79-4B62-9629-BE82469E43CC}" presName="composite" presStyleCnt="0"/>
      <dgm:spPr/>
    </dgm:pt>
    <dgm:pt modelId="{3C73CF7E-DD03-4AF6-9768-D40F1E384E9F}" type="pres">
      <dgm:prSet presAssocID="{57EB1A2B-ED79-4B62-9629-BE82469E43CC}" presName="rect1" presStyleLbl="trAlignAcc1" presStyleIdx="4" presStyleCnt="5">
        <dgm:presLayoutVars>
          <dgm:bulletEnabled val="1"/>
        </dgm:presLayoutVars>
      </dgm:prSet>
      <dgm:spPr/>
    </dgm:pt>
    <dgm:pt modelId="{44A375A0-4A7A-4AE2-868D-005933270776}" type="pres">
      <dgm:prSet presAssocID="{57EB1A2B-ED79-4B62-9629-BE82469E43CC}" presName="rect2" presStyleLbl="fgImgPlace1" presStyleIdx="4" presStyleCnt="5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1212" t="20448" r="11212" b="20448"/>
          </a:stretch>
        </a:blipFill>
      </dgm:spPr>
    </dgm:pt>
  </dgm:ptLst>
  <dgm:cxnLst>
    <dgm:cxn modelId="{3F968C0C-3036-4465-BF8A-075EFF68D3B5}" srcId="{821B0666-45E6-4266-9DAB-4FA3DCFA3E51}" destId="{691A053F-4922-4F21-9475-66DF4946C51F}" srcOrd="3" destOrd="0" parTransId="{9E6A1E52-7226-424F-BF6A-31DC4D53C4F1}" sibTransId="{A0715DA4-0D60-44AA-BF3A-72A657759C4D}"/>
    <dgm:cxn modelId="{C536881A-3B5D-498F-971D-6A7E54431CB8}" srcId="{821B0666-45E6-4266-9DAB-4FA3DCFA3E51}" destId="{44D33E77-4B88-4678-A3DB-4FDE4AD368E8}" srcOrd="0" destOrd="0" parTransId="{DF13A7B5-95D6-4C60-B057-128924CDEE0C}" sibTransId="{5C33CDDF-A1F5-4D8A-B5D8-65B5132E1665}"/>
    <dgm:cxn modelId="{3117BD24-92E7-4B2C-8BE7-838926EFCD30}" srcId="{821B0666-45E6-4266-9DAB-4FA3DCFA3E51}" destId="{7E658A92-410A-4BF9-B770-F9080223A5D2}" srcOrd="1" destOrd="0" parTransId="{3C6C55D6-3EFA-4C12-80FF-C7133106F31D}" sibTransId="{9F99D59A-C8C9-4B72-8110-48E5291000AD}"/>
    <dgm:cxn modelId="{97BCE63C-0A54-4B27-8563-2BCD055F58E8}" type="presOf" srcId="{7E658A92-410A-4BF9-B770-F9080223A5D2}" destId="{4ED576A3-2822-47D7-A4B3-7C69BBF92CE0}" srcOrd="0" destOrd="0" presId="urn:microsoft.com/office/officeart/2008/layout/PictureStrips"/>
    <dgm:cxn modelId="{9AF2AD71-E2A1-4983-98B5-BAC04EE7B9B1}" type="presOf" srcId="{57EB1A2B-ED79-4B62-9629-BE82469E43CC}" destId="{3C73CF7E-DD03-4AF6-9768-D40F1E384E9F}" srcOrd="0" destOrd="0" presId="urn:microsoft.com/office/officeart/2008/layout/PictureStrips"/>
    <dgm:cxn modelId="{60835576-333F-41ED-8CDA-0E8E8940D1D3}" type="presOf" srcId="{691A053F-4922-4F21-9475-66DF4946C51F}" destId="{AE811446-0F4B-4C4F-A585-8B2E720B86A0}" srcOrd="0" destOrd="0" presId="urn:microsoft.com/office/officeart/2008/layout/PictureStrips"/>
    <dgm:cxn modelId="{47DE6F79-9576-4A05-BDAE-3BF8DE392BA1}" type="presOf" srcId="{821B0666-45E6-4266-9DAB-4FA3DCFA3E51}" destId="{EEA9C6DA-DFA5-420D-838D-BC32491CD0FE}" srcOrd="0" destOrd="0" presId="urn:microsoft.com/office/officeart/2008/layout/PictureStrips"/>
    <dgm:cxn modelId="{2A310EB0-E653-4F56-9DE8-7002992D27F2}" type="presOf" srcId="{90E7B9D0-E13E-4030-A135-5ED07D9911AC}" destId="{91F48E24-E72B-416C-9779-91A8F5E667DD}" srcOrd="0" destOrd="0" presId="urn:microsoft.com/office/officeart/2008/layout/PictureStrips"/>
    <dgm:cxn modelId="{980B7FC3-0ACF-48A8-B123-CEE7122AF131}" srcId="{821B0666-45E6-4266-9DAB-4FA3DCFA3E51}" destId="{57EB1A2B-ED79-4B62-9629-BE82469E43CC}" srcOrd="4" destOrd="0" parTransId="{A29985DF-9E32-46CB-8CDC-EBDFE55A6C2A}" sibTransId="{F5D2F70E-3CC9-43F4-B0C6-6A3A04C1B39E}"/>
    <dgm:cxn modelId="{82DB51E9-E8BD-4319-89F2-BF412A9BDD63}" srcId="{821B0666-45E6-4266-9DAB-4FA3DCFA3E51}" destId="{90E7B9D0-E13E-4030-A135-5ED07D9911AC}" srcOrd="2" destOrd="0" parTransId="{69EE4F6D-8F33-476C-B870-79C6FFD05532}" sibTransId="{F882BD1B-4BF6-4F8A-9CE1-02516F06B8F7}"/>
    <dgm:cxn modelId="{1A1796EF-FAED-4736-8FDE-A2BC17490CEB}" type="presOf" srcId="{44D33E77-4B88-4678-A3DB-4FDE4AD368E8}" destId="{61A24480-B437-4E0B-99FF-3E866B1EF990}" srcOrd="0" destOrd="0" presId="urn:microsoft.com/office/officeart/2008/layout/PictureStrips"/>
    <dgm:cxn modelId="{80B2C206-D14A-4B7E-975A-C1853F584242}" type="presParOf" srcId="{EEA9C6DA-DFA5-420D-838D-BC32491CD0FE}" destId="{131E46AB-03C9-400A-8340-A7206D93F249}" srcOrd="0" destOrd="0" presId="urn:microsoft.com/office/officeart/2008/layout/PictureStrips"/>
    <dgm:cxn modelId="{2F24C237-B232-4275-89EA-82B9E516F33E}" type="presParOf" srcId="{131E46AB-03C9-400A-8340-A7206D93F249}" destId="{61A24480-B437-4E0B-99FF-3E866B1EF990}" srcOrd="0" destOrd="0" presId="urn:microsoft.com/office/officeart/2008/layout/PictureStrips"/>
    <dgm:cxn modelId="{5610A32D-B466-43B0-B640-E53A2CBA1A4F}" type="presParOf" srcId="{131E46AB-03C9-400A-8340-A7206D93F249}" destId="{8E914554-D8FE-460C-BE24-752755CF796B}" srcOrd="1" destOrd="0" presId="urn:microsoft.com/office/officeart/2008/layout/PictureStrips"/>
    <dgm:cxn modelId="{173A14C3-6C84-459D-9A9D-1FF9AC4F2D51}" type="presParOf" srcId="{EEA9C6DA-DFA5-420D-838D-BC32491CD0FE}" destId="{8B525A12-A91F-4723-BFE0-D7A7E66B72AB}" srcOrd="1" destOrd="0" presId="urn:microsoft.com/office/officeart/2008/layout/PictureStrips"/>
    <dgm:cxn modelId="{4F44501A-96D7-4D10-B75C-8D447480B910}" type="presParOf" srcId="{EEA9C6DA-DFA5-420D-838D-BC32491CD0FE}" destId="{B63B3FE5-70AD-4A0C-B70B-4FFEA0E35ECC}" srcOrd="2" destOrd="0" presId="urn:microsoft.com/office/officeart/2008/layout/PictureStrips"/>
    <dgm:cxn modelId="{4BF5CD66-62AE-4808-9894-DB35BA29A6C6}" type="presParOf" srcId="{B63B3FE5-70AD-4A0C-B70B-4FFEA0E35ECC}" destId="{4ED576A3-2822-47D7-A4B3-7C69BBF92CE0}" srcOrd="0" destOrd="0" presId="urn:microsoft.com/office/officeart/2008/layout/PictureStrips"/>
    <dgm:cxn modelId="{FE0353A0-CC04-4308-9AE3-1AE539F45B19}" type="presParOf" srcId="{B63B3FE5-70AD-4A0C-B70B-4FFEA0E35ECC}" destId="{75AABB02-0B9C-4B15-8439-D1F9730EE0FF}" srcOrd="1" destOrd="0" presId="urn:microsoft.com/office/officeart/2008/layout/PictureStrips"/>
    <dgm:cxn modelId="{C92FD4BE-CFC3-47EB-ACD4-C72A59317BB9}" type="presParOf" srcId="{EEA9C6DA-DFA5-420D-838D-BC32491CD0FE}" destId="{AF4C6A9B-EA4A-44CE-AB03-3BC85542A03E}" srcOrd="3" destOrd="0" presId="urn:microsoft.com/office/officeart/2008/layout/PictureStrips"/>
    <dgm:cxn modelId="{750A05FB-52F6-4197-BD30-07D12C50FDC7}" type="presParOf" srcId="{EEA9C6DA-DFA5-420D-838D-BC32491CD0FE}" destId="{7487D477-4F12-4150-8F5A-464E731F3B6C}" srcOrd="4" destOrd="0" presId="urn:microsoft.com/office/officeart/2008/layout/PictureStrips"/>
    <dgm:cxn modelId="{FCAC00C8-4921-4954-A289-198423E8252B}" type="presParOf" srcId="{7487D477-4F12-4150-8F5A-464E731F3B6C}" destId="{91F48E24-E72B-416C-9779-91A8F5E667DD}" srcOrd="0" destOrd="0" presId="urn:microsoft.com/office/officeart/2008/layout/PictureStrips"/>
    <dgm:cxn modelId="{C52EA155-CC33-431D-8493-A93BA3B3A8E9}" type="presParOf" srcId="{7487D477-4F12-4150-8F5A-464E731F3B6C}" destId="{D6B5D573-5BD5-40F8-BBEB-19A8F5E21AA4}" srcOrd="1" destOrd="0" presId="urn:microsoft.com/office/officeart/2008/layout/PictureStrips"/>
    <dgm:cxn modelId="{32B0A2A4-03E4-4124-84DC-46AE806C609B}" type="presParOf" srcId="{EEA9C6DA-DFA5-420D-838D-BC32491CD0FE}" destId="{C1EED21E-36A4-45C7-B7FB-7B06170B2F1C}" srcOrd="5" destOrd="0" presId="urn:microsoft.com/office/officeart/2008/layout/PictureStrips"/>
    <dgm:cxn modelId="{482296ED-5E87-470F-9483-5428B382BA88}" type="presParOf" srcId="{EEA9C6DA-DFA5-420D-838D-BC32491CD0FE}" destId="{83DC7B7E-EEFB-4F81-B6D5-FDA9D19947DE}" srcOrd="6" destOrd="0" presId="urn:microsoft.com/office/officeart/2008/layout/PictureStrips"/>
    <dgm:cxn modelId="{FCB4D036-A26E-4389-BCDE-176FA7938C75}" type="presParOf" srcId="{83DC7B7E-EEFB-4F81-B6D5-FDA9D19947DE}" destId="{AE811446-0F4B-4C4F-A585-8B2E720B86A0}" srcOrd="0" destOrd="0" presId="urn:microsoft.com/office/officeart/2008/layout/PictureStrips"/>
    <dgm:cxn modelId="{27935713-81F6-4339-8F90-BBDAB95E3306}" type="presParOf" srcId="{83DC7B7E-EEFB-4F81-B6D5-FDA9D19947DE}" destId="{8F9C886D-855F-4EAE-9156-0EC7090651BC}" srcOrd="1" destOrd="0" presId="urn:microsoft.com/office/officeart/2008/layout/PictureStrips"/>
    <dgm:cxn modelId="{7DB2C66C-56AC-4D29-B84F-726043CA74C5}" type="presParOf" srcId="{EEA9C6DA-DFA5-420D-838D-BC32491CD0FE}" destId="{F17CD58D-AC5D-4AC7-B53E-ECDBD70B3F01}" srcOrd="7" destOrd="0" presId="urn:microsoft.com/office/officeart/2008/layout/PictureStrips"/>
    <dgm:cxn modelId="{EB6E3FC4-6373-453E-B1F8-8EDD9D37EEC8}" type="presParOf" srcId="{EEA9C6DA-DFA5-420D-838D-BC32491CD0FE}" destId="{4C04F811-9E95-4E1B-9C2A-08745A27D66D}" srcOrd="8" destOrd="0" presId="urn:microsoft.com/office/officeart/2008/layout/PictureStrips"/>
    <dgm:cxn modelId="{09381D29-C1F0-4755-9A66-3DEAD999B92E}" type="presParOf" srcId="{4C04F811-9E95-4E1B-9C2A-08745A27D66D}" destId="{3C73CF7E-DD03-4AF6-9768-D40F1E384E9F}" srcOrd="0" destOrd="0" presId="urn:microsoft.com/office/officeart/2008/layout/PictureStrips"/>
    <dgm:cxn modelId="{8B51B9DD-589F-4B10-A1A8-F4AC80F83AF6}" type="presParOf" srcId="{4C04F811-9E95-4E1B-9C2A-08745A27D66D}" destId="{44A375A0-4A7A-4AE2-868D-00593327077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B0C5F3-FC2C-4449-A9FD-EA3F35CBF94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AEDA050-775F-4479-B5CC-03806F1BE9C1}">
      <dgm:prSet phldrT="[Text]"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Planned in Government but not in SAI</a:t>
          </a:r>
        </a:p>
      </dgm:t>
    </dgm:pt>
    <dgm:pt modelId="{B63A4588-971B-4707-B2AA-10D45ACECC0C}" type="parTrans" cxnId="{FE079291-330D-4787-92CE-AB645F940227}">
      <dgm:prSet/>
      <dgm:spPr/>
      <dgm:t>
        <a:bodyPr/>
        <a:lstStyle/>
        <a:p>
          <a:endParaRPr lang="en-US" sz="1800"/>
        </a:p>
      </dgm:t>
    </dgm:pt>
    <dgm:pt modelId="{7A0A33F1-E533-4A05-822D-1FFEDCEC8738}" type="sibTrans" cxnId="{FE079291-330D-4787-92CE-AB645F940227}">
      <dgm:prSet/>
      <dgm:spPr/>
      <dgm:t>
        <a:bodyPr/>
        <a:lstStyle/>
        <a:p>
          <a:endParaRPr lang="en-US" sz="1800"/>
        </a:p>
      </dgm:t>
    </dgm:pt>
    <dgm:pt modelId="{81653EA8-7AA8-4004-A53E-39969DB7D5BF}">
      <dgm:prSet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In Asset Control for Registration of Cryptocurrencies</a:t>
          </a:r>
        </a:p>
      </dgm:t>
    </dgm:pt>
    <dgm:pt modelId="{7E9D66E4-A718-4F0A-A7BF-E506FF5360B9}" type="parTrans" cxnId="{BA4D76C6-F428-4BAD-8511-FCE53E4ADD90}">
      <dgm:prSet/>
      <dgm:spPr/>
      <dgm:t>
        <a:bodyPr/>
        <a:lstStyle/>
        <a:p>
          <a:endParaRPr lang="en-US" sz="1800"/>
        </a:p>
      </dgm:t>
    </dgm:pt>
    <dgm:pt modelId="{48CC1218-3285-43D0-BE35-C252135414A8}" type="sibTrans" cxnId="{BA4D76C6-F428-4BAD-8511-FCE53E4ADD90}">
      <dgm:prSet/>
      <dgm:spPr/>
      <dgm:t>
        <a:bodyPr/>
        <a:lstStyle/>
        <a:p>
          <a:endParaRPr lang="en-US" sz="1800"/>
        </a:p>
      </dgm:t>
    </dgm:pt>
    <dgm:pt modelId="{89986902-B3B2-4924-8C69-BF294E03AEE4}">
      <dgm:prSet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Auditors have received training on Blockchain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CE0C57-FE27-404D-8482-8C33A4A289FE}" type="parTrans" cxnId="{B8347D26-59C0-49F1-9EBF-93C451A7DB16}">
      <dgm:prSet/>
      <dgm:spPr/>
      <dgm:t>
        <a:bodyPr/>
        <a:lstStyle/>
        <a:p>
          <a:endParaRPr lang="en-US" sz="1800"/>
        </a:p>
      </dgm:t>
    </dgm:pt>
    <dgm:pt modelId="{2C0BB88C-67E0-405C-A814-C1AF40113328}" type="sibTrans" cxnId="{B8347D26-59C0-49F1-9EBF-93C451A7DB16}">
      <dgm:prSet/>
      <dgm:spPr/>
      <dgm:t>
        <a:bodyPr/>
        <a:lstStyle/>
        <a:p>
          <a:endParaRPr lang="en-US" sz="1800"/>
        </a:p>
      </dgm:t>
    </dgm:pt>
    <dgm:pt modelId="{2BA01116-F3D9-4396-BE78-B3D7373CAB7E}">
      <dgm:prSet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Planning in next few years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9284FA-F7C7-4D38-9A3C-03CD7E375615}" type="parTrans" cxnId="{6DF352C7-2C10-473E-B1FB-49FD1F5B707D}">
      <dgm:prSet/>
      <dgm:spPr/>
      <dgm:t>
        <a:bodyPr/>
        <a:lstStyle/>
        <a:p>
          <a:endParaRPr lang="en-US" sz="1800"/>
        </a:p>
      </dgm:t>
    </dgm:pt>
    <dgm:pt modelId="{9D907D7E-86D2-4FD5-B1E0-5F82B699B75E}" type="sibTrans" cxnId="{6DF352C7-2C10-473E-B1FB-49FD1F5B707D}">
      <dgm:prSet/>
      <dgm:spPr/>
      <dgm:t>
        <a:bodyPr/>
        <a:lstStyle/>
        <a:p>
          <a:endParaRPr lang="en-US" sz="1800"/>
        </a:p>
      </dgm:t>
    </dgm:pt>
    <dgm:pt modelId="{DD2FAB80-5548-492C-8958-4F6F6760870A}">
      <dgm:prSet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See limited use in Government. No plans at Audit Office</a:t>
          </a:r>
        </a:p>
      </dgm:t>
    </dgm:pt>
    <dgm:pt modelId="{07877300-F6A5-47BB-8443-BD6141B60C0A}" type="parTrans" cxnId="{74B15896-7E0E-417C-835C-7F96C14AE9F0}">
      <dgm:prSet/>
      <dgm:spPr/>
      <dgm:t>
        <a:bodyPr/>
        <a:lstStyle/>
        <a:p>
          <a:endParaRPr lang="en-US" sz="1800"/>
        </a:p>
      </dgm:t>
    </dgm:pt>
    <dgm:pt modelId="{C5B03E7D-1773-465B-9391-41E40BB3700D}" type="sibTrans" cxnId="{74B15896-7E0E-417C-835C-7F96C14AE9F0}">
      <dgm:prSet/>
      <dgm:spPr/>
      <dgm:t>
        <a:bodyPr/>
        <a:lstStyle/>
        <a:p>
          <a:endParaRPr lang="en-US" sz="1800"/>
        </a:p>
      </dgm:t>
    </dgm:pt>
    <dgm:pt modelId="{C03F887E-0631-4014-85A0-15F6674BD640}">
      <dgm:prSet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Used in Government but audited by specialized vendors and not SAIs</a:t>
          </a:r>
        </a:p>
      </dgm:t>
    </dgm:pt>
    <dgm:pt modelId="{9232603E-D4FF-4DE0-95DA-FDDB8625EFCD}" type="parTrans" cxnId="{66563C88-4023-4459-8504-91551D92928E}">
      <dgm:prSet/>
      <dgm:spPr/>
      <dgm:t>
        <a:bodyPr/>
        <a:lstStyle/>
        <a:p>
          <a:endParaRPr lang="en-US" sz="1800"/>
        </a:p>
      </dgm:t>
    </dgm:pt>
    <dgm:pt modelId="{67B4D523-202C-4478-84B5-244FEF314DF0}" type="sibTrans" cxnId="{66563C88-4023-4459-8504-91551D92928E}">
      <dgm:prSet/>
      <dgm:spPr/>
      <dgm:t>
        <a:bodyPr/>
        <a:lstStyle/>
        <a:p>
          <a:endParaRPr lang="en-US" sz="1800"/>
        </a:p>
      </dgm:t>
    </dgm:pt>
    <dgm:pt modelId="{2C1FA005-ADD6-42DC-A578-CA3EF0BAE0BC}">
      <dgm:prSet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Planning Use Case to understand Impact and Cybersecurity Implications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61E01B-201E-4D03-BD4B-632E5D4A827A}" type="parTrans" cxnId="{A9DFEF95-517B-4FB5-9774-E15824B35E3D}">
      <dgm:prSet/>
      <dgm:spPr/>
      <dgm:t>
        <a:bodyPr/>
        <a:lstStyle/>
        <a:p>
          <a:endParaRPr lang="en-US" sz="1800"/>
        </a:p>
      </dgm:t>
    </dgm:pt>
    <dgm:pt modelId="{D92DCF23-BF79-441A-B380-5A070E65BEBA}" type="sibTrans" cxnId="{A9DFEF95-517B-4FB5-9774-E15824B35E3D}">
      <dgm:prSet/>
      <dgm:spPr/>
      <dgm:t>
        <a:bodyPr/>
        <a:lstStyle/>
        <a:p>
          <a:endParaRPr lang="en-US" sz="1800"/>
        </a:p>
      </dgm:t>
    </dgm:pt>
    <dgm:pt modelId="{DA3FA316-75E9-42DA-872F-BF5BE4B1CF33}">
      <dgm:prSet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Used as a pilot in Public Sector for Purchase Orders. Not used in Audit Office</a:t>
          </a:r>
        </a:p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AD8CAC-49F2-4652-BFEE-A9E614F95829}" type="parTrans" cxnId="{18766FD0-BC5B-40E9-9925-34EA58A06453}">
      <dgm:prSet/>
      <dgm:spPr/>
      <dgm:t>
        <a:bodyPr/>
        <a:lstStyle/>
        <a:p>
          <a:endParaRPr lang="en-US" sz="1800"/>
        </a:p>
      </dgm:t>
    </dgm:pt>
    <dgm:pt modelId="{FACD5089-9FCD-4E44-BD4C-B530C9A2D2BE}" type="sibTrans" cxnId="{18766FD0-BC5B-40E9-9925-34EA58A06453}">
      <dgm:prSet/>
      <dgm:spPr/>
      <dgm:t>
        <a:bodyPr/>
        <a:lstStyle/>
        <a:p>
          <a:endParaRPr lang="en-US" sz="1800"/>
        </a:p>
      </dgm:t>
    </dgm:pt>
    <dgm:pt modelId="{AACDBD24-D6FA-4C32-AAE0-D5692BD977A0}">
      <dgm:prSet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Decentralized Digital Evidence Use Case</a:t>
          </a:r>
        </a:p>
      </dgm:t>
    </dgm:pt>
    <dgm:pt modelId="{9CCD8BEF-4411-4872-BC47-5EDD3A02C8AC}" type="parTrans" cxnId="{1D9131AF-A07B-4D75-BB4D-09D07355015A}">
      <dgm:prSet/>
      <dgm:spPr/>
      <dgm:t>
        <a:bodyPr/>
        <a:lstStyle/>
        <a:p>
          <a:endParaRPr lang="en-US" sz="1800"/>
        </a:p>
      </dgm:t>
    </dgm:pt>
    <dgm:pt modelId="{0570DF59-7971-4B41-B078-E5C87D28ADF6}" type="sibTrans" cxnId="{1D9131AF-A07B-4D75-BB4D-09D07355015A}">
      <dgm:prSet/>
      <dgm:spPr/>
      <dgm:t>
        <a:bodyPr/>
        <a:lstStyle/>
        <a:p>
          <a:endParaRPr lang="en-US" sz="1800"/>
        </a:p>
      </dgm:t>
    </dgm:pt>
    <dgm:pt modelId="{275A35A0-7108-449C-A942-40DC39D34592}" type="pres">
      <dgm:prSet presAssocID="{D7B0C5F3-FC2C-4449-A9FD-EA3F35CBF94E}" presName="vert0" presStyleCnt="0">
        <dgm:presLayoutVars>
          <dgm:dir/>
          <dgm:animOne val="branch"/>
          <dgm:animLvl val="lvl"/>
        </dgm:presLayoutVars>
      </dgm:prSet>
      <dgm:spPr/>
    </dgm:pt>
    <dgm:pt modelId="{33D801D0-26ED-4F93-9C13-E0F963A772CC}" type="pres">
      <dgm:prSet presAssocID="{DAEDA050-775F-4479-B5CC-03806F1BE9C1}" presName="thickLine" presStyleLbl="alignNode1" presStyleIdx="0" presStyleCnt="9"/>
      <dgm:spPr/>
    </dgm:pt>
    <dgm:pt modelId="{D389D8C1-5F43-4C2A-B5DC-CF7BBF0A8F60}" type="pres">
      <dgm:prSet presAssocID="{DAEDA050-775F-4479-B5CC-03806F1BE9C1}" presName="horz1" presStyleCnt="0"/>
      <dgm:spPr/>
    </dgm:pt>
    <dgm:pt modelId="{0A85E4C8-EDF3-4756-AF6F-6EA7F15EB0C6}" type="pres">
      <dgm:prSet presAssocID="{DAEDA050-775F-4479-B5CC-03806F1BE9C1}" presName="tx1" presStyleLbl="revTx" presStyleIdx="0" presStyleCnt="9" custLinFactNeighborX="0" custLinFactNeighborY="382"/>
      <dgm:spPr/>
    </dgm:pt>
    <dgm:pt modelId="{13F2ED67-E421-4BA6-A2F1-A37684AEBB0C}" type="pres">
      <dgm:prSet presAssocID="{DAEDA050-775F-4479-B5CC-03806F1BE9C1}" presName="vert1" presStyleCnt="0"/>
      <dgm:spPr/>
    </dgm:pt>
    <dgm:pt modelId="{71576CB3-E297-4384-8BBF-FB1DD8C6F543}" type="pres">
      <dgm:prSet presAssocID="{81653EA8-7AA8-4004-A53E-39969DB7D5BF}" presName="thickLine" presStyleLbl="alignNode1" presStyleIdx="1" presStyleCnt="9"/>
      <dgm:spPr/>
    </dgm:pt>
    <dgm:pt modelId="{DA888567-1922-400A-AD66-EA1842ED9873}" type="pres">
      <dgm:prSet presAssocID="{81653EA8-7AA8-4004-A53E-39969DB7D5BF}" presName="horz1" presStyleCnt="0"/>
      <dgm:spPr/>
    </dgm:pt>
    <dgm:pt modelId="{9460F5B9-4F12-47B7-9567-6A3FA591A9BD}" type="pres">
      <dgm:prSet presAssocID="{81653EA8-7AA8-4004-A53E-39969DB7D5BF}" presName="tx1" presStyleLbl="revTx" presStyleIdx="1" presStyleCnt="9"/>
      <dgm:spPr/>
    </dgm:pt>
    <dgm:pt modelId="{24B9D6FC-4733-4248-BBFC-2085445FE1E9}" type="pres">
      <dgm:prSet presAssocID="{81653EA8-7AA8-4004-A53E-39969DB7D5BF}" presName="vert1" presStyleCnt="0"/>
      <dgm:spPr/>
    </dgm:pt>
    <dgm:pt modelId="{9EB460DD-CDA0-4E2C-8748-7D5D18094B95}" type="pres">
      <dgm:prSet presAssocID="{89986902-B3B2-4924-8C69-BF294E03AEE4}" presName="thickLine" presStyleLbl="alignNode1" presStyleIdx="2" presStyleCnt="9"/>
      <dgm:spPr/>
    </dgm:pt>
    <dgm:pt modelId="{88EF835F-094D-48B2-BA10-9FD0DBD3B974}" type="pres">
      <dgm:prSet presAssocID="{89986902-B3B2-4924-8C69-BF294E03AEE4}" presName="horz1" presStyleCnt="0"/>
      <dgm:spPr/>
    </dgm:pt>
    <dgm:pt modelId="{7B0A0B28-952D-459A-99B7-BF333B86F5E6}" type="pres">
      <dgm:prSet presAssocID="{89986902-B3B2-4924-8C69-BF294E03AEE4}" presName="tx1" presStyleLbl="revTx" presStyleIdx="2" presStyleCnt="9"/>
      <dgm:spPr/>
    </dgm:pt>
    <dgm:pt modelId="{6B4FDD31-60ED-48EE-8700-0A6F0EB4ACD6}" type="pres">
      <dgm:prSet presAssocID="{89986902-B3B2-4924-8C69-BF294E03AEE4}" presName="vert1" presStyleCnt="0"/>
      <dgm:spPr/>
    </dgm:pt>
    <dgm:pt modelId="{42989FEC-A046-4DD9-9CF6-5345DF476D94}" type="pres">
      <dgm:prSet presAssocID="{2BA01116-F3D9-4396-BE78-B3D7373CAB7E}" presName="thickLine" presStyleLbl="alignNode1" presStyleIdx="3" presStyleCnt="9"/>
      <dgm:spPr/>
    </dgm:pt>
    <dgm:pt modelId="{3DD8AACE-1529-4294-AF70-6C5685740909}" type="pres">
      <dgm:prSet presAssocID="{2BA01116-F3D9-4396-BE78-B3D7373CAB7E}" presName="horz1" presStyleCnt="0"/>
      <dgm:spPr/>
    </dgm:pt>
    <dgm:pt modelId="{7C078DFD-521D-4D94-B09B-E8EDD9383F7C}" type="pres">
      <dgm:prSet presAssocID="{2BA01116-F3D9-4396-BE78-B3D7373CAB7E}" presName="tx1" presStyleLbl="revTx" presStyleIdx="3" presStyleCnt="9"/>
      <dgm:spPr/>
    </dgm:pt>
    <dgm:pt modelId="{A86942C5-E928-4F3F-A411-E5AE4A9144DA}" type="pres">
      <dgm:prSet presAssocID="{2BA01116-F3D9-4396-BE78-B3D7373CAB7E}" presName="vert1" presStyleCnt="0"/>
      <dgm:spPr/>
    </dgm:pt>
    <dgm:pt modelId="{4ECB58E6-A1DD-41BF-A297-D8ABF1D100BE}" type="pres">
      <dgm:prSet presAssocID="{DD2FAB80-5548-492C-8958-4F6F6760870A}" presName="thickLine" presStyleLbl="alignNode1" presStyleIdx="4" presStyleCnt="9"/>
      <dgm:spPr/>
    </dgm:pt>
    <dgm:pt modelId="{97409F30-3647-4227-B7BC-58FCE9276608}" type="pres">
      <dgm:prSet presAssocID="{DD2FAB80-5548-492C-8958-4F6F6760870A}" presName="horz1" presStyleCnt="0"/>
      <dgm:spPr/>
    </dgm:pt>
    <dgm:pt modelId="{F4A23414-B7BB-4A53-B3B0-3DF267DF6715}" type="pres">
      <dgm:prSet presAssocID="{DD2FAB80-5548-492C-8958-4F6F6760870A}" presName="tx1" presStyleLbl="revTx" presStyleIdx="4" presStyleCnt="9"/>
      <dgm:spPr/>
    </dgm:pt>
    <dgm:pt modelId="{F9D1B327-1811-434C-B831-9458C6B7DB23}" type="pres">
      <dgm:prSet presAssocID="{DD2FAB80-5548-492C-8958-4F6F6760870A}" presName="vert1" presStyleCnt="0"/>
      <dgm:spPr/>
    </dgm:pt>
    <dgm:pt modelId="{4533D87F-D09A-44AA-885F-46088913CC37}" type="pres">
      <dgm:prSet presAssocID="{C03F887E-0631-4014-85A0-15F6674BD640}" presName="thickLine" presStyleLbl="alignNode1" presStyleIdx="5" presStyleCnt="9"/>
      <dgm:spPr/>
    </dgm:pt>
    <dgm:pt modelId="{6FDE728D-8B41-46A1-A028-9FFAFD3059E5}" type="pres">
      <dgm:prSet presAssocID="{C03F887E-0631-4014-85A0-15F6674BD640}" presName="horz1" presStyleCnt="0"/>
      <dgm:spPr/>
    </dgm:pt>
    <dgm:pt modelId="{0E59EB1C-24A8-484F-9700-47A64F127998}" type="pres">
      <dgm:prSet presAssocID="{C03F887E-0631-4014-85A0-15F6674BD640}" presName="tx1" presStyleLbl="revTx" presStyleIdx="5" presStyleCnt="9"/>
      <dgm:spPr/>
    </dgm:pt>
    <dgm:pt modelId="{8AF65685-F2EE-4AD5-A959-1FEFEC5A6F33}" type="pres">
      <dgm:prSet presAssocID="{C03F887E-0631-4014-85A0-15F6674BD640}" presName="vert1" presStyleCnt="0"/>
      <dgm:spPr/>
    </dgm:pt>
    <dgm:pt modelId="{C283AC37-3748-4A59-836F-58DB87F3944D}" type="pres">
      <dgm:prSet presAssocID="{2C1FA005-ADD6-42DC-A578-CA3EF0BAE0BC}" presName="thickLine" presStyleLbl="alignNode1" presStyleIdx="6" presStyleCnt="9"/>
      <dgm:spPr/>
    </dgm:pt>
    <dgm:pt modelId="{5F106945-286A-4FC9-8022-FED4AD1E6506}" type="pres">
      <dgm:prSet presAssocID="{2C1FA005-ADD6-42DC-A578-CA3EF0BAE0BC}" presName="horz1" presStyleCnt="0"/>
      <dgm:spPr/>
    </dgm:pt>
    <dgm:pt modelId="{85E7E25C-E441-4460-9234-CDC8CB099236}" type="pres">
      <dgm:prSet presAssocID="{2C1FA005-ADD6-42DC-A578-CA3EF0BAE0BC}" presName="tx1" presStyleLbl="revTx" presStyleIdx="6" presStyleCnt="9"/>
      <dgm:spPr/>
    </dgm:pt>
    <dgm:pt modelId="{4691EE38-F8EB-456B-976A-42E23B89053A}" type="pres">
      <dgm:prSet presAssocID="{2C1FA005-ADD6-42DC-A578-CA3EF0BAE0BC}" presName="vert1" presStyleCnt="0"/>
      <dgm:spPr/>
    </dgm:pt>
    <dgm:pt modelId="{0F4944BE-3B54-4C81-AD93-F4AF2093F2E5}" type="pres">
      <dgm:prSet presAssocID="{DA3FA316-75E9-42DA-872F-BF5BE4B1CF33}" presName="thickLine" presStyleLbl="alignNode1" presStyleIdx="7" presStyleCnt="9"/>
      <dgm:spPr/>
    </dgm:pt>
    <dgm:pt modelId="{DDBA4996-3739-4B3D-A059-3DC02EF5F1F7}" type="pres">
      <dgm:prSet presAssocID="{DA3FA316-75E9-42DA-872F-BF5BE4B1CF33}" presName="horz1" presStyleCnt="0"/>
      <dgm:spPr/>
    </dgm:pt>
    <dgm:pt modelId="{349087CE-F962-45D7-B581-1D9609A32AEA}" type="pres">
      <dgm:prSet presAssocID="{DA3FA316-75E9-42DA-872F-BF5BE4B1CF33}" presName="tx1" presStyleLbl="revTx" presStyleIdx="7" presStyleCnt="9"/>
      <dgm:spPr/>
    </dgm:pt>
    <dgm:pt modelId="{8C93B07B-0537-4381-A88D-4E5F65AB980D}" type="pres">
      <dgm:prSet presAssocID="{DA3FA316-75E9-42DA-872F-BF5BE4B1CF33}" presName="vert1" presStyleCnt="0"/>
      <dgm:spPr/>
    </dgm:pt>
    <dgm:pt modelId="{7D86A962-2958-4CDE-A93F-CA2FB66E7DB3}" type="pres">
      <dgm:prSet presAssocID="{AACDBD24-D6FA-4C32-AAE0-D5692BD977A0}" presName="thickLine" presStyleLbl="alignNode1" presStyleIdx="8" presStyleCnt="9"/>
      <dgm:spPr/>
    </dgm:pt>
    <dgm:pt modelId="{E25E6A7A-A47D-471E-9566-23F3C3B76351}" type="pres">
      <dgm:prSet presAssocID="{AACDBD24-D6FA-4C32-AAE0-D5692BD977A0}" presName="horz1" presStyleCnt="0"/>
      <dgm:spPr/>
    </dgm:pt>
    <dgm:pt modelId="{286B62B4-E3BD-4256-8721-E051FF333059}" type="pres">
      <dgm:prSet presAssocID="{AACDBD24-D6FA-4C32-AAE0-D5692BD977A0}" presName="tx1" presStyleLbl="revTx" presStyleIdx="8" presStyleCnt="9"/>
      <dgm:spPr/>
    </dgm:pt>
    <dgm:pt modelId="{7206A71B-E4AE-4945-A5D0-9562F7266AA4}" type="pres">
      <dgm:prSet presAssocID="{AACDBD24-D6FA-4C32-AAE0-D5692BD977A0}" presName="vert1" presStyleCnt="0"/>
      <dgm:spPr/>
    </dgm:pt>
  </dgm:ptLst>
  <dgm:cxnLst>
    <dgm:cxn modelId="{48FCC213-0A2D-450D-AD56-F8651E32E0FB}" type="presOf" srcId="{DA3FA316-75E9-42DA-872F-BF5BE4B1CF33}" destId="{349087CE-F962-45D7-B581-1D9609A32AEA}" srcOrd="0" destOrd="0" presId="urn:microsoft.com/office/officeart/2008/layout/LinedList"/>
    <dgm:cxn modelId="{B8347D26-59C0-49F1-9EBF-93C451A7DB16}" srcId="{D7B0C5F3-FC2C-4449-A9FD-EA3F35CBF94E}" destId="{89986902-B3B2-4924-8C69-BF294E03AEE4}" srcOrd="2" destOrd="0" parTransId="{71CE0C57-FE27-404D-8482-8C33A4A289FE}" sibTransId="{2C0BB88C-67E0-405C-A814-C1AF40113328}"/>
    <dgm:cxn modelId="{1DFACB2A-BB36-4738-BE91-B98DDD4416FA}" type="presOf" srcId="{AACDBD24-D6FA-4C32-AAE0-D5692BD977A0}" destId="{286B62B4-E3BD-4256-8721-E051FF333059}" srcOrd="0" destOrd="0" presId="urn:microsoft.com/office/officeart/2008/layout/LinedList"/>
    <dgm:cxn modelId="{CB7D6237-95E9-4764-BAB1-42055573FD2C}" type="presOf" srcId="{2BA01116-F3D9-4396-BE78-B3D7373CAB7E}" destId="{7C078DFD-521D-4D94-B09B-E8EDD9383F7C}" srcOrd="0" destOrd="0" presId="urn:microsoft.com/office/officeart/2008/layout/LinedList"/>
    <dgm:cxn modelId="{6E13A765-B9E0-434A-B885-AF54DC8609BB}" type="presOf" srcId="{DD2FAB80-5548-492C-8958-4F6F6760870A}" destId="{F4A23414-B7BB-4A53-B3B0-3DF267DF6715}" srcOrd="0" destOrd="0" presId="urn:microsoft.com/office/officeart/2008/layout/LinedList"/>
    <dgm:cxn modelId="{7CCB3F79-0503-4F08-A7B3-6A6963E09903}" type="presOf" srcId="{81653EA8-7AA8-4004-A53E-39969DB7D5BF}" destId="{9460F5B9-4F12-47B7-9567-6A3FA591A9BD}" srcOrd="0" destOrd="0" presId="urn:microsoft.com/office/officeart/2008/layout/LinedList"/>
    <dgm:cxn modelId="{66563C88-4023-4459-8504-91551D92928E}" srcId="{D7B0C5F3-FC2C-4449-A9FD-EA3F35CBF94E}" destId="{C03F887E-0631-4014-85A0-15F6674BD640}" srcOrd="5" destOrd="0" parTransId="{9232603E-D4FF-4DE0-95DA-FDDB8625EFCD}" sibTransId="{67B4D523-202C-4478-84B5-244FEF314DF0}"/>
    <dgm:cxn modelId="{ADB0F28B-BADE-45BB-99A9-8E200F6EA600}" type="presOf" srcId="{DAEDA050-775F-4479-B5CC-03806F1BE9C1}" destId="{0A85E4C8-EDF3-4756-AF6F-6EA7F15EB0C6}" srcOrd="0" destOrd="0" presId="urn:microsoft.com/office/officeart/2008/layout/LinedList"/>
    <dgm:cxn modelId="{FE079291-330D-4787-92CE-AB645F940227}" srcId="{D7B0C5F3-FC2C-4449-A9FD-EA3F35CBF94E}" destId="{DAEDA050-775F-4479-B5CC-03806F1BE9C1}" srcOrd="0" destOrd="0" parTransId="{B63A4588-971B-4707-B2AA-10D45ACECC0C}" sibTransId="{7A0A33F1-E533-4A05-822D-1FFEDCEC8738}"/>
    <dgm:cxn modelId="{A9DFEF95-517B-4FB5-9774-E15824B35E3D}" srcId="{D7B0C5F3-FC2C-4449-A9FD-EA3F35CBF94E}" destId="{2C1FA005-ADD6-42DC-A578-CA3EF0BAE0BC}" srcOrd="6" destOrd="0" parTransId="{2061E01B-201E-4D03-BD4B-632E5D4A827A}" sibTransId="{D92DCF23-BF79-441A-B380-5A070E65BEBA}"/>
    <dgm:cxn modelId="{74B15896-7E0E-417C-835C-7F96C14AE9F0}" srcId="{D7B0C5F3-FC2C-4449-A9FD-EA3F35CBF94E}" destId="{DD2FAB80-5548-492C-8958-4F6F6760870A}" srcOrd="4" destOrd="0" parTransId="{07877300-F6A5-47BB-8443-BD6141B60C0A}" sibTransId="{C5B03E7D-1773-465B-9391-41E40BB3700D}"/>
    <dgm:cxn modelId="{D12A8BA6-7F75-4FFA-8089-5BAB3C44DFD9}" type="presOf" srcId="{D7B0C5F3-FC2C-4449-A9FD-EA3F35CBF94E}" destId="{275A35A0-7108-449C-A942-40DC39D34592}" srcOrd="0" destOrd="0" presId="urn:microsoft.com/office/officeart/2008/layout/LinedList"/>
    <dgm:cxn modelId="{1D9131AF-A07B-4D75-BB4D-09D07355015A}" srcId="{D7B0C5F3-FC2C-4449-A9FD-EA3F35CBF94E}" destId="{AACDBD24-D6FA-4C32-AAE0-D5692BD977A0}" srcOrd="8" destOrd="0" parTransId="{9CCD8BEF-4411-4872-BC47-5EDD3A02C8AC}" sibTransId="{0570DF59-7971-4B41-B078-E5C87D28ADF6}"/>
    <dgm:cxn modelId="{BA4D76C6-F428-4BAD-8511-FCE53E4ADD90}" srcId="{D7B0C5F3-FC2C-4449-A9FD-EA3F35CBF94E}" destId="{81653EA8-7AA8-4004-A53E-39969DB7D5BF}" srcOrd="1" destOrd="0" parTransId="{7E9D66E4-A718-4F0A-A7BF-E506FF5360B9}" sibTransId="{48CC1218-3285-43D0-BE35-C252135414A8}"/>
    <dgm:cxn modelId="{6DF352C7-2C10-473E-B1FB-49FD1F5B707D}" srcId="{D7B0C5F3-FC2C-4449-A9FD-EA3F35CBF94E}" destId="{2BA01116-F3D9-4396-BE78-B3D7373CAB7E}" srcOrd="3" destOrd="0" parTransId="{489284FA-F7C7-4D38-9A3C-03CD7E375615}" sibTransId="{9D907D7E-86D2-4FD5-B1E0-5F82B699B75E}"/>
    <dgm:cxn modelId="{EAC173CD-9A9E-445E-9225-4978CACADC0A}" type="presOf" srcId="{89986902-B3B2-4924-8C69-BF294E03AEE4}" destId="{7B0A0B28-952D-459A-99B7-BF333B86F5E6}" srcOrd="0" destOrd="0" presId="urn:microsoft.com/office/officeart/2008/layout/LinedList"/>
    <dgm:cxn modelId="{18766FD0-BC5B-40E9-9925-34EA58A06453}" srcId="{D7B0C5F3-FC2C-4449-A9FD-EA3F35CBF94E}" destId="{DA3FA316-75E9-42DA-872F-BF5BE4B1CF33}" srcOrd="7" destOrd="0" parTransId="{8EAD8CAC-49F2-4652-BFEE-A9E614F95829}" sibTransId="{FACD5089-9FCD-4E44-BD4C-B530C9A2D2BE}"/>
    <dgm:cxn modelId="{CDBADFD2-2BF2-4D36-B926-CD637BD2D95F}" type="presOf" srcId="{C03F887E-0631-4014-85A0-15F6674BD640}" destId="{0E59EB1C-24A8-484F-9700-47A64F127998}" srcOrd="0" destOrd="0" presId="urn:microsoft.com/office/officeart/2008/layout/LinedList"/>
    <dgm:cxn modelId="{36DABEE9-3F50-4BD1-8AD1-D29CAD74A0E1}" type="presOf" srcId="{2C1FA005-ADD6-42DC-A578-CA3EF0BAE0BC}" destId="{85E7E25C-E441-4460-9234-CDC8CB099236}" srcOrd="0" destOrd="0" presId="urn:microsoft.com/office/officeart/2008/layout/LinedList"/>
    <dgm:cxn modelId="{3E0796F3-8A47-4DEF-AB61-C535ABD0A545}" type="presParOf" srcId="{275A35A0-7108-449C-A942-40DC39D34592}" destId="{33D801D0-26ED-4F93-9C13-E0F963A772CC}" srcOrd="0" destOrd="0" presId="urn:microsoft.com/office/officeart/2008/layout/LinedList"/>
    <dgm:cxn modelId="{76BE02C8-5CED-4E0A-A2CE-B930E7BB053A}" type="presParOf" srcId="{275A35A0-7108-449C-A942-40DC39D34592}" destId="{D389D8C1-5F43-4C2A-B5DC-CF7BBF0A8F60}" srcOrd="1" destOrd="0" presId="urn:microsoft.com/office/officeart/2008/layout/LinedList"/>
    <dgm:cxn modelId="{93A6CC56-79F3-4D1C-B380-BE2C8A398D4A}" type="presParOf" srcId="{D389D8C1-5F43-4C2A-B5DC-CF7BBF0A8F60}" destId="{0A85E4C8-EDF3-4756-AF6F-6EA7F15EB0C6}" srcOrd="0" destOrd="0" presId="urn:microsoft.com/office/officeart/2008/layout/LinedList"/>
    <dgm:cxn modelId="{44A9824E-4818-4A5F-A538-5F3D3156BCD6}" type="presParOf" srcId="{D389D8C1-5F43-4C2A-B5DC-CF7BBF0A8F60}" destId="{13F2ED67-E421-4BA6-A2F1-A37684AEBB0C}" srcOrd="1" destOrd="0" presId="urn:microsoft.com/office/officeart/2008/layout/LinedList"/>
    <dgm:cxn modelId="{B3F5C6C5-E873-4D40-812E-010D300E5E9C}" type="presParOf" srcId="{275A35A0-7108-449C-A942-40DC39D34592}" destId="{71576CB3-E297-4384-8BBF-FB1DD8C6F543}" srcOrd="2" destOrd="0" presId="urn:microsoft.com/office/officeart/2008/layout/LinedList"/>
    <dgm:cxn modelId="{38C07275-34FA-41C8-95A5-3A20FB0695E2}" type="presParOf" srcId="{275A35A0-7108-449C-A942-40DC39D34592}" destId="{DA888567-1922-400A-AD66-EA1842ED9873}" srcOrd="3" destOrd="0" presId="urn:microsoft.com/office/officeart/2008/layout/LinedList"/>
    <dgm:cxn modelId="{1B42EA40-DC14-43FF-BF57-B5D9B182591B}" type="presParOf" srcId="{DA888567-1922-400A-AD66-EA1842ED9873}" destId="{9460F5B9-4F12-47B7-9567-6A3FA591A9BD}" srcOrd="0" destOrd="0" presId="urn:microsoft.com/office/officeart/2008/layout/LinedList"/>
    <dgm:cxn modelId="{D228C737-9BD1-43A6-9051-D36994F7FD79}" type="presParOf" srcId="{DA888567-1922-400A-AD66-EA1842ED9873}" destId="{24B9D6FC-4733-4248-BBFC-2085445FE1E9}" srcOrd="1" destOrd="0" presId="urn:microsoft.com/office/officeart/2008/layout/LinedList"/>
    <dgm:cxn modelId="{455EDA44-1A55-4953-AD24-D1F5848992E1}" type="presParOf" srcId="{275A35A0-7108-449C-A942-40DC39D34592}" destId="{9EB460DD-CDA0-4E2C-8748-7D5D18094B95}" srcOrd="4" destOrd="0" presId="urn:microsoft.com/office/officeart/2008/layout/LinedList"/>
    <dgm:cxn modelId="{332F347D-DF5C-43A4-9D56-CD2A1E187E14}" type="presParOf" srcId="{275A35A0-7108-449C-A942-40DC39D34592}" destId="{88EF835F-094D-48B2-BA10-9FD0DBD3B974}" srcOrd="5" destOrd="0" presId="urn:microsoft.com/office/officeart/2008/layout/LinedList"/>
    <dgm:cxn modelId="{786BECB2-E2FF-4F1C-B546-761C514809EC}" type="presParOf" srcId="{88EF835F-094D-48B2-BA10-9FD0DBD3B974}" destId="{7B0A0B28-952D-459A-99B7-BF333B86F5E6}" srcOrd="0" destOrd="0" presId="urn:microsoft.com/office/officeart/2008/layout/LinedList"/>
    <dgm:cxn modelId="{AFBE684B-E0BD-42E9-A2F3-8C81FED22250}" type="presParOf" srcId="{88EF835F-094D-48B2-BA10-9FD0DBD3B974}" destId="{6B4FDD31-60ED-48EE-8700-0A6F0EB4ACD6}" srcOrd="1" destOrd="0" presId="urn:microsoft.com/office/officeart/2008/layout/LinedList"/>
    <dgm:cxn modelId="{80895372-3506-4CC0-9348-4F0642AD7F13}" type="presParOf" srcId="{275A35A0-7108-449C-A942-40DC39D34592}" destId="{42989FEC-A046-4DD9-9CF6-5345DF476D94}" srcOrd="6" destOrd="0" presId="urn:microsoft.com/office/officeart/2008/layout/LinedList"/>
    <dgm:cxn modelId="{D1E461D6-5A7D-41C7-9224-0E8A61BA198B}" type="presParOf" srcId="{275A35A0-7108-449C-A942-40DC39D34592}" destId="{3DD8AACE-1529-4294-AF70-6C5685740909}" srcOrd="7" destOrd="0" presId="urn:microsoft.com/office/officeart/2008/layout/LinedList"/>
    <dgm:cxn modelId="{31270459-42B6-4375-A6DA-EE50BDD1727A}" type="presParOf" srcId="{3DD8AACE-1529-4294-AF70-6C5685740909}" destId="{7C078DFD-521D-4D94-B09B-E8EDD9383F7C}" srcOrd="0" destOrd="0" presId="urn:microsoft.com/office/officeart/2008/layout/LinedList"/>
    <dgm:cxn modelId="{76238398-8D2F-4D7C-9918-FB2CF0B24DA1}" type="presParOf" srcId="{3DD8AACE-1529-4294-AF70-6C5685740909}" destId="{A86942C5-E928-4F3F-A411-E5AE4A9144DA}" srcOrd="1" destOrd="0" presId="urn:microsoft.com/office/officeart/2008/layout/LinedList"/>
    <dgm:cxn modelId="{BC316179-1054-4A0B-B926-A1B74C45C0EC}" type="presParOf" srcId="{275A35A0-7108-449C-A942-40DC39D34592}" destId="{4ECB58E6-A1DD-41BF-A297-D8ABF1D100BE}" srcOrd="8" destOrd="0" presId="urn:microsoft.com/office/officeart/2008/layout/LinedList"/>
    <dgm:cxn modelId="{78954B10-8F87-42F9-B017-16F0E3946EB8}" type="presParOf" srcId="{275A35A0-7108-449C-A942-40DC39D34592}" destId="{97409F30-3647-4227-B7BC-58FCE9276608}" srcOrd="9" destOrd="0" presId="urn:microsoft.com/office/officeart/2008/layout/LinedList"/>
    <dgm:cxn modelId="{92903274-7EB2-4AAC-A669-F70B3DC8DEF6}" type="presParOf" srcId="{97409F30-3647-4227-B7BC-58FCE9276608}" destId="{F4A23414-B7BB-4A53-B3B0-3DF267DF6715}" srcOrd="0" destOrd="0" presId="urn:microsoft.com/office/officeart/2008/layout/LinedList"/>
    <dgm:cxn modelId="{8AACCF02-9775-45FE-9411-92F4057B86AF}" type="presParOf" srcId="{97409F30-3647-4227-B7BC-58FCE9276608}" destId="{F9D1B327-1811-434C-B831-9458C6B7DB23}" srcOrd="1" destOrd="0" presId="urn:microsoft.com/office/officeart/2008/layout/LinedList"/>
    <dgm:cxn modelId="{60AF9CA6-689E-42A2-A8F5-8EF11275E2B2}" type="presParOf" srcId="{275A35A0-7108-449C-A942-40DC39D34592}" destId="{4533D87F-D09A-44AA-885F-46088913CC37}" srcOrd="10" destOrd="0" presId="urn:microsoft.com/office/officeart/2008/layout/LinedList"/>
    <dgm:cxn modelId="{E8300AF9-6430-46B2-A8ED-FA63F679B659}" type="presParOf" srcId="{275A35A0-7108-449C-A942-40DC39D34592}" destId="{6FDE728D-8B41-46A1-A028-9FFAFD3059E5}" srcOrd="11" destOrd="0" presId="urn:microsoft.com/office/officeart/2008/layout/LinedList"/>
    <dgm:cxn modelId="{232F9BA6-10BA-4F71-895F-53F1ACEE27F7}" type="presParOf" srcId="{6FDE728D-8B41-46A1-A028-9FFAFD3059E5}" destId="{0E59EB1C-24A8-484F-9700-47A64F127998}" srcOrd="0" destOrd="0" presId="urn:microsoft.com/office/officeart/2008/layout/LinedList"/>
    <dgm:cxn modelId="{0D592F5D-41A8-4E5E-99C8-A0D78D78CFB3}" type="presParOf" srcId="{6FDE728D-8B41-46A1-A028-9FFAFD3059E5}" destId="{8AF65685-F2EE-4AD5-A959-1FEFEC5A6F33}" srcOrd="1" destOrd="0" presId="urn:microsoft.com/office/officeart/2008/layout/LinedList"/>
    <dgm:cxn modelId="{67842EA4-864B-4457-A02E-41F0E8414224}" type="presParOf" srcId="{275A35A0-7108-449C-A942-40DC39D34592}" destId="{C283AC37-3748-4A59-836F-58DB87F3944D}" srcOrd="12" destOrd="0" presId="urn:microsoft.com/office/officeart/2008/layout/LinedList"/>
    <dgm:cxn modelId="{EDBA7F65-D213-416F-9485-115A1F2B274A}" type="presParOf" srcId="{275A35A0-7108-449C-A942-40DC39D34592}" destId="{5F106945-286A-4FC9-8022-FED4AD1E6506}" srcOrd="13" destOrd="0" presId="urn:microsoft.com/office/officeart/2008/layout/LinedList"/>
    <dgm:cxn modelId="{2C9D913F-9922-4FC7-80DA-9FA279FCAFE0}" type="presParOf" srcId="{5F106945-286A-4FC9-8022-FED4AD1E6506}" destId="{85E7E25C-E441-4460-9234-CDC8CB099236}" srcOrd="0" destOrd="0" presId="urn:microsoft.com/office/officeart/2008/layout/LinedList"/>
    <dgm:cxn modelId="{FA4D1E52-6AC7-40CA-8F9E-4E62D8829BC8}" type="presParOf" srcId="{5F106945-286A-4FC9-8022-FED4AD1E6506}" destId="{4691EE38-F8EB-456B-976A-42E23B89053A}" srcOrd="1" destOrd="0" presId="urn:microsoft.com/office/officeart/2008/layout/LinedList"/>
    <dgm:cxn modelId="{7D897136-5B54-4DAD-BAE0-D249DBF911C4}" type="presParOf" srcId="{275A35A0-7108-449C-A942-40DC39D34592}" destId="{0F4944BE-3B54-4C81-AD93-F4AF2093F2E5}" srcOrd="14" destOrd="0" presId="urn:microsoft.com/office/officeart/2008/layout/LinedList"/>
    <dgm:cxn modelId="{B40614EF-1C63-48A8-87E9-A1C18D9D2CF6}" type="presParOf" srcId="{275A35A0-7108-449C-A942-40DC39D34592}" destId="{DDBA4996-3739-4B3D-A059-3DC02EF5F1F7}" srcOrd="15" destOrd="0" presId="urn:microsoft.com/office/officeart/2008/layout/LinedList"/>
    <dgm:cxn modelId="{06F0E954-92CA-458B-83F2-FD71052CA134}" type="presParOf" srcId="{DDBA4996-3739-4B3D-A059-3DC02EF5F1F7}" destId="{349087CE-F962-45D7-B581-1D9609A32AEA}" srcOrd="0" destOrd="0" presId="urn:microsoft.com/office/officeart/2008/layout/LinedList"/>
    <dgm:cxn modelId="{BF7D48D2-01DE-4C42-A485-B3CFE55BDD87}" type="presParOf" srcId="{DDBA4996-3739-4B3D-A059-3DC02EF5F1F7}" destId="{8C93B07B-0537-4381-A88D-4E5F65AB980D}" srcOrd="1" destOrd="0" presId="urn:microsoft.com/office/officeart/2008/layout/LinedList"/>
    <dgm:cxn modelId="{6E7B77B6-016A-4846-BA81-D96FB3EBBBBD}" type="presParOf" srcId="{275A35A0-7108-449C-A942-40DC39D34592}" destId="{7D86A962-2958-4CDE-A93F-CA2FB66E7DB3}" srcOrd="16" destOrd="0" presId="urn:microsoft.com/office/officeart/2008/layout/LinedList"/>
    <dgm:cxn modelId="{49924913-FE2C-4B53-ABA2-9A5AC06BE34E}" type="presParOf" srcId="{275A35A0-7108-449C-A942-40DC39D34592}" destId="{E25E6A7A-A47D-471E-9566-23F3C3B76351}" srcOrd="17" destOrd="0" presId="urn:microsoft.com/office/officeart/2008/layout/LinedList"/>
    <dgm:cxn modelId="{065C3C12-33B8-4851-AF0A-833F51B75F9D}" type="presParOf" srcId="{E25E6A7A-A47D-471E-9566-23F3C3B76351}" destId="{286B62B4-E3BD-4256-8721-E051FF333059}" srcOrd="0" destOrd="0" presId="urn:microsoft.com/office/officeart/2008/layout/LinedList"/>
    <dgm:cxn modelId="{81F91664-C193-4C9D-A5EC-3540774C5507}" type="presParOf" srcId="{E25E6A7A-A47D-471E-9566-23F3C3B76351}" destId="{7206A71B-E4AE-4945-A5D0-9562F7266AA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FE75F5-6082-4826-B0C2-BD7317CDDC33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8649866-A5CA-43F7-8548-4FEDDAEBAEEF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Natural Language Processing</a:t>
          </a:r>
        </a:p>
      </dgm:t>
    </dgm:pt>
    <dgm:pt modelId="{9A13A330-4350-490F-8A9E-7FDA5F5BF5AC}" type="parTrans" cxnId="{C53E14A8-3230-4206-90D1-4AACA4EA996C}">
      <dgm:prSet/>
      <dgm:spPr/>
      <dgm:t>
        <a:bodyPr/>
        <a:lstStyle/>
        <a:p>
          <a:endParaRPr lang="en-US"/>
        </a:p>
      </dgm:t>
    </dgm:pt>
    <dgm:pt modelId="{7FEF835D-60F7-40C2-892B-16616A63F452}" type="sibTrans" cxnId="{C53E14A8-3230-4206-90D1-4AACA4EA996C}">
      <dgm:prSet/>
      <dgm:spPr/>
      <dgm:t>
        <a:bodyPr/>
        <a:lstStyle/>
        <a:p>
          <a:endParaRPr lang="en-US"/>
        </a:p>
      </dgm:t>
    </dgm:pt>
    <dgm:pt modelId="{68668A61-5272-4AEC-9080-C538A8F6C9CF}">
      <dgm:prSet custT="1"/>
      <dgm:spPr/>
      <dgm:t>
        <a:bodyPr/>
        <a:lstStyle/>
        <a:p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Outliers identification using Clustering Analysis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737088-E402-45FD-AD79-7FF51763877C}" type="parTrans" cxnId="{D9CD3659-9AD8-4543-B9ED-8DE627D5CBF6}">
      <dgm:prSet/>
      <dgm:spPr/>
      <dgm:t>
        <a:bodyPr/>
        <a:lstStyle/>
        <a:p>
          <a:endParaRPr lang="en-US"/>
        </a:p>
      </dgm:t>
    </dgm:pt>
    <dgm:pt modelId="{CCC917F2-C603-4DB4-BD2B-E3BA57D31C3C}" type="sibTrans" cxnId="{D9CD3659-9AD8-4543-B9ED-8DE627D5CBF6}">
      <dgm:prSet/>
      <dgm:spPr/>
      <dgm:t>
        <a:bodyPr/>
        <a:lstStyle/>
        <a:p>
          <a:endParaRPr lang="en-US"/>
        </a:p>
      </dgm:t>
    </dgm:pt>
    <dgm:pt modelId="{F621DB47-532B-40C3-8E18-7A4401A6F3E5}">
      <dgm:prSet custT="1"/>
      <dgm:spPr/>
      <dgm:t>
        <a:bodyPr/>
        <a:lstStyle/>
        <a:p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Fraud Detection, Parsing of Invoices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535989-4989-4B01-8971-68CE4C1B7D93}" type="parTrans" cxnId="{31D311F3-C2E0-4586-87C8-8580258DFE54}">
      <dgm:prSet/>
      <dgm:spPr/>
      <dgm:t>
        <a:bodyPr/>
        <a:lstStyle/>
        <a:p>
          <a:endParaRPr lang="en-US"/>
        </a:p>
      </dgm:t>
    </dgm:pt>
    <dgm:pt modelId="{D832A5B1-86AB-48AA-9F77-579476D41B6A}" type="sibTrans" cxnId="{31D311F3-C2E0-4586-87C8-8580258DFE54}">
      <dgm:prSet/>
      <dgm:spPr/>
      <dgm:t>
        <a:bodyPr/>
        <a:lstStyle/>
        <a:p>
          <a:endParaRPr lang="en-US"/>
        </a:p>
      </dgm:t>
    </dgm:pt>
    <dgm:pt modelId="{14686C24-952A-4917-BB40-11B138664D85}">
      <dgm:prSet custT="1"/>
      <dgm:spPr/>
      <dgm:t>
        <a:bodyPr/>
        <a:lstStyle/>
        <a:p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Risk Assessment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53897C-AFF7-4F80-A49B-D0DF665F32CF}" type="parTrans" cxnId="{C2D07215-6E9A-49EA-8649-EC9C957A9B8C}">
      <dgm:prSet/>
      <dgm:spPr/>
      <dgm:t>
        <a:bodyPr/>
        <a:lstStyle/>
        <a:p>
          <a:endParaRPr lang="en-US"/>
        </a:p>
      </dgm:t>
    </dgm:pt>
    <dgm:pt modelId="{D49A74D8-0A06-4BD6-AFB8-A7C45C824EF3}" type="sibTrans" cxnId="{C2D07215-6E9A-49EA-8649-EC9C957A9B8C}">
      <dgm:prSet/>
      <dgm:spPr/>
      <dgm:t>
        <a:bodyPr/>
        <a:lstStyle/>
        <a:p>
          <a:endParaRPr lang="en-US"/>
        </a:p>
      </dgm:t>
    </dgm:pt>
    <dgm:pt modelId="{97C10B13-DBBD-4199-8243-A645051109A2}">
      <dgm:prSet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Regulator doesn’t support ML due to lack of evidence of repeatability of output</a:t>
          </a:r>
        </a:p>
      </dgm:t>
    </dgm:pt>
    <dgm:pt modelId="{A4B1F58A-2CE9-44C1-B4F0-1CD24776C0B8}" type="parTrans" cxnId="{4D248878-838A-45A2-BB0C-61F96C4D27F9}">
      <dgm:prSet/>
      <dgm:spPr/>
      <dgm:t>
        <a:bodyPr/>
        <a:lstStyle/>
        <a:p>
          <a:endParaRPr lang="en-US"/>
        </a:p>
      </dgm:t>
    </dgm:pt>
    <dgm:pt modelId="{A4D49452-E069-4F9A-9E54-D1288D3A0E19}" type="sibTrans" cxnId="{4D248878-838A-45A2-BB0C-61F96C4D27F9}">
      <dgm:prSet/>
      <dgm:spPr/>
      <dgm:t>
        <a:bodyPr/>
        <a:lstStyle/>
        <a:p>
          <a:endParaRPr lang="en-US"/>
        </a:p>
      </dgm:t>
    </dgm:pt>
    <dgm:pt modelId="{1AFF1E96-55A5-4A59-8B20-C6A73669A907}">
      <dgm:prSet custT="1"/>
      <dgm:spPr/>
      <dgm:t>
        <a:bodyPr/>
        <a:lstStyle/>
        <a:p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May help reduce capability gaps between senior and junior auditors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727383-B69C-4FC2-9E02-8816C1DFBCD6}" type="parTrans" cxnId="{C9D36E6A-976C-4E52-BC59-2F007A3166AE}">
      <dgm:prSet/>
      <dgm:spPr/>
      <dgm:t>
        <a:bodyPr/>
        <a:lstStyle/>
        <a:p>
          <a:endParaRPr lang="en-US"/>
        </a:p>
      </dgm:t>
    </dgm:pt>
    <dgm:pt modelId="{DC2AC98A-664C-43E5-92C6-81CC3AB183C1}" type="sibTrans" cxnId="{C9D36E6A-976C-4E52-BC59-2F007A3166AE}">
      <dgm:prSet/>
      <dgm:spPr/>
      <dgm:t>
        <a:bodyPr/>
        <a:lstStyle/>
        <a:p>
          <a:endParaRPr lang="en-US"/>
        </a:p>
      </dgm:t>
    </dgm:pt>
    <dgm:pt modelId="{DD97F93D-D3F2-4AAD-84ED-4CAFAFB76B96}">
      <dgm:prSet custT="1"/>
      <dgm:spPr/>
      <dgm:t>
        <a:bodyPr/>
        <a:lstStyle/>
        <a:p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Topic Modeling, Semantic Analysis, Evaluating tones and writing styles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DEF17D-E0DC-4DAA-8990-317DE65B64E5}" type="parTrans" cxnId="{C8752A29-69D1-42C6-A3A9-3D71D8A1ADBD}">
      <dgm:prSet/>
      <dgm:spPr/>
      <dgm:t>
        <a:bodyPr/>
        <a:lstStyle/>
        <a:p>
          <a:endParaRPr lang="en-US"/>
        </a:p>
      </dgm:t>
    </dgm:pt>
    <dgm:pt modelId="{F67E6325-D28E-4408-A42A-FC3538CD6BEF}" type="sibTrans" cxnId="{C8752A29-69D1-42C6-A3A9-3D71D8A1ADBD}">
      <dgm:prSet/>
      <dgm:spPr/>
      <dgm:t>
        <a:bodyPr/>
        <a:lstStyle/>
        <a:p>
          <a:endParaRPr lang="en-US"/>
        </a:p>
      </dgm:t>
    </dgm:pt>
    <dgm:pt modelId="{8145A8AD-17C3-4F8B-9714-81DC48BB45AE}">
      <dgm:prSet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Named Entity recognition and relationships between documents of procurement</a:t>
          </a:r>
        </a:p>
      </dgm:t>
    </dgm:pt>
    <dgm:pt modelId="{1920C829-57D3-4C6A-A333-FB1548CE85B2}" type="parTrans" cxnId="{6925B02E-7C94-4A6E-ACBF-17A33B377855}">
      <dgm:prSet/>
      <dgm:spPr/>
      <dgm:t>
        <a:bodyPr/>
        <a:lstStyle/>
        <a:p>
          <a:endParaRPr lang="en-US"/>
        </a:p>
      </dgm:t>
    </dgm:pt>
    <dgm:pt modelId="{56B55F32-4058-423E-8CF6-8B09B3A11EB6}" type="sibTrans" cxnId="{6925B02E-7C94-4A6E-ACBF-17A33B377855}">
      <dgm:prSet/>
      <dgm:spPr/>
      <dgm:t>
        <a:bodyPr/>
        <a:lstStyle/>
        <a:p>
          <a:endParaRPr lang="en-US"/>
        </a:p>
      </dgm:t>
    </dgm:pt>
    <dgm:pt modelId="{1B86B60D-B94F-4441-95E7-2F807E4460D2}" type="pres">
      <dgm:prSet presAssocID="{AEFE75F5-6082-4826-B0C2-BD7317CDDC33}" presName="diagram" presStyleCnt="0">
        <dgm:presLayoutVars>
          <dgm:dir/>
          <dgm:resizeHandles val="exact"/>
        </dgm:presLayoutVars>
      </dgm:prSet>
      <dgm:spPr/>
    </dgm:pt>
    <dgm:pt modelId="{F25DFC25-64FE-4240-8A9B-9CC3084FAE54}" type="pres">
      <dgm:prSet presAssocID="{D8649866-A5CA-43F7-8548-4FEDDAEBAEEF}" presName="node" presStyleLbl="node1" presStyleIdx="0" presStyleCnt="8">
        <dgm:presLayoutVars>
          <dgm:bulletEnabled val="1"/>
        </dgm:presLayoutVars>
      </dgm:prSet>
      <dgm:spPr/>
    </dgm:pt>
    <dgm:pt modelId="{A68E811E-7B00-448F-945B-3CDF8036EFF5}" type="pres">
      <dgm:prSet presAssocID="{7FEF835D-60F7-40C2-892B-16616A63F452}" presName="sibTrans" presStyleCnt="0"/>
      <dgm:spPr/>
    </dgm:pt>
    <dgm:pt modelId="{80E8865F-0AD1-4F41-BE29-EA1445DAD9D7}" type="pres">
      <dgm:prSet presAssocID="{68668A61-5272-4AEC-9080-C538A8F6C9CF}" presName="node" presStyleLbl="node1" presStyleIdx="1" presStyleCnt="8">
        <dgm:presLayoutVars>
          <dgm:bulletEnabled val="1"/>
        </dgm:presLayoutVars>
      </dgm:prSet>
      <dgm:spPr/>
    </dgm:pt>
    <dgm:pt modelId="{A7551E48-1BBF-4538-86FF-3A1DD197F8D2}" type="pres">
      <dgm:prSet presAssocID="{CCC917F2-C603-4DB4-BD2B-E3BA57D31C3C}" presName="sibTrans" presStyleCnt="0"/>
      <dgm:spPr/>
    </dgm:pt>
    <dgm:pt modelId="{489D51BA-D2B0-42F6-B5CA-A6B38AC6B211}" type="pres">
      <dgm:prSet presAssocID="{F621DB47-532B-40C3-8E18-7A4401A6F3E5}" presName="node" presStyleLbl="node1" presStyleIdx="2" presStyleCnt="8">
        <dgm:presLayoutVars>
          <dgm:bulletEnabled val="1"/>
        </dgm:presLayoutVars>
      </dgm:prSet>
      <dgm:spPr/>
    </dgm:pt>
    <dgm:pt modelId="{D5F6BEE3-8C60-4667-9458-FEF9C5DAE1C1}" type="pres">
      <dgm:prSet presAssocID="{D832A5B1-86AB-48AA-9F77-579476D41B6A}" presName="sibTrans" presStyleCnt="0"/>
      <dgm:spPr/>
    </dgm:pt>
    <dgm:pt modelId="{E338E8DA-AC46-420A-A05F-7A14EF359D6E}" type="pres">
      <dgm:prSet presAssocID="{14686C24-952A-4917-BB40-11B138664D85}" presName="node" presStyleLbl="node1" presStyleIdx="3" presStyleCnt="8">
        <dgm:presLayoutVars>
          <dgm:bulletEnabled val="1"/>
        </dgm:presLayoutVars>
      </dgm:prSet>
      <dgm:spPr/>
    </dgm:pt>
    <dgm:pt modelId="{45F325BC-4D5E-48A5-992E-FCCFE595FA4C}" type="pres">
      <dgm:prSet presAssocID="{D49A74D8-0A06-4BD6-AFB8-A7C45C824EF3}" presName="sibTrans" presStyleCnt="0"/>
      <dgm:spPr/>
    </dgm:pt>
    <dgm:pt modelId="{014C0DE7-094E-419A-B006-D3FC03778531}" type="pres">
      <dgm:prSet presAssocID="{97C10B13-DBBD-4199-8243-A645051109A2}" presName="node" presStyleLbl="node1" presStyleIdx="4" presStyleCnt="8">
        <dgm:presLayoutVars>
          <dgm:bulletEnabled val="1"/>
        </dgm:presLayoutVars>
      </dgm:prSet>
      <dgm:spPr/>
    </dgm:pt>
    <dgm:pt modelId="{5BF1FEA7-F492-4310-836D-B64F1E511098}" type="pres">
      <dgm:prSet presAssocID="{A4D49452-E069-4F9A-9E54-D1288D3A0E19}" presName="sibTrans" presStyleCnt="0"/>
      <dgm:spPr/>
    </dgm:pt>
    <dgm:pt modelId="{D0F0CAC6-A0F5-4AEC-B91A-7132A8C3E5D3}" type="pres">
      <dgm:prSet presAssocID="{1AFF1E96-55A5-4A59-8B20-C6A73669A907}" presName="node" presStyleLbl="node1" presStyleIdx="5" presStyleCnt="8">
        <dgm:presLayoutVars>
          <dgm:bulletEnabled val="1"/>
        </dgm:presLayoutVars>
      </dgm:prSet>
      <dgm:spPr/>
    </dgm:pt>
    <dgm:pt modelId="{221DEEE1-2AF3-4CC7-A14B-D3580FF047B3}" type="pres">
      <dgm:prSet presAssocID="{DC2AC98A-664C-43E5-92C6-81CC3AB183C1}" presName="sibTrans" presStyleCnt="0"/>
      <dgm:spPr/>
    </dgm:pt>
    <dgm:pt modelId="{8C24B327-9AD8-4310-9706-9898EE3131A4}" type="pres">
      <dgm:prSet presAssocID="{DD97F93D-D3F2-4AAD-84ED-4CAFAFB76B96}" presName="node" presStyleLbl="node1" presStyleIdx="6" presStyleCnt="8">
        <dgm:presLayoutVars>
          <dgm:bulletEnabled val="1"/>
        </dgm:presLayoutVars>
      </dgm:prSet>
      <dgm:spPr/>
    </dgm:pt>
    <dgm:pt modelId="{3567F036-B802-4D38-A1E3-A3A24FD3C0FA}" type="pres">
      <dgm:prSet presAssocID="{F67E6325-D28E-4408-A42A-FC3538CD6BEF}" presName="sibTrans" presStyleCnt="0"/>
      <dgm:spPr/>
    </dgm:pt>
    <dgm:pt modelId="{DC726B89-64F4-42F8-9DE5-47A0E9071AA7}" type="pres">
      <dgm:prSet presAssocID="{8145A8AD-17C3-4F8B-9714-81DC48BB45AE}" presName="node" presStyleLbl="node1" presStyleIdx="7" presStyleCnt="8">
        <dgm:presLayoutVars>
          <dgm:bulletEnabled val="1"/>
        </dgm:presLayoutVars>
      </dgm:prSet>
      <dgm:spPr/>
    </dgm:pt>
  </dgm:ptLst>
  <dgm:cxnLst>
    <dgm:cxn modelId="{60FF6F05-95AA-4D38-B1D4-A300C742859D}" type="presOf" srcId="{1AFF1E96-55A5-4A59-8B20-C6A73669A907}" destId="{D0F0CAC6-A0F5-4AEC-B91A-7132A8C3E5D3}" srcOrd="0" destOrd="0" presId="urn:microsoft.com/office/officeart/2005/8/layout/default"/>
    <dgm:cxn modelId="{42532607-4D1E-40D4-8144-AB5B1A5118F1}" type="presOf" srcId="{DD97F93D-D3F2-4AAD-84ED-4CAFAFB76B96}" destId="{8C24B327-9AD8-4310-9706-9898EE3131A4}" srcOrd="0" destOrd="0" presId="urn:microsoft.com/office/officeart/2005/8/layout/default"/>
    <dgm:cxn modelId="{EA13DE0B-74BD-4C1B-9D78-9157D367EC89}" type="presOf" srcId="{F621DB47-532B-40C3-8E18-7A4401A6F3E5}" destId="{489D51BA-D2B0-42F6-B5CA-A6B38AC6B211}" srcOrd="0" destOrd="0" presId="urn:microsoft.com/office/officeart/2005/8/layout/default"/>
    <dgm:cxn modelId="{C2D07215-6E9A-49EA-8649-EC9C957A9B8C}" srcId="{AEFE75F5-6082-4826-B0C2-BD7317CDDC33}" destId="{14686C24-952A-4917-BB40-11B138664D85}" srcOrd="3" destOrd="0" parTransId="{A453897C-AFF7-4F80-A49B-D0DF665F32CF}" sibTransId="{D49A74D8-0A06-4BD6-AFB8-A7C45C824EF3}"/>
    <dgm:cxn modelId="{C8752A29-69D1-42C6-A3A9-3D71D8A1ADBD}" srcId="{AEFE75F5-6082-4826-B0C2-BD7317CDDC33}" destId="{DD97F93D-D3F2-4AAD-84ED-4CAFAFB76B96}" srcOrd="6" destOrd="0" parTransId="{B1DEF17D-E0DC-4DAA-8990-317DE65B64E5}" sibTransId="{F67E6325-D28E-4408-A42A-FC3538CD6BEF}"/>
    <dgm:cxn modelId="{6925B02E-7C94-4A6E-ACBF-17A33B377855}" srcId="{AEFE75F5-6082-4826-B0C2-BD7317CDDC33}" destId="{8145A8AD-17C3-4F8B-9714-81DC48BB45AE}" srcOrd="7" destOrd="0" parTransId="{1920C829-57D3-4C6A-A333-FB1548CE85B2}" sibTransId="{56B55F32-4058-423E-8CF6-8B09B3A11EB6}"/>
    <dgm:cxn modelId="{C9D36E6A-976C-4E52-BC59-2F007A3166AE}" srcId="{AEFE75F5-6082-4826-B0C2-BD7317CDDC33}" destId="{1AFF1E96-55A5-4A59-8B20-C6A73669A907}" srcOrd="5" destOrd="0" parTransId="{60727383-B69C-4FC2-9E02-8816C1DFBCD6}" sibTransId="{DC2AC98A-664C-43E5-92C6-81CC3AB183C1}"/>
    <dgm:cxn modelId="{4D248878-838A-45A2-BB0C-61F96C4D27F9}" srcId="{AEFE75F5-6082-4826-B0C2-BD7317CDDC33}" destId="{97C10B13-DBBD-4199-8243-A645051109A2}" srcOrd="4" destOrd="0" parTransId="{A4B1F58A-2CE9-44C1-B4F0-1CD24776C0B8}" sibTransId="{A4D49452-E069-4F9A-9E54-D1288D3A0E19}"/>
    <dgm:cxn modelId="{D9CD3659-9AD8-4543-B9ED-8DE627D5CBF6}" srcId="{AEFE75F5-6082-4826-B0C2-BD7317CDDC33}" destId="{68668A61-5272-4AEC-9080-C538A8F6C9CF}" srcOrd="1" destOrd="0" parTransId="{41737088-E402-45FD-AD79-7FF51763877C}" sibTransId="{CCC917F2-C603-4DB4-BD2B-E3BA57D31C3C}"/>
    <dgm:cxn modelId="{C53E14A8-3230-4206-90D1-4AACA4EA996C}" srcId="{AEFE75F5-6082-4826-B0C2-BD7317CDDC33}" destId="{D8649866-A5CA-43F7-8548-4FEDDAEBAEEF}" srcOrd="0" destOrd="0" parTransId="{9A13A330-4350-490F-8A9E-7FDA5F5BF5AC}" sibTransId="{7FEF835D-60F7-40C2-892B-16616A63F452}"/>
    <dgm:cxn modelId="{EB3F7FB2-5B9D-4454-8A6F-D34CDE965B08}" type="presOf" srcId="{D8649866-A5CA-43F7-8548-4FEDDAEBAEEF}" destId="{F25DFC25-64FE-4240-8A9B-9CC3084FAE54}" srcOrd="0" destOrd="0" presId="urn:microsoft.com/office/officeart/2005/8/layout/default"/>
    <dgm:cxn modelId="{437A8ACD-197A-4EE4-BCB8-5DC85157073F}" type="presOf" srcId="{68668A61-5272-4AEC-9080-C538A8F6C9CF}" destId="{80E8865F-0AD1-4F41-BE29-EA1445DAD9D7}" srcOrd="0" destOrd="0" presId="urn:microsoft.com/office/officeart/2005/8/layout/default"/>
    <dgm:cxn modelId="{B442F6D9-289D-47A4-8433-946E97335946}" type="presOf" srcId="{AEFE75F5-6082-4826-B0C2-BD7317CDDC33}" destId="{1B86B60D-B94F-4441-95E7-2F807E4460D2}" srcOrd="0" destOrd="0" presId="urn:microsoft.com/office/officeart/2005/8/layout/default"/>
    <dgm:cxn modelId="{73F727DE-97E0-4DD6-AA3D-BFE235D7D3F4}" type="presOf" srcId="{8145A8AD-17C3-4F8B-9714-81DC48BB45AE}" destId="{DC726B89-64F4-42F8-9DE5-47A0E9071AA7}" srcOrd="0" destOrd="0" presId="urn:microsoft.com/office/officeart/2005/8/layout/default"/>
    <dgm:cxn modelId="{2FBC1CE5-1C27-483F-B96B-FDF2B8D849E3}" type="presOf" srcId="{14686C24-952A-4917-BB40-11B138664D85}" destId="{E338E8DA-AC46-420A-A05F-7A14EF359D6E}" srcOrd="0" destOrd="0" presId="urn:microsoft.com/office/officeart/2005/8/layout/default"/>
    <dgm:cxn modelId="{31D311F3-C2E0-4586-87C8-8580258DFE54}" srcId="{AEFE75F5-6082-4826-B0C2-BD7317CDDC33}" destId="{F621DB47-532B-40C3-8E18-7A4401A6F3E5}" srcOrd="2" destOrd="0" parTransId="{EF535989-4989-4B01-8971-68CE4C1B7D93}" sibTransId="{D832A5B1-86AB-48AA-9F77-579476D41B6A}"/>
    <dgm:cxn modelId="{1988CDF3-DAD5-41DD-9F62-87B95A16FB05}" type="presOf" srcId="{97C10B13-DBBD-4199-8243-A645051109A2}" destId="{014C0DE7-094E-419A-B006-D3FC03778531}" srcOrd="0" destOrd="0" presId="urn:microsoft.com/office/officeart/2005/8/layout/default"/>
    <dgm:cxn modelId="{4CA223F6-F21F-4780-9FA6-51E4F5E7381F}" type="presParOf" srcId="{1B86B60D-B94F-4441-95E7-2F807E4460D2}" destId="{F25DFC25-64FE-4240-8A9B-9CC3084FAE54}" srcOrd="0" destOrd="0" presId="urn:microsoft.com/office/officeart/2005/8/layout/default"/>
    <dgm:cxn modelId="{34981834-7945-428C-A2AE-6B471E76662F}" type="presParOf" srcId="{1B86B60D-B94F-4441-95E7-2F807E4460D2}" destId="{A68E811E-7B00-448F-945B-3CDF8036EFF5}" srcOrd="1" destOrd="0" presId="urn:microsoft.com/office/officeart/2005/8/layout/default"/>
    <dgm:cxn modelId="{D057AA39-D288-4CF9-87EE-B7BFADD668FA}" type="presParOf" srcId="{1B86B60D-B94F-4441-95E7-2F807E4460D2}" destId="{80E8865F-0AD1-4F41-BE29-EA1445DAD9D7}" srcOrd="2" destOrd="0" presId="urn:microsoft.com/office/officeart/2005/8/layout/default"/>
    <dgm:cxn modelId="{6CFAA42A-2BFC-40E1-A259-E2C10FB08DD6}" type="presParOf" srcId="{1B86B60D-B94F-4441-95E7-2F807E4460D2}" destId="{A7551E48-1BBF-4538-86FF-3A1DD197F8D2}" srcOrd="3" destOrd="0" presId="urn:microsoft.com/office/officeart/2005/8/layout/default"/>
    <dgm:cxn modelId="{1A96D614-CF6F-4360-A4FF-991B097F6BA0}" type="presParOf" srcId="{1B86B60D-B94F-4441-95E7-2F807E4460D2}" destId="{489D51BA-D2B0-42F6-B5CA-A6B38AC6B211}" srcOrd="4" destOrd="0" presId="urn:microsoft.com/office/officeart/2005/8/layout/default"/>
    <dgm:cxn modelId="{0E6700B2-DBD4-4855-8B5B-4039CA946158}" type="presParOf" srcId="{1B86B60D-B94F-4441-95E7-2F807E4460D2}" destId="{D5F6BEE3-8C60-4667-9458-FEF9C5DAE1C1}" srcOrd="5" destOrd="0" presId="urn:microsoft.com/office/officeart/2005/8/layout/default"/>
    <dgm:cxn modelId="{5F9E8A17-BE84-4455-A06D-B11D25C4FBCE}" type="presParOf" srcId="{1B86B60D-B94F-4441-95E7-2F807E4460D2}" destId="{E338E8DA-AC46-420A-A05F-7A14EF359D6E}" srcOrd="6" destOrd="0" presId="urn:microsoft.com/office/officeart/2005/8/layout/default"/>
    <dgm:cxn modelId="{4BEF1D95-93B9-4555-B244-FA2EB7BBEB86}" type="presParOf" srcId="{1B86B60D-B94F-4441-95E7-2F807E4460D2}" destId="{45F325BC-4D5E-48A5-992E-FCCFE595FA4C}" srcOrd="7" destOrd="0" presId="urn:microsoft.com/office/officeart/2005/8/layout/default"/>
    <dgm:cxn modelId="{05CFE659-6357-4501-95D8-FBC08BC531BF}" type="presParOf" srcId="{1B86B60D-B94F-4441-95E7-2F807E4460D2}" destId="{014C0DE7-094E-419A-B006-D3FC03778531}" srcOrd="8" destOrd="0" presId="urn:microsoft.com/office/officeart/2005/8/layout/default"/>
    <dgm:cxn modelId="{12E4A629-6DE9-4456-9179-60D8195CB6DE}" type="presParOf" srcId="{1B86B60D-B94F-4441-95E7-2F807E4460D2}" destId="{5BF1FEA7-F492-4310-836D-B64F1E511098}" srcOrd="9" destOrd="0" presId="urn:microsoft.com/office/officeart/2005/8/layout/default"/>
    <dgm:cxn modelId="{C901C4E9-42B4-4BC7-BB22-4A3DB31228F2}" type="presParOf" srcId="{1B86B60D-B94F-4441-95E7-2F807E4460D2}" destId="{D0F0CAC6-A0F5-4AEC-B91A-7132A8C3E5D3}" srcOrd="10" destOrd="0" presId="urn:microsoft.com/office/officeart/2005/8/layout/default"/>
    <dgm:cxn modelId="{9212023D-A81A-4F83-859A-1D75730D80CA}" type="presParOf" srcId="{1B86B60D-B94F-4441-95E7-2F807E4460D2}" destId="{221DEEE1-2AF3-4CC7-A14B-D3580FF047B3}" srcOrd="11" destOrd="0" presId="urn:microsoft.com/office/officeart/2005/8/layout/default"/>
    <dgm:cxn modelId="{68C04187-E162-478A-A9BD-0D95C9601192}" type="presParOf" srcId="{1B86B60D-B94F-4441-95E7-2F807E4460D2}" destId="{8C24B327-9AD8-4310-9706-9898EE3131A4}" srcOrd="12" destOrd="0" presId="urn:microsoft.com/office/officeart/2005/8/layout/default"/>
    <dgm:cxn modelId="{6DCD5188-E158-4B24-B508-F768C994982B}" type="presParOf" srcId="{1B86B60D-B94F-4441-95E7-2F807E4460D2}" destId="{3567F036-B802-4D38-A1E3-A3A24FD3C0FA}" srcOrd="13" destOrd="0" presId="urn:microsoft.com/office/officeart/2005/8/layout/default"/>
    <dgm:cxn modelId="{ACF8E4E6-7EEB-4AA8-A73E-615ED322C832}" type="presParOf" srcId="{1B86B60D-B94F-4441-95E7-2F807E4460D2}" destId="{DC726B89-64F4-42F8-9DE5-47A0E9071AA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4531A4-7A62-4B9F-9F38-7412F42CECC7}" type="doc">
      <dgm:prSet loTypeId="urn:microsoft.com/office/officeart/2008/layout/PictureStrip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2AE8CF1-4D06-45E5-9627-7F5762695778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Specialized Government Agency Responsible for these</a:t>
          </a:r>
        </a:p>
      </dgm:t>
    </dgm:pt>
    <dgm:pt modelId="{204A80AC-D2B2-4E25-A5A9-7B5678650D78}" type="parTrans" cxnId="{728C4430-3090-4F2E-8DAC-24F397BF1F1B}">
      <dgm:prSet/>
      <dgm:spPr/>
      <dgm:t>
        <a:bodyPr/>
        <a:lstStyle/>
        <a:p>
          <a:endParaRPr lang="en-US"/>
        </a:p>
      </dgm:t>
    </dgm:pt>
    <dgm:pt modelId="{20E55D48-9A87-4A98-B1FF-44419C4A0967}" type="sibTrans" cxnId="{728C4430-3090-4F2E-8DAC-24F397BF1F1B}">
      <dgm:prSet/>
      <dgm:spPr/>
      <dgm:t>
        <a:bodyPr/>
        <a:lstStyle/>
        <a:p>
          <a:endParaRPr lang="en-US"/>
        </a:p>
      </dgm:t>
    </dgm:pt>
    <dgm:pt modelId="{0F8088CD-8D14-4547-9ECE-0A7B84B690A4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Independent professionals hired for such audits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F6BA62-546C-41E0-837A-8073E858AD21}" type="parTrans" cxnId="{3037D39E-4715-45E1-8CF6-79706CBA404D}">
      <dgm:prSet/>
      <dgm:spPr/>
      <dgm:t>
        <a:bodyPr/>
        <a:lstStyle/>
        <a:p>
          <a:endParaRPr lang="en-US"/>
        </a:p>
      </dgm:t>
    </dgm:pt>
    <dgm:pt modelId="{7C3BFEAA-6F3D-4ABE-B70D-B2104973247F}" type="sibTrans" cxnId="{3037D39E-4715-45E1-8CF6-79706CBA404D}">
      <dgm:prSet/>
      <dgm:spPr/>
      <dgm:t>
        <a:bodyPr/>
        <a:lstStyle/>
        <a:p>
          <a:endParaRPr lang="en-US"/>
        </a:p>
      </dgm:t>
    </dgm:pt>
    <dgm:pt modelId="{5A01392C-BCD5-4234-BEC4-D73025B1BA6C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Auditee resist advanced cybersecurity audits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C44A33-5451-40FD-8B85-86787057BC58}" type="parTrans" cxnId="{17BFFE31-88BD-4214-86A5-51A5881EE03B}">
      <dgm:prSet/>
      <dgm:spPr/>
      <dgm:t>
        <a:bodyPr/>
        <a:lstStyle/>
        <a:p>
          <a:endParaRPr lang="en-US"/>
        </a:p>
      </dgm:t>
    </dgm:pt>
    <dgm:pt modelId="{61886E34-0EF5-43E5-AB33-07E8CE2F0F1B}" type="sibTrans" cxnId="{17BFFE31-88BD-4214-86A5-51A5881EE03B}">
      <dgm:prSet/>
      <dgm:spPr/>
      <dgm:t>
        <a:bodyPr/>
        <a:lstStyle/>
        <a:p>
          <a:endParaRPr lang="en-US"/>
        </a:p>
      </dgm:t>
    </dgm:pt>
    <dgm:pt modelId="{CA90BEA8-0D5A-40E0-B2B6-51FEFA1BA3EF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No need for advanced audits because of obvious/elementary mistakes we find</a:t>
          </a:r>
        </a:p>
      </dgm:t>
    </dgm:pt>
    <dgm:pt modelId="{EF9CB216-9C92-438A-8976-7BB77B1F9316}" type="parTrans" cxnId="{A5C1FC1D-939D-45DD-A79F-3147593CB9F1}">
      <dgm:prSet/>
      <dgm:spPr/>
      <dgm:t>
        <a:bodyPr/>
        <a:lstStyle/>
        <a:p>
          <a:endParaRPr lang="en-US"/>
        </a:p>
      </dgm:t>
    </dgm:pt>
    <dgm:pt modelId="{4BC781B5-249B-42E7-BCAF-8DDCFCD82181}" type="sibTrans" cxnId="{A5C1FC1D-939D-45DD-A79F-3147593CB9F1}">
      <dgm:prSet/>
      <dgm:spPr/>
      <dgm:t>
        <a:bodyPr/>
        <a:lstStyle/>
        <a:p>
          <a:endParaRPr lang="en-US"/>
        </a:p>
      </dgm:t>
    </dgm:pt>
    <dgm:pt modelId="{529B74C9-5276-4E56-81A2-A4565D34BBA8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External agency does that but SAI reviews the scope, coverage and periodicity of such audits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F23AC8-EC7D-4E02-B2E4-E87BCA49148D}" type="parTrans" cxnId="{ACDC1CAC-E1E7-461C-A508-C86A98322DC0}">
      <dgm:prSet/>
      <dgm:spPr/>
      <dgm:t>
        <a:bodyPr/>
        <a:lstStyle/>
        <a:p>
          <a:endParaRPr lang="en-US"/>
        </a:p>
      </dgm:t>
    </dgm:pt>
    <dgm:pt modelId="{0C942767-8A40-4928-9E27-2CB47C4DE5D8}" type="sibTrans" cxnId="{ACDC1CAC-E1E7-461C-A508-C86A98322DC0}">
      <dgm:prSet/>
      <dgm:spPr/>
      <dgm:t>
        <a:bodyPr/>
        <a:lstStyle/>
        <a:p>
          <a:endParaRPr lang="en-US"/>
        </a:p>
      </dgm:t>
    </dgm:pt>
    <dgm:pt modelId="{92ABEACA-5ADA-41AF-9E08-B982F854E01D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SAI does Penetration testing, code injection tests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etc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6069CD-945D-40ED-A325-644D2CB9789F}" type="parTrans" cxnId="{48D6291E-CFFB-4C73-A351-A5B2AFBB55A2}">
      <dgm:prSet/>
      <dgm:spPr/>
      <dgm:t>
        <a:bodyPr/>
        <a:lstStyle/>
        <a:p>
          <a:endParaRPr lang="en-US"/>
        </a:p>
      </dgm:t>
    </dgm:pt>
    <dgm:pt modelId="{DCB1C672-5C5B-422D-8A5C-3C9696868A24}" type="sibTrans" cxnId="{48D6291E-CFFB-4C73-A351-A5B2AFBB55A2}">
      <dgm:prSet/>
      <dgm:spPr/>
      <dgm:t>
        <a:bodyPr/>
        <a:lstStyle/>
        <a:p>
          <a:endParaRPr lang="en-US"/>
        </a:p>
      </dgm:t>
    </dgm:pt>
    <dgm:pt modelId="{4511D05A-EA33-420D-9AA8-1B0DD2617808}" type="pres">
      <dgm:prSet presAssocID="{A34531A4-7A62-4B9F-9F38-7412F42CECC7}" presName="Name0" presStyleCnt="0">
        <dgm:presLayoutVars>
          <dgm:dir/>
          <dgm:resizeHandles val="exact"/>
        </dgm:presLayoutVars>
      </dgm:prSet>
      <dgm:spPr/>
    </dgm:pt>
    <dgm:pt modelId="{F0000496-402D-4439-851C-9EA8F96F491E}" type="pres">
      <dgm:prSet presAssocID="{42AE8CF1-4D06-45E5-9627-7F5762695778}" presName="composite" presStyleCnt="0"/>
      <dgm:spPr/>
    </dgm:pt>
    <dgm:pt modelId="{7136CB8F-A8E9-4792-B560-583B1CAA904F}" type="pres">
      <dgm:prSet presAssocID="{42AE8CF1-4D06-45E5-9627-7F5762695778}" presName="rect1" presStyleLbl="trAlignAcc1" presStyleIdx="0" presStyleCnt="6">
        <dgm:presLayoutVars>
          <dgm:bulletEnabled val="1"/>
        </dgm:presLayoutVars>
      </dgm:prSet>
      <dgm:spPr/>
    </dgm:pt>
    <dgm:pt modelId="{C44D5739-7618-44BB-A518-0A3969876E89}" type="pres">
      <dgm:prSet presAssocID="{42AE8CF1-4D06-45E5-9627-7F5762695778}" presName="rect2" presStyleLbl="fgImgPlace1" presStyleIdx="0" presStyleCnt="6"/>
      <dgm:spPr/>
    </dgm:pt>
    <dgm:pt modelId="{BFAB8A07-C5EB-45B8-8C25-147762ED5C5D}" type="pres">
      <dgm:prSet presAssocID="{20E55D48-9A87-4A98-B1FF-44419C4A0967}" presName="sibTrans" presStyleCnt="0"/>
      <dgm:spPr/>
    </dgm:pt>
    <dgm:pt modelId="{0E8FFDE5-231F-4FA5-8BF5-0BDB0EF94AC1}" type="pres">
      <dgm:prSet presAssocID="{0F8088CD-8D14-4547-9ECE-0A7B84B690A4}" presName="composite" presStyleCnt="0"/>
      <dgm:spPr/>
    </dgm:pt>
    <dgm:pt modelId="{CDB6DFFE-4E4B-49C8-B27C-683CD4382577}" type="pres">
      <dgm:prSet presAssocID="{0F8088CD-8D14-4547-9ECE-0A7B84B690A4}" presName="rect1" presStyleLbl="trAlignAcc1" presStyleIdx="1" presStyleCnt="6">
        <dgm:presLayoutVars>
          <dgm:bulletEnabled val="1"/>
        </dgm:presLayoutVars>
      </dgm:prSet>
      <dgm:spPr/>
    </dgm:pt>
    <dgm:pt modelId="{57132734-107E-4E1A-8694-29584A9AF92E}" type="pres">
      <dgm:prSet presAssocID="{0F8088CD-8D14-4547-9ECE-0A7B84B690A4}" presName="rect2" presStyleLbl="fgImgPlace1" presStyleIdx="1" presStyleCnt="6"/>
      <dgm:spPr/>
    </dgm:pt>
    <dgm:pt modelId="{19E9CC0B-5A70-4A85-AEB2-8D3B9579330C}" type="pres">
      <dgm:prSet presAssocID="{7C3BFEAA-6F3D-4ABE-B70D-B2104973247F}" presName="sibTrans" presStyleCnt="0"/>
      <dgm:spPr/>
    </dgm:pt>
    <dgm:pt modelId="{5127E347-2302-46DF-A908-F8CD0E1FCA7F}" type="pres">
      <dgm:prSet presAssocID="{5A01392C-BCD5-4234-BEC4-D73025B1BA6C}" presName="composite" presStyleCnt="0"/>
      <dgm:spPr/>
    </dgm:pt>
    <dgm:pt modelId="{BA7D4FBD-E003-4269-9578-BB50381DF9CA}" type="pres">
      <dgm:prSet presAssocID="{5A01392C-BCD5-4234-BEC4-D73025B1BA6C}" presName="rect1" presStyleLbl="trAlignAcc1" presStyleIdx="2" presStyleCnt="6">
        <dgm:presLayoutVars>
          <dgm:bulletEnabled val="1"/>
        </dgm:presLayoutVars>
      </dgm:prSet>
      <dgm:spPr/>
    </dgm:pt>
    <dgm:pt modelId="{FA923011-D6F9-4B16-8F5F-984F8FB5746B}" type="pres">
      <dgm:prSet presAssocID="{5A01392C-BCD5-4234-BEC4-D73025B1BA6C}" presName="rect2" presStyleLbl="fgImgPlace1" presStyleIdx="2" presStyleCnt="6"/>
      <dgm:spPr/>
    </dgm:pt>
    <dgm:pt modelId="{AFE5023C-5702-46A6-A475-863109E02AD6}" type="pres">
      <dgm:prSet presAssocID="{61886E34-0EF5-43E5-AB33-07E8CE2F0F1B}" presName="sibTrans" presStyleCnt="0"/>
      <dgm:spPr/>
    </dgm:pt>
    <dgm:pt modelId="{32D23A82-D263-4ADB-AE59-CE4F26466A75}" type="pres">
      <dgm:prSet presAssocID="{CA90BEA8-0D5A-40E0-B2B6-51FEFA1BA3EF}" presName="composite" presStyleCnt="0"/>
      <dgm:spPr/>
    </dgm:pt>
    <dgm:pt modelId="{A603E6EB-484E-4258-8EAC-1A4E817517CD}" type="pres">
      <dgm:prSet presAssocID="{CA90BEA8-0D5A-40E0-B2B6-51FEFA1BA3EF}" presName="rect1" presStyleLbl="trAlignAcc1" presStyleIdx="3" presStyleCnt="6">
        <dgm:presLayoutVars>
          <dgm:bulletEnabled val="1"/>
        </dgm:presLayoutVars>
      </dgm:prSet>
      <dgm:spPr/>
    </dgm:pt>
    <dgm:pt modelId="{D5B8731F-BCCF-4141-99D5-55E27DDFFC51}" type="pres">
      <dgm:prSet presAssocID="{CA90BEA8-0D5A-40E0-B2B6-51FEFA1BA3EF}" presName="rect2" presStyleLbl="fgImgPlace1" presStyleIdx="3" presStyleCnt="6"/>
      <dgm:spPr/>
    </dgm:pt>
    <dgm:pt modelId="{4CA006A4-79F4-470C-98F5-098B0EB81D2A}" type="pres">
      <dgm:prSet presAssocID="{4BC781B5-249B-42E7-BCAF-8DDCFCD82181}" presName="sibTrans" presStyleCnt="0"/>
      <dgm:spPr/>
    </dgm:pt>
    <dgm:pt modelId="{AC503E3E-1EB9-4AE7-BBCA-8CAF85302636}" type="pres">
      <dgm:prSet presAssocID="{529B74C9-5276-4E56-81A2-A4565D34BBA8}" presName="composite" presStyleCnt="0"/>
      <dgm:spPr/>
    </dgm:pt>
    <dgm:pt modelId="{53A0B679-4C2A-4B27-B306-A4856BA89483}" type="pres">
      <dgm:prSet presAssocID="{529B74C9-5276-4E56-81A2-A4565D34BBA8}" presName="rect1" presStyleLbl="trAlignAcc1" presStyleIdx="4" presStyleCnt="6">
        <dgm:presLayoutVars>
          <dgm:bulletEnabled val="1"/>
        </dgm:presLayoutVars>
      </dgm:prSet>
      <dgm:spPr/>
    </dgm:pt>
    <dgm:pt modelId="{4FA2CC99-A19C-4E90-8DFE-D349149E7E50}" type="pres">
      <dgm:prSet presAssocID="{529B74C9-5276-4E56-81A2-A4565D34BBA8}" presName="rect2" presStyleLbl="fgImgPlace1" presStyleIdx="4" presStyleCnt="6"/>
      <dgm:spPr/>
    </dgm:pt>
    <dgm:pt modelId="{55FE21F0-D4C5-4EC1-984A-2B1ECE5BBA74}" type="pres">
      <dgm:prSet presAssocID="{0C942767-8A40-4928-9E27-2CB47C4DE5D8}" presName="sibTrans" presStyleCnt="0"/>
      <dgm:spPr/>
    </dgm:pt>
    <dgm:pt modelId="{7466EF18-B84C-4DD1-9C6B-DC3D5862EB80}" type="pres">
      <dgm:prSet presAssocID="{92ABEACA-5ADA-41AF-9E08-B982F854E01D}" presName="composite" presStyleCnt="0"/>
      <dgm:spPr/>
    </dgm:pt>
    <dgm:pt modelId="{14F63CE7-042B-4CFF-BDB0-639D6F85AFA4}" type="pres">
      <dgm:prSet presAssocID="{92ABEACA-5ADA-41AF-9E08-B982F854E01D}" presName="rect1" presStyleLbl="trAlignAcc1" presStyleIdx="5" presStyleCnt="6">
        <dgm:presLayoutVars>
          <dgm:bulletEnabled val="1"/>
        </dgm:presLayoutVars>
      </dgm:prSet>
      <dgm:spPr/>
    </dgm:pt>
    <dgm:pt modelId="{901E0773-A784-4FAB-91C6-40FCD3829D2B}" type="pres">
      <dgm:prSet presAssocID="{92ABEACA-5ADA-41AF-9E08-B982F854E01D}" presName="rect2" presStyleLbl="fgImgPlace1" presStyleIdx="5" presStyleCnt="6"/>
      <dgm:spPr/>
    </dgm:pt>
  </dgm:ptLst>
  <dgm:cxnLst>
    <dgm:cxn modelId="{A6D11E1C-6C8C-4DF9-879B-090358B12720}" type="presOf" srcId="{A34531A4-7A62-4B9F-9F38-7412F42CECC7}" destId="{4511D05A-EA33-420D-9AA8-1B0DD2617808}" srcOrd="0" destOrd="0" presId="urn:microsoft.com/office/officeart/2008/layout/PictureStrips"/>
    <dgm:cxn modelId="{A5C1FC1D-939D-45DD-A79F-3147593CB9F1}" srcId="{A34531A4-7A62-4B9F-9F38-7412F42CECC7}" destId="{CA90BEA8-0D5A-40E0-B2B6-51FEFA1BA3EF}" srcOrd="3" destOrd="0" parTransId="{EF9CB216-9C92-438A-8976-7BB77B1F9316}" sibTransId="{4BC781B5-249B-42E7-BCAF-8DDCFCD82181}"/>
    <dgm:cxn modelId="{48D6291E-CFFB-4C73-A351-A5B2AFBB55A2}" srcId="{A34531A4-7A62-4B9F-9F38-7412F42CECC7}" destId="{92ABEACA-5ADA-41AF-9E08-B982F854E01D}" srcOrd="5" destOrd="0" parTransId="{2A6069CD-945D-40ED-A325-644D2CB9789F}" sibTransId="{DCB1C672-5C5B-422D-8A5C-3C9696868A24}"/>
    <dgm:cxn modelId="{728C4430-3090-4F2E-8DAC-24F397BF1F1B}" srcId="{A34531A4-7A62-4B9F-9F38-7412F42CECC7}" destId="{42AE8CF1-4D06-45E5-9627-7F5762695778}" srcOrd="0" destOrd="0" parTransId="{204A80AC-D2B2-4E25-A5A9-7B5678650D78}" sibTransId="{20E55D48-9A87-4A98-B1FF-44419C4A0967}"/>
    <dgm:cxn modelId="{17BFFE31-88BD-4214-86A5-51A5881EE03B}" srcId="{A34531A4-7A62-4B9F-9F38-7412F42CECC7}" destId="{5A01392C-BCD5-4234-BEC4-D73025B1BA6C}" srcOrd="2" destOrd="0" parTransId="{D7C44A33-5451-40FD-8B85-86787057BC58}" sibTransId="{61886E34-0EF5-43E5-AB33-07E8CE2F0F1B}"/>
    <dgm:cxn modelId="{BFFB5D38-D35A-4161-A625-50886436BC32}" type="presOf" srcId="{42AE8CF1-4D06-45E5-9627-7F5762695778}" destId="{7136CB8F-A8E9-4792-B560-583B1CAA904F}" srcOrd="0" destOrd="0" presId="urn:microsoft.com/office/officeart/2008/layout/PictureStrips"/>
    <dgm:cxn modelId="{0A367166-859E-4375-A807-56C0B8D97853}" type="presOf" srcId="{0F8088CD-8D14-4547-9ECE-0A7B84B690A4}" destId="{CDB6DFFE-4E4B-49C8-B27C-683CD4382577}" srcOrd="0" destOrd="0" presId="urn:microsoft.com/office/officeart/2008/layout/PictureStrips"/>
    <dgm:cxn modelId="{C7423479-1258-4A57-AAFE-E37F0AEBCD23}" type="presOf" srcId="{529B74C9-5276-4E56-81A2-A4565D34BBA8}" destId="{53A0B679-4C2A-4B27-B306-A4856BA89483}" srcOrd="0" destOrd="0" presId="urn:microsoft.com/office/officeart/2008/layout/PictureStrips"/>
    <dgm:cxn modelId="{168E1880-C257-43BF-80E2-4000DD7A224C}" type="presOf" srcId="{92ABEACA-5ADA-41AF-9E08-B982F854E01D}" destId="{14F63CE7-042B-4CFF-BDB0-639D6F85AFA4}" srcOrd="0" destOrd="0" presId="urn:microsoft.com/office/officeart/2008/layout/PictureStrips"/>
    <dgm:cxn modelId="{3037D39E-4715-45E1-8CF6-79706CBA404D}" srcId="{A34531A4-7A62-4B9F-9F38-7412F42CECC7}" destId="{0F8088CD-8D14-4547-9ECE-0A7B84B690A4}" srcOrd="1" destOrd="0" parTransId="{F7F6BA62-546C-41E0-837A-8073E858AD21}" sibTransId="{7C3BFEAA-6F3D-4ABE-B70D-B2104973247F}"/>
    <dgm:cxn modelId="{3CA41DA1-BB64-4F7C-92C3-4000FB3578EF}" type="presOf" srcId="{CA90BEA8-0D5A-40E0-B2B6-51FEFA1BA3EF}" destId="{A603E6EB-484E-4258-8EAC-1A4E817517CD}" srcOrd="0" destOrd="0" presId="urn:microsoft.com/office/officeart/2008/layout/PictureStrips"/>
    <dgm:cxn modelId="{ACDC1CAC-E1E7-461C-A508-C86A98322DC0}" srcId="{A34531A4-7A62-4B9F-9F38-7412F42CECC7}" destId="{529B74C9-5276-4E56-81A2-A4565D34BBA8}" srcOrd="4" destOrd="0" parTransId="{D2F23AC8-EC7D-4E02-B2E4-E87BCA49148D}" sibTransId="{0C942767-8A40-4928-9E27-2CB47C4DE5D8}"/>
    <dgm:cxn modelId="{166D91C0-8026-41C5-97CD-9721B62185DF}" type="presOf" srcId="{5A01392C-BCD5-4234-BEC4-D73025B1BA6C}" destId="{BA7D4FBD-E003-4269-9578-BB50381DF9CA}" srcOrd="0" destOrd="0" presId="urn:microsoft.com/office/officeart/2008/layout/PictureStrips"/>
    <dgm:cxn modelId="{6503C7D2-6748-4094-A189-246AA5ABF71F}" type="presParOf" srcId="{4511D05A-EA33-420D-9AA8-1B0DD2617808}" destId="{F0000496-402D-4439-851C-9EA8F96F491E}" srcOrd="0" destOrd="0" presId="urn:microsoft.com/office/officeart/2008/layout/PictureStrips"/>
    <dgm:cxn modelId="{D89A0A38-38D1-4E2D-B902-706E9F1C5769}" type="presParOf" srcId="{F0000496-402D-4439-851C-9EA8F96F491E}" destId="{7136CB8F-A8E9-4792-B560-583B1CAA904F}" srcOrd="0" destOrd="0" presId="urn:microsoft.com/office/officeart/2008/layout/PictureStrips"/>
    <dgm:cxn modelId="{CB01C08B-399E-4BE7-AE52-E5D52954371C}" type="presParOf" srcId="{F0000496-402D-4439-851C-9EA8F96F491E}" destId="{C44D5739-7618-44BB-A518-0A3969876E89}" srcOrd="1" destOrd="0" presId="urn:microsoft.com/office/officeart/2008/layout/PictureStrips"/>
    <dgm:cxn modelId="{75128C5F-608D-42B0-BC3C-DBE8E629D0E8}" type="presParOf" srcId="{4511D05A-EA33-420D-9AA8-1B0DD2617808}" destId="{BFAB8A07-C5EB-45B8-8C25-147762ED5C5D}" srcOrd="1" destOrd="0" presId="urn:microsoft.com/office/officeart/2008/layout/PictureStrips"/>
    <dgm:cxn modelId="{FB61F2A0-1777-4F4C-9569-EB4728F20C1C}" type="presParOf" srcId="{4511D05A-EA33-420D-9AA8-1B0DD2617808}" destId="{0E8FFDE5-231F-4FA5-8BF5-0BDB0EF94AC1}" srcOrd="2" destOrd="0" presId="urn:microsoft.com/office/officeart/2008/layout/PictureStrips"/>
    <dgm:cxn modelId="{A4B4C2BE-53B5-4804-87B8-5668D864CF52}" type="presParOf" srcId="{0E8FFDE5-231F-4FA5-8BF5-0BDB0EF94AC1}" destId="{CDB6DFFE-4E4B-49C8-B27C-683CD4382577}" srcOrd="0" destOrd="0" presId="urn:microsoft.com/office/officeart/2008/layout/PictureStrips"/>
    <dgm:cxn modelId="{C3B22237-70BD-49DF-93DF-ECA391071874}" type="presParOf" srcId="{0E8FFDE5-231F-4FA5-8BF5-0BDB0EF94AC1}" destId="{57132734-107E-4E1A-8694-29584A9AF92E}" srcOrd="1" destOrd="0" presId="urn:microsoft.com/office/officeart/2008/layout/PictureStrips"/>
    <dgm:cxn modelId="{12C4F499-1965-4559-B219-BF0470E99569}" type="presParOf" srcId="{4511D05A-EA33-420D-9AA8-1B0DD2617808}" destId="{19E9CC0B-5A70-4A85-AEB2-8D3B9579330C}" srcOrd="3" destOrd="0" presId="urn:microsoft.com/office/officeart/2008/layout/PictureStrips"/>
    <dgm:cxn modelId="{96530702-A7C8-4122-B231-49A380BD3F6F}" type="presParOf" srcId="{4511D05A-EA33-420D-9AA8-1B0DD2617808}" destId="{5127E347-2302-46DF-A908-F8CD0E1FCA7F}" srcOrd="4" destOrd="0" presId="urn:microsoft.com/office/officeart/2008/layout/PictureStrips"/>
    <dgm:cxn modelId="{C4CB1B90-C7C4-4CA6-942E-CAD7175EFF38}" type="presParOf" srcId="{5127E347-2302-46DF-A908-F8CD0E1FCA7F}" destId="{BA7D4FBD-E003-4269-9578-BB50381DF9CA}" srcOrd="0" destOrd="0" presId="urn:microsoft.com/office/officeart/2008/layout/PictureStrips"/>
    <dgm:cxn modelId="{D087CA72-044E-4B44-AEAB-53E10C2488E1}" type="presParOf" srcId="{5127E347-2302-46DF-A908-F8CD0E1FCA7F}" destId="{FA923011-D6F9-4B16-8F5F-984F8FB5746B}" srcOrd="1" destOrd="0" presId="urn:microsoft.com/office/officeart/2008/layout/PictureStrips"/>
    <dgm:cxn modelId="{338FD4A1-9AF3-4744-A2E8-312B8B424BD7}" type="presParOf" srcId="{4511D05A-EA33-420D-9AA8-1B0DD2617808}" destId="{AFE5023C-5702-46A6-A475-863109E02AD6}" srcOrd="5" destOrd="0" presId="urn:microsoft.com/office/officeart/2008/layout/PictureStrips"/>
    <dgm:cxn modelId="{F2956CB3-E44D-48FB-94B3-93D7306D014F}" type="presParOf" srcId="{4511D05A-EA33-420D-9AA8-1B0DD2617808}" destId="{32D23A82-D263-4ADB-AE59-CE4F26466A75}" srcOrd="6" destOrd="0" presId="urn:microsoft.com/office/officeart/2008/layout/PictureStrips"/>
    <dgm:cxn modelId="{5BF2CF16-FA9C-400F-906D-B3727D0D2A76}" type="presParOf" srcId="{32D23A82-D263-4ADB-AE59-CE4F26466A75}" destId="{A603E6EB-484E-4258-8EAC-1A4E817517CD}" srcOrd="0" destOrd="0" presId="urn:microsoft.com/office/officeart/2008/layout/PictureStrips"/>
    <dgm:cxn modelId="{E0F067EF-9BEC-441A-BED1-75159FA85F28}" type="presParOf" srcId="{32D23A82-D263-4ADB-AE59-CE4F26466A75}" destId="{D5B8731F-BCCF-4141-99D5-55E27DDFFC51}" srcOrd="1" destOrd="0" presId="urn:microsoft.com/office/officeart/2008/layout/PictureStrips"/>
    <dgm:cxn modelId="{89208E95-B330-4DBA-B95C-86E875E74A36}" type="presParOf" srcId="{4511D05A-EA33-420D-9AA8-1B0DD2617808}" destId="{4CA006A4-79F4-470C-98F5-098B0EB81D2A}" srcOrd="7" destOrd="0" presId="urn:microsoft.com/office/officeart/2008/layout/PictureStrips"/>
    <dgm:cxn modelId="{12D0067C-9042-40F0-9445-E3D790B833C2}" type="presParOf" srcId="{4511D05A-EA33-420D-9AA8-1B0DD2617808}" destId="{AC503E3E-1EB9-4AE7-BBCA-8CAF85302636}" srcOrd="8" destOrd="0" presId="urn:microsoft.com/office/officeart/2008/layout/PictureStrips"/>
    <dgm:cxn modelId="{C6553499-F6F3-474F-BDB1-C81CCA31EF47}" type="presParOf" srcId="{AC503E3E-1EB9-4AE7-BBCA-8CAF85302636}" destId="{53A0B679-4C2A-4B27-B306-A4856BA89483}" srcOrd="0" destOrd="0" presId="urn:microsoft.com/office/officeart/2008/layout/PictureStrips"/>
    <dgm:cxn modelId="{91105E6A-5959-47B9-9F1C-93F002773226}" type="presParOf" srcId="{AC503E3E-1EB9-4AE7-BBCA-8CAF85302636}" destId="{4FA2CC99-A19C-4E90-8DFE-D349149E7E50}" srcOrd="1" destOrd="0" presId="urn:microsoft.com/office/officeart/2008/layout/PictureStrips"/>
    <dgm:cxn modelId="{D98887B4-7AF0-40F6-8413-20090063E050}" type="presParOf" srcId="{4511D05A-EA33-420D-9AA8-1B0DD2617808}" destId="{55FE21F0-D4C5-4EC1-984A-2B1ECE5BBA74}" srcOrd="9" destOrd="0" presId="urn:microsoft.com/office/officeart/2008/layout/PictureStrips"/>
    <dgm:cxn modelId="{D1C4E270-B20E-4AAE-A888-E36912963F4D}" type="presParOf" srcId="{4511D05A-EA33-420D-9AA8-1B0DD2617808}" destId="{7466EF18-B84C-4DD1-9C6B-DC3D5862EB80}" srcOrd="10" destOrd="0" presId="urn:microsoft.com/office/officeart/2008/layout/PictureStrips"/>
    <dgm:cxn modelId="{7A121497-78B8-4C8C-A03F-8086702B2CF7}" type="presParOf" srcId="{7466EF18-B84C-4DD1-9C6B-DC3D5862EB80}" destId="{14F63CE7-042B-4CFF-BDB0-639D6F85AFA4}" srcOrd="0" destOrd="0" presId="urn:microsoft.com/office/officeart/2008/layout/PictureStrips"/>
    <dgm:cxn modelId="{0B880521-FEC4-4BF2-8D4D-060FAA3046AD}" type="presParOf" srcId="{7466EF18-B84C-4DD1-9C6B-DC3D5862EB80}" destId="{901E0773-A784-4FAB-91C6-40FCD3829D2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A7349-2181-437B-B83E-163FC237C09A}">
      <dsp:nvSpPr>
        <dsp:cNvPr id="0" name=""/>
        <dsp:cNvSpPr/>
      </dsp:nvSpPr>
      <dsp:spPr>
        <a:xfrm>
          <a:off x="0" y="0"/>
          <a:ext cx="979285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D7ACD-FF1E-49FE-88DA-8661677BC338}">
      <dsp:nvSpPr>
        <dsp:cNvPr id="0" name=""/>
        <dsp:cNvSpPr/>
      </dsp:nvSpPr>
      <dsp:spPr>
        <a:xfrm>
          <a:off x="0" y="0"/>
          <a:ext cx="9792857" cy="13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* One of the Research tools for Environment Scanning Project of WGISTA</a:t>
          </a:r>
          <a:endParaRPr lang="en-US" sz="2600" kern="1200" dirty="0"/>
        </a:p>
      </dsp:txBody>
      <dsp:txXfrm>
        <a:off x="0" y="0"/>
        <a:ext cx="9792857" cy="1354666"/>
      </dsp:txXfrm>
    </dsp:sp>
    <dsp:sp modelId="{C6B3F0EF-4C7F-4ED1-B431-1346AC1F8DD5}">
      <dsp:nvSpPr>
        <dsp:cNvPr id="0" name=""/>
        <dsp:cNvSpPr/>
      </dsp:nvSpPr>
      <dsp:spPr>
        <a:xfrm>
          <a:off x="0" y="1354666"/>
          <a:ext cx="9792857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4392F-F57B-44A2-B7D9-243BA61EACFB}">
      <dsp:nvSpPr>
        <dsp:cNvPr id="0" name=""/>
        <dsp:cNvSpPr/>
      </dsp:nvSpPr>
      <dsp:spPr>
        <a:xfrm>
          <a:off x="0" y="1354666"/>
          <a:ext cx="6775688" cy="13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* Other two research tools are:</a:t>
          </a:r>
        </a:p>
      </dsp:txBody>
      <dsp:txXfrm>
        <a:off x="0" y="1354666"/>
        <a:ext cx="6775688" cy="1354666"/>
      </dsp:txXfrm>
    </dsp:sp>
    <dsp:sp modelId="{E0DB700E-B8D0-4A9F-A182-15B275E8B1DA}">
      <dsp:nvSpPr>
        <dsp:cNvPr id="0" name=""/>
        <dsp:cNvSpPr/>
      </dsp:nvSpPr>
      <dsp:spPr>
        <a:xfrm>
          <a:off x="6842519" y="1432334"/>
          <a:ext cx="2950337" cy="629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Literature Review</a:t>
          </a:r>
        </a:p>
      </dsp:txBody>
      <dsp:txXfrm>
        <a:off x="6842519" y="1432334"/>
        <a:ext cx="2950337" cy="629708"/>
      </dsp:txXfrm>
    </dsp:sp>
    <dsp:sp modelId="{BEE499E8-1745-4EEF-88E6-607FB3B49252}">
      <dsp:nvSpPr>
        <dsp:cNvPr id="0" name=""/>
        <dsp:cNvSpPr/>
      </dsp:nvSpPr>
      <dsp:spPr>
        <a:xfrm>
          <a:off x="6775688" y="2015860"/>
          <a:ext cx="300671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96102-0565-4CCE-B897-475F3567EC4F}">
      <dsp:nvSpPr>
        <dsp:cNvPr id="0" name=""/>
        <dsp:cNvSpPr/>
      </dsp:nvSpPr>
      <dsp:spPr>
        <a:xfrm>
          <a:off x="6842519" y="2112004"/>
          <a:ext cx="2950337" cy="629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Expert Interviews</a:t>
          </a:r>
        </a:p>
      </dsp:txBody>
      <dsp:txXfrm>
        <a:off x="6842519" y="2112004"/>
        <a:ext cx="2950337" cy="629708"/>
      </dsp:txXfrm>
    </dsp:sp>
    <dsp:sp modelId="{73DA1E94-1E34-4A75-B91C-6A792EBBA261}">
      <dsp:nvSpPr>
        <dsp:cNvPr id="0" name=""/>
        <dsp:cNvSpPr/>
      </dsp:nvSpPr>
      <dsp:spPr>
        <a:xfrm>
          <a:off x="6775688" y="2677054"/>
          <a:ext cx="300671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94784-0391-4470-AB2B-FA3A62955502}">
      <dsp:nvSpPr>
        <dsp:cNvPr id="0" name=""/>
        <dsp:cNvSpPr/>
      </dsp:nvSpPr>
      <dsp:spPr>
        <a:xfrm>
          <a:off x="0" y="2709333"/>
          <a:ext cx="9792857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2211B-B353-46D1-8A8C-19A2BDF70D77}">
      <dsp:nvSpPr>
        <dsp:cNvPr id="0" name=""/>
        <dsp:cNvSpPr/>
      </dsp:nvSpPr>
      <dsp:spPr>
        <a:xfrm>
          <a:off x="0" y="2709333"/>
          <a:ext cx="9792857" cy="13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* Environment Scanning Questionnaire was sent to all SAIs members of                 INTOSAI</a:t>
          </a:r>
        </a:p>
      </dsp:txBody>
      <dsp:txXfrm>
        <a:off x="0" y="2709333"/>
        <a:ext cx="9792857" cy="1354666"/>
      </dsp:txXfrm>
    </dsp:sp>
    <dsp:sp modelId="{C5C4DDC5-8AA8-4C1D-A6E6-5D425A3219E2}">
      <dsp:nvSpPr>
        <dsp:cNvPr id="0" name=""/>
        <dsp:cNvSpPr/>
      </dsp:nvSpPr>
      <dsp:spPr>
        <a:xfrm>
          <a:off x="0" y="4064000"/>
          <a:ext cx="9792857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39B0F-B0F8-4F46-B7A2-A44AD4A796F2}">
      <dsp:nvSpPr>
        <dsp:cNvPr id="0" name=""/>
        <dsp:cNvSpPr/>
      </dsp:nvSpPr>
      <dsp:spPr>
        <a:xfrm>
          <a:off x="0" y="4064000"/>
          <a:ext cx="9792857" cy="13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* Received 47 responses</a:t>
          </a:r>
        </a:p>
      </dsp:txBody>
      <dsp:txXfrm>
        <a:off x="0" y="4064000"/>
        <a:ext cx="9792857" cy="1354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F3B54-0EB7-4C49-88B6-04785C9452B9}">
      <dsp:nvSpPr>
        <dsp:cNvPr id="0" name=""/>
        <dsp:cNvSpPr/>
      </dsp:nvSpPr>
      <dsp:spPr>
        <a:xfrm>
          <a:off x="1078888" y="2056"/>
          <a:ext cx="2016089" cy="12096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Big data/large volume of data</a:t>
          </a:r>
        </a:p>
      </dsp:txBody>
      <dsp:txXfrm>
        <a:off x="1078888" y="2056"/>
        <a:ext cx="2016089" cy="1209653"/>
      </dsp:txXfrm>
    </dsp:sp>
    <dsp:sp modelId="{751A977D-2E56-4440-A5EE-0B3932B17F6D}">
      <dsp:nvSpPr>
        <dsp:cNvPr id="0" name=""/>
        <dsp:cNvSpPr/>
      </dsp:nvSpPr>
      <dsp:spPr>
        <a:xfrm>
          <a:off x="3296586" y="2056"/>
          <a:ext cx="2016089" cy="1209653"/>
        </a:xfrm>
        <a:prstGeom prst="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Unstructured data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6586" y="2056"/>
        <a:ext cx="2016089" cy="1209653"/>
      </dsp:txXfrm>
    </dsp:sp>
    <dsp:sp modelId="{9610DB76-1D26-4834-B65F-0CBAF14ECADA}">
      <dsp:nvSpPr>
        <dsp:cNvPr id="0" name=""/>
        <dsp:cNvSpPr/>
      </dsp:nvSpPr>
      <dsp:spPr>
        <a:xfrm>
          <a:off x="1078888" y="1413318"/>
          <a:ext cx="2016089" cy="1209653"/>
        </a:xfrm>
        <a:prstGeom prst="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AI, Machine Learning, NLP, Computer Vision</a:t>
          </a:r>
        </a:p>
      </dsp:txBody>
      <dsp:txXfrm>
        <a:off x="1078888" y="1413318"/>
        <a:ext cx="2016089" cy="1209653"/>
      </dsp:txXfrm>
    </dsp:sp>
    <dsp:sp modelId="{E8986442-691F-4B51-9831-DD3DB14CCE88}">
      <dsp:nvSpPr>
        <dsp:cNvPr id="0" name=""/>
        <dsp:cNvSpPr/>
      </dsp:nvSpPr>
      <dsp:spPr>
        <a:xfrm>
          <a:off x="3296586" y="1413318"/>
          <a:ext cx="2016089" cy="1209653"/>
        </a:xfrm>
        <a:prstGeom prst="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Real-Time Data Analytics Audit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6586" y="1413318"/>
        <a:ext cx="2016089" cy="1209653"/>
      </dsp:txXfrm>
    </dsp:sp>
    <dsp:sp modelId="{8CC169AB-8D6A-4652-A945-6A3ABC7FEF72}">
      <dsp:nvSpPr>
        <dsp:cNvPr id="0" name=""/>
        <dsp:cNvSpPr/>
      </dsp:nvSpPr>
      <dsp:spPr>
        <a:xfrm>
          <a:off x="1078888" y="2824581"/>
          <a:ext cx="2016089" cy="1209653"/>
        </a:xfrm>
        <a:prstGeom prst="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Robotic Process Automation</a:t>
          </a:r>
        </a:p>
      </dsp:txBody>
      <dsp:txXfrm>
        <a:off x="1078888" y="2824581"/>
        <a:ext cx="2016089" cy="1209653"/>
      </dsp:txXfrm>
    </dsp:sp>
    <dsp:sp modelId="{0DCCE154-4FD6-4915-8AA0-07CF52D6EC12}">
      <dsp:nvSpPr>
        <dsp:cNvPr id="0" name=""/>
        <dsp:cNvSpPr/>
      </dsp:nvSpPr>
      <dsp:spPr>
        <a:xfrm>
          <a:off x="3296586" y="2824581"/>
          <a:ext cx="2016089" cy="1209653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Data Visualization</a:t>
          </a:r>
        </a:p>
      </dsp:txBody>
      <dsp:txXfrm>
        <a:off x="3296586" y="2824581"/>
        <a:ext cx="2016089" cy="12096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24480-B437-4E0B-99FF-3E866B1EF990}">
      <dsp:nvSpPr>
        <dsp:cNvPr id="0" name=""/>
        <dsp:cNvSpPr/>
      </dsp:nvSpPr>
      <dsp:spPr>
        <a:xfrm>
          <a:off x="161131" y="721227"/>
          <a:ext cx="3771900" cy="11787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386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Pilot stage</a:t>
          </a:r>
        </a:p>
      </dsp:txBody>
      <dsp:txXfrm>
        <a:off x="161131" y="721227"/>
        <a:ext cx="3771900" cy="1178718"/>
      </dsp:txXfrm>
    </dsp:sp>
    <dsp:sp modelId="{8E914554-D8FE-460C-BE24-752755CF796B}">
      <dsp:nvSpPr>
        <dsp:cNvPr id="0" name=""/>
        <dsp:cNvSpPr/>
      </dsp:nvSpPr>
      <dsp:spPr>
        <a:xfrm>
          <a:off x="3968" y="550968"/>
          <a:ext cx="825103" cy="1237654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30" t="16753" r="130" b="16753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576A3-2822-47D7-A4B3-7C69BBF92CE0}">
      <dsp:nvSpPr>
        <dsp:cNvPr id="0" name=""/>
        <dsp:cNvSpPr/>
      </dsp:nvSpPr>
      <dsp:spPr>
        <a:xfrm>
          <a:off x="4352131" y="721227"/>
          <a:ext cx="3771900" cy="11787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386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Trying to use ACL for RPA, facing challenges</a:t>
          </a:r>
        </a:p>
      </dsp:txBody>
      <dsp:txXfrm>
        <a:off x="4352131" y="721227"/>
        <a:ext cx="3771900" cy="1178718"/>
      </dsp:txXfrm>
    </dsp:sp>
    <dsp:sp modelId="{75AABB02-0B9C-4B15-8439-D1F9730EE0FF}">
      <dsp:nvSpPr>
        <dsp:cNvPr id="0" name=""/>
        <dsp:cNvSpPr/>
      </dsp:nvSpPr>
      <dsp:spPr>
        <a:xfrm>
          <a:off x="4194968" y="550968"/>
          <a:ext cx="825103" cy="1237654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6753" t="20448" r="16753" b="2044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48E24-E72B-416C-9779-91A8F5E667DD}">
      <dsp:nvSpPr>
        <dsp:cNvPr id="0" name=""/>
        <dsp:cNvSpPr/>
      </dsp:nvSpPr>
      <dsp:spPr>
        <a:xfrm>
          <a:off x="161131" y="2205103"/>
          <a:ext cx="3771900" cy="11787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386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Small experiments with UI Path</a:t>
          </a:r>
        </a:p>
      </dsp:txBody>
      <dsp:txXfrm>
        <a:off x="161131" y="2205103"/>
        <a:ext cx="3771900" cy="1178718"/>
      </dsp:txXfrm>
    </dsp:sp>
    <dsp:sp modelId="{D6B5D573-5BD5-40F8-BBEB-19A8F5E21AA4}">
      <dsp:nvSpPr>
        <dsp:cNvPr id="0" name=""/>
        <dsp:cNvSpPr/>
      </dsp:nvSpPr>
      <dsp:spPr>
        <a:xfrm>
          <a:off x="3968" y="2034844"/>
          <a:ext cx="825103" cy="1237654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1212" t="24141" r="11212" b="24141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11446-0F4B-4C4F-A585-8B2E720B86A0}">
      <dsp:nvSpPr>
        <dsp:cNvPr id="0" name=""/>
        <dsp:cNvSpPr/>
      </dsp:nvSpPr>
      <dsp:spPr>
        <a:xfrm>
          <a:off x="4352131" y="2205103"/>
          <a:ext cx="3771900" cy="11787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386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No, But have interest</a:t>
          </a:r>
        </a:p>
      </dsp:txBody>
      <dsp:txXfrm>
        <a:off x="4352131" y="2205103"/>
        <a:ext cx="3771900" cy="1178718"/>
      </dsp:txXfrm>
    </dsp:sp>
    <dsp:sp modelId="{8F9C886D-855F-4EAE-9156-0EC7090651BC}">
      <dsp:nvSpPr>
        <dsp:cNvPr id="0" name=""/>
        <dsp:cNvSpPr/>
      </dsp:nvSpPr>
      <dsp:spPr>
        <a:xfrm>
          <a:off x="4194968" y="2034844"/>
          <a:ext cx="825103" cy="1237654"/>
        </a:xfrm>
        <a:prstGeom prst="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1212" t="20448" r="11212" b="2044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3CF7E-DD03-4AF6-9768-D40F1E384E9F}">
      <dsp:nvSpPr>
        <dsp:cNvPr id="0" name=""/>
        <dsp:cNvSpPr/>
      </dsp:nvSpPr>
      <dsp:spPr>
        <a:xfrm>
          <a:off x="2256631" y="3688979"/>
          <a:ext cx="3771900" cy="11787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386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Exploring for Journal Entry Testing, Data Cleaning, Data Quality Assurance</a:t>
          </a:r>
        </a:p>
      </dsp:txBody>
      <dsp:txXfrm>
        <a:off x="2256631" y="3688979"/>
        <a:ext cx="3771900" cy="1178718"/>
      </dsp:txXfrm>
    </dsp:sp>
    <dsp:sp modelId="{44A375A0-4A7A-4AE2-868D-005933270776}">
      <dsp:nvSpPr>
        <dsp:cNvPr id="0" name=""/>
        <dsp:cNvSpPr/>
      </dsp:nvSpPr>
      <dsp:spPr>
        <a:xfrm>
          <a:off x="2099468" y="3518720"/>
          <a:ext cx="825103" cy="1237654"/>
        </a:xfrm>
        <a:prstGeom prst="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1212" t="20448" r="11212" b="2044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801D0-26ED-4F93-9C13-E0F963A772CC}">
      <dsp:nvSpPr>
        <dsp:cNvPr id="0" name=""/>
        <dsp:cNvSpPr/>
      </dsp:nvSpPr>
      <dsp:spPr>
        <a:xfrm>
          <a:off x="0" y="597"/>
          <a:ext cx="104369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5E4C8-EDF3-4756-AF6F-6EA7F15EB0C6}">
      <dsp:nvSpPr>
        <dsp:cNvPr id="0" name=""/>
        <dsp:cNvSpPr/>
      </dsp:nvSpPr>
      <dsp:spPr>
        <a:xfrm>
          <a:off x="0" y="2675"/>
          <a:ext cx="10436928" cy="543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Planned in Government but not in SAI</a:t>
          </a:r>
        </a:p>
      </dsp:txBody>
      <dsp:txXfrm>
        <a:off x="0" y="2675"/>
        <a:ext cx="10436928" cy="543934"/>
      </dsp:txXfrm>
    </dsp:sp>
    <dsp:sp modelId="{71576CB3-E297-4384-8BBF-FB1DD8C6F543}">
      <dsp:nvSpPr>
        <dsp:cNvPr id="0" name=""/>
        <dsp:cNvSpPr/>
      </dsp:nvSpPr>
      <dsp:spPr>
        <a:xfrm>
          <a:off x="0" y="544531"/>
          <a:ext cx="10436928" cy="0"/>
        </a:xfrm>
        <a:prstGeom prst="line">
          <a:avLst/>
        </a:prstGeom>
        <a:solidFill>
          <a:schemeClr val="accent2">
            <a:hueOff val="-181920"/>
            <a:satOff val="-10491"/>
            <a:lumOff val="1078"/>
            <a:alphaOff val="0"/>
          </a:schemeClr>
        </a:solidFill>
        <a:ln w="12700" cap="flat" cmpd="sng" algn="ctr">
          <a:solidFill>
            <a:schemeClr val="accent2">
              <a:hueOff val="-181920"/>
              <a:satOff val="-10491"/>
              <a:lumOff val="1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0F5B9-4F12-47B7-9567-6A3FA591A9BD}">
      <dsp:nvSpPr>
        <dsp:cNvPr id="0" name=""/>
        <dsp:cNvSpPr/>
      </dsp:nvSpPr>
      <dsp:spPr>
        <a:xfrm>
          <a:off x="0" y="544531"/>
          <a:ext cx="10436928" cy="543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 Asset Control for Registration of Cryptocurrencies</a:t>
          </a:r>
        </a:p>
      </dsp:txBody>
      <dsp:txXfrm>
        <a:off x="0" y="544531"/>
        <a:ext cx="10436928" cy="543934"/>
      </dsp:txXfrm>
    </dsp:sp>
    <dsp:sp modelId="{9EB460DD-CDA0-4E2C-8748-7D5D18094B95}">
      <dsp:nvSpPr>
        <dsp:cNvPr id="0" name=""/>
        <dsp:cNvSpPr/>
      </dsp:nvSpPr>
      <dsp:spPr>
        <a:xfrm>
          <a:off x="0" y="1088465"/>
          <a:ext cx="10436928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A0B28-952D-459A-99B7-BF333B86F5E6}">
      <dsp:nvSpPr>
        <dsp:cNvPr id="0" name=""/>
        <dsp:cNvSpPr/>
      </dsp:nvSpPr>
      <dsp:spPr>
        <a:xfrm>
          <a:off x="0" y="1088465"/>
          <a:ext cx="10436928" cy="543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Auditors have received training on Blockchain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88465"/>
        <a:ext cx="10436928" cy="543934"/>
      </dsp:txXfrm>
    </dsp:sp>
    <dsp:sp modelId="{42989FEC-A046-4DD9-9CF6-5345DF476D94}">
      <dsp:nvSpPr>
        <dsp:cNvPr id="0" name=""/>
        <dsp:cNvSpPr/>
      </dsp:nvSpPr>
      <dsp:spPr>
        <a:xfrm>
          <a:off x="0" y="1632399"/>
          <a:ext cx="10436928" cy="0"/>
        </a:xfrm>
        <a:prstGeom prst="line">
          <a:avLst/>
        </a:prstGeom>
        <a:solidFill>
          <a:schemeClr val="accent2">
            <a:hueOff val="-545761"/>
            <a:satOff val="-31473"/>
            <a:lumOff val="3235"/>
            <a:alphaOff val="0"/>
          </a:schemeClr>
        </a:solidFill>
        <a:ln w="12700" cap="flat" cmpd="sng" algn="ctr">
          <a:solidFill>
            <a:schemeClr val="accent2">
              <a:hueOff val="-545761"/>
              <a:satOff val="-31473"/>
              <a:lumOff val="3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78DFD-521D-4D94-B09B-E8EDD9383F7C}">
      <dsp:nvSpPr>
        <dsp:cNvPr id="0" name=""/>
        <dsp:cNvSpPr/>
      </dsp:nvSpPr>
      <dsp:spPr>
        <a:xfrm>
          <a:off x="0" y="1632399"/>
          <a:ext cx="10436928" cy="543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Planning in next few years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32399"/>
        <a:ext cx="10436928" cy="543934"/>
      </dsp:txXfrm>
    </dsp:sp>
    <dsp:sp modelId="{4ECB58E6-A1DD-41BF-A297-D8ABF1D100BE}">
      <dsp:nvSpPr>
        <dsp:cNvPr id="0" name=""/>
        <dsp:cNvSpPr/>
      </dsp:nvSpPr>
      <dsp:spPr>
        <a:xfrm>
          <a:off x="0" y="2176333"/>
          <a:ext cx="10436928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23414-B7BB-4A53-B3B0-3DF267DF6715}">
      <dsp:nvSpPr>
        <dsp:cNvPr id="0" name=""/>
        <dsp:cNvSpPr/>
      </dsp:nvSpPr>
      <dsp:spPr>
        <a:xfrm>
          <a:off x="0" y="2176333"/>
          <a:ext cx="10436928" cy="543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See limited use in Government. No plans at Audit Office</a:t>
          </a:r>
        </a:p>
      </dsp:txBody>
      <dsp:txXfrm>
        <a:off x="0" y="2176333"/>
        <a:ext cx="10436928" cy="543934"/>
      </dsp:txXfrm>
    </dsp:sp>
    <dsp:sp modelId="{4533D87F-D09A-44AA-885F-46088913CC37}">
      <dsp:nvSpPr>
        <dsp:cNvPr id="0" name=""/>
        <dsp:cNvSpPr/>
      </dsp:nvSpPr>
      <dsp:spPr>
        <a:xfrm>
          <a:off x="0" y="2720268"/>
          <a:ext cx="10436928" cy="0"/>
        </a:xfrm>
        <a:prstGeom prst="line">
          <a:avLst/>
        </a:prstGeom>
        <a:solidFill>
          <a:schemeClr val="accent2">
            <a:hueOff val="-909602"/>
            <a:satOff val="-52455"/>
            <a:lumOff val="5392"/>
            <a:alphaOff val="0"/>
          </a:schemeClr>
        </a:solidFill>
        <a:ln w="12700" cap="flat" cmpd="sng" algn="ctr">
          <a:solidFill>
            <a:schemeClr val="accent2">
              <a:hueOff val="-909602"/>
              <a:satOff val="-52455"/>
              <a:lumOff val="5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9EB1C-24A8-484F-9700-47A64F127998}">
      <dsp:nvSpPr>
        <dsp:cNvPr id="0" name=""/>
        <dsp:cNvSpPr/>
      </dsp:nvSpPr>
      <dsp:spPr>
        <a:xfrm>
          <a:off x="0" y="2720268"/>
          <a:ext cx="10436928" cy="543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Used in Government but audited by specialized vendors and not SAIs</a:t>
          </a:r>
        </a:p>
      </dsp:txBody>
      <dsp:txXfrm>
        <a:off x="0" y="2720268"/>
        <a:ext cx="10436928" cy="543934"/>
      </dsp:txXfrm>
    </dsp:sp>
    <dsp:sp modelId="{C283AC37-3748-4A59-836F-58DB87F3944D}">
      <dsp:nvSpPr>
        <dsp:cNvPr id="0" name=""/>
        <dsp:cNvSpPr/>
      </dsp:nvSpPr>
      <dsp:spPr>
        <a:xfrm>
          <a:off x="0" y="3264202"/>
          <a:ext cx="10436928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7E25C-E441-4460-9234-CDC8CB099236}">
      <dsp:nvSpPr>
        <dsp:cNvPr id="0" name=""/>
        <dsp:cNvSpPr/>
      </dsp:nvSpPr>
      <dsp:spPr>
        <a:xfrm>
          <a:off x="0" y="3264202"/>
          <a:ext cx="10436928" cy="543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Planning Use Case to understand Impact and Cybersecurity Implications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264202"/>
        <a:ext cx="10436928" cy="543934"/>
      </dsp:txXfrm>
    </dsp:sp>
    <dsp:sp modelId="{0F4944BE-3B54-4C81-AD93-F4AF2093F2E5}">
      <dsp:nvSpPr>
        <dsp:cNvPr id="0" name=""/>
        <dsp:cNvSpPr/>
      </dsp:nvSpPr>
      <dsp:spPr>
        <a:xfrm>
          <a:off x="0" y="3808136"/>
          <a:ext cx="10436928" cy="0"/>
        </a:xfrm>
        <a:prstGeom prst="line">
          <a:avLst/>
        </a:prstGeom>
        <a:solidFill>
          <a:schemeClr val="accent2">
            <a:hueOff val="-1273443"/>
            <a:satOff val="-73437"/>
            <a:lumOff val="7549"/>
            <a:alphaOff val="0"/>
          </a:schemeClr>
        </a:solidFill>
        <a:ln w="12700" cap="flat" cmpd="sng" algn="ctr">
          <a:solidFill>
            <a:schemeClr val="accent2">
              <a:hueOff val="-1273443"/>
              <a:satOff val="-73437"/>
              <a:lumOff val="7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087CE-F962-45D7-B581-1D9609A32AEA}">
      <dsp:nvSpPr>
        <dsp:cNvPr id="0" name=""/>
        <dsp:cNvSpPr/>
      </dsp:nvSpPr>
      <dsp:spPr>
        <a:xfrm>
          <a:off x="0" y="3808136"/>
          <a:ext cx="10436928" cy="543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Used as a pilot in Public Sector for Purchase Orders. Not used in Audit Office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808136"/>
        <a:ext cx="10436928" cy="543934"/>
      </dsp:txXfrm>
    </dsp:sp>
    <dsp:sp modelId="{7D86A962-2958-4CDE-A93F-CA2FB66E7DB3}">
      <dsp:nvSpPr>
        <dsp:cNvPr id="0" name=""/>
        <dsp:cNvSpPr/>
      </dsp:nvSpPr>
      <dsp:spPr>
        <a:xfrm>
          <a:off x="0" y="4352070"/>
          <a:ext cx="10436928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B62B4-E3BD-4256-8721-E051FF333059}">
      <dsp:nvSpPr>
        <dsp:cNvPr id="0" name=""/>
        <dsp:cNvSpPr/>
      </dsp:nvSpPr>
      <dsp:spPr>
        <a:xfrm>
          <a:off x="0" y="4352070"/>
          <a:ext cx="10436928" cy="543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Decentralized Digital Evidence Use Case</a:t>
          </a:r>
        </a:p>
      </dsp:txBody>
      <dsp:txXfrm>
        <a:off x="0" y="4352070"/>
        <a:ext cx="10436928" cy="5439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DFC25-64FE-4240-8A9B-9CC3084FAE54}">
      <dsp:nvSpPr>
        <dsp:cNvPr id="0" name=""/>
        <dsp:cNvSpPr/>
      </dsp:nvSpPr>
      <dsp:spPr>
        <a:xfrm>
          <a:off x="0" y="159225"/>
          <a:ext cx="2225848" cy="13355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Natural Language Processing</a:t>
          </a:r>
        </a:p>
      </dsp:txBody>
      <dsp:txXfrm>
        <a:off x="0" y="159225"/>
        <a:ext cx="2225848" cy="1335509"/>
      </dsp:txXfrm>
    </dsp:sp>
    <dsp:sp modelId="{80E8865F-0AD1-4F41-BE29-EA1445DAD9D7}">
      <dsp:nvSpPr>
        <dsp:cNvPr id="0" name=""/>
        <dsp:cNvSpPr/>
      </dsp:nvSpPr>
      <dsp:spPr>
        <a:xfrm>
          <a:off x="2448433" y="159225"/>
          <a:ext cx="2225848" cy="1335509"/>
        </a:xfrm>
        <a:prstGeom prst="rect">
          <a:avLst/>
        </a:prstGeom>
        <a:solidFill>
          <a:schemeClr val="accent3">
            <a:hueOff val="387228"/>
            <a:satOff val="14286"/>
            <a:lumOff val="-2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Outliers identification using Clustering Analysis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8433" y="159225"/>
        <a:ext cx="2225848" cy="1335509"/>
      </dsp:txXfrm>
    </dsp:sp>
    <dsp:sp modelId="{489D51BA-D2B0-42F6-B5CA-A6B38AC6B211}">
      <dsp:nvSpPr>
        <dsp:cNvPr id="0" name=""/>
        <dsp:cNvSpPr/>
      </dsp:nvSpPr>
      <dsp:spPr>
        <a:xfrm>
          <a:off x="4896867" y="159225"/>
          <a:ext cx="2225848" cy="1335509"/>
        </a:xfrm>
        <a:prstGeom prst="rect">
          <a:avLst/>
        </a:prstGeom>
        <a:solidFill>
          <a:schemeClr val="accent3">
            <a:hueOff val="774457"/>
            <a:satOff val="28571"/>
            <a:lumOff val="-4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Fraud Detection, Parsing of Invoices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96867" y="159225"/>
        <a:ext cx="2225848" cy="1335509"/>
      </dsp:txXfrm>
    </dsp:sp>
    <dsp:sp modelId="{E338E8DA-AC46-420A-A05F-7A14EF359D6E}">
      <dsp:nvSpPr>
        <dsp:cNvPr id="0" name=""/>
        <dsp:cNvSpPr/>
      </dsp:nvSpPr>
      <dsp:spPr>
        <a:xfrm>
          <a:off x="0" y="1717319"/>
          <a:ext cx="2225848" cy="1335509"/>
        </a:xfrm>
        <a:prstGeom prst="rect">
          <a:avLst/>
        </a:prstGeom>
        <a:solidFill>
          <a:schemeClr val="accent3">
            <a:hueOff val="1161685"/>
            <a:satOff val="42857"/>
            <a:lumOff val="-6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Risk Assessment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17319"/>
        <a:ext cx="2225848" cy="1335509"/>
      </dsp:txXfrm>
    </dsp:sp>
    <dsp:sp modelId="{014C0DE7-094E-419A-B006-D3FC03778531}">
      <dsp:nvSpPr>
        <dsp:cNvPr id="0" name=""/>
        <dsp:cNvSpPr/>
      </dsp:nvSpPr>
      <dsp:spPr>
        <a:xfrm>
          <a:off x="2448433" y="1717319"/>
          <a:ext cx="2225848" cy="1335509"/>
        </a:xfrm>
        <a:prstGeom prst="rect">
          <a:avLst/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Regulator doesn’t support ML due to lack of evidence of repeatability of output</a:t>
          </a:r>
        </a:p>
      </dsp:txBody>
      <dsp:txXfrm>
        <a:off x="2448433" y="1717319"/>
        <a:ext cx="2225848" cy="1335509"/>
      </dsp:txXfrm>
    </dsp:sp>
    <dsp:sp modelId="{D0F0CAC6-A0F5-4AEC-B91A-7132A8C3E5D3}">
      <dsp:nvSpPr>
        <dsp:cNvPr id="0" name=""/>
        <dsp:cNvSpPr/>
      </dsp:nvSpPr>
      <dsp:spPr>
        <a:xfrm>
          <a:off x="4896867" y="1717319"/>
          <a:ext cx="2225848" cy="1335509"/>
        </a:xfrm>
        <a:prstGeom prst="rect">
          <a:avLst/>
        </a:prstGeom>
        <a:solidFill>
          <a:schemeClr val="accent3">
            <a:hueOff val="1936142"/>
            <a:satOff val="71429"/>
            <a:lumOff val="-10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May help reduce capability gaps between senior and junior auditors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96867" y="1717319"/>
        <a:ext cx="2225848" cy="1335509"/>
      </dsp:txXfrm>
    </dsp:sp>
    <dsp:sp modelId="{8C24B327-9AD8-4310-9706-9898EE3131A4}">
      <dsp:nvSpPr>
        <dsp:cNvPr id="0" name=""/>
        <dsp:cNvSpPr/>
      </dsp:nvSpPr>
      <dsp:spPr>
        <a:xfrm>
          <a:off x="1224216" y="3275413"/>
          <a:ext cx="2225848" cy="1335509"/>
        </a:xfrm>
        <a:prstGeom prst="rect">
          <a:avLst/>
        </a:prstGeom>
        <a:solidFill>
          <a:schemeClr val="accent3">
            <a:hueOff val="2323371"/>
            <a:satOff val="85714"/>
            <a:lumOff val="-126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Topic Modeling, Semantic Analysis, Evaluating tones and writing styles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4216" y="3275413"/>
        <a:ext cx="2225848" cy="1335509"/>
      </dsp:txXfrm>
    </dsp:sp>
    <dsp:sp modelId="{DC726B89-64F4-42F8-9DE5-47A0E9071AA7}">
      <dsp:nvSpPr>
        <dsp:cNvPr id="0" name=""/>
        <dsp:cNvSpPr/>
      </dsp:nvSpPr>
      <dsp:spPr>
        <a:xfrm>
          <a:off x="3672650" y="3275413"/>
          <a:ext cx="2225848" cy="1335509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Named Entity recognition and relationships between documents of procurement</a:t>
          </a:r>
        </a:p>
      </dsp:txBody>
      <dsp:txXfrm>
        <a:off x="3672650" y="3275413"/>
        <a:ext cx="2225848" cy="13355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6CB8F-A8E9-4792-B560-583B1CAA904F}">
      <dsp:nvSpPr>
        <dsp:cNvPr id="0" name=""/>
        <dsp:cNvSpPr/>
      </dsp:nvSpPr>
      <dsp:spPr>
        <a:xfrm>
          <a:off x="1604640" y="178273"/>
          <a:ext cx="3511202" cy="10972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20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Specialized Government Agency Responsible for these</a:t>
          </a:r>
        </a:p>
      </dsp:txBody>
      <dsp:txXfrm>
        <a:off x="1604640" y="178273"/>
        <a:ext cx="3511202" cy="1097250"/>
      </dsp:txXfrm>
    </dsp:sp>
    <dsp:sp modelId="{C44D5739-7618-44BB-A518-0A3969876E89}">
      <dsp:nvSpPr>
        <dsp:cNvPr id="0" name=""/>
        <dsp:cNvSpPr/>
      </dsp:nvSpPr>
      <dsp:spPr>
        <a:xfrm>
          <a:off x="1458340" y="19781"/>
          <a:ext cx="768075" cy="1152113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6DFFE-4E4B-49C8-B27C-683CD4382577}">
      <dsp:nvSpPr>
        <dsp:cNvPr id="0" name=""/>
        <dsp:cNvSpPr/>
      </dsp:nvSpPr>
      <dsp:spPr>
        <a:xfrm>
          <a:off x="5405201" y="178273"/>
          <a:ext cx="3511202" cy="10972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20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Independent professionals hired for such audits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05201" y="178273"/>
        <a:ext cx="3511202" cy="1097250"/>
      </dsp:txXfrm>
    </dsp:sp>
    <dsp:sp modelId="{57132734-107E-4E1A-8694-29584A9AF92E}">
      <dsp:nvSpPr>
        <dsp:cNvPr id="0" name=""/>
        <dsp:cNvSpPr/>
      </dsp:nvSpPr>
      <dsp:spPr>
        <a:xfrm>
          <a:off x="5258901" y="19781"/>
          <a:ext cx="768075" cy="1152113"/>
        </a:xfrm>
        <a:prstGeom prst="rect">
          <a:avLst/>
        </a:prstGeom>
        <a:solidFill>
          <a:schemeClr val="accent3">
            <a:tint val="50000"/>
            <a:hueOff val="414847"/>
            <a:satOff val="20000"/>
            <a:lumOff val="3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D4FBD-E003-4269-9578-BB50381DF9CA}">
      <dsp:nvSpPr>
        <dsp:cNvPr id="0" name=""/>
        <dsp:cNvSpPr/>
      </dsp:nvSpPr>
      <dsp:spPr>
        <a:xfrm>
          <a:off x="1604640" y="1559589"/>
          <a:ext cx="3511202" cy="10972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20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Auditee resist advanced cybersecurity audits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4640" y="1559589"/>
        <a:ext cx="3511202" cy="1097250"/>
      </dsp:txXfrm>
    </dsp:sp>
    <dsp:sp modelId="{FA923011-D6F9-4B16-8F5F-984F8FB5746B}">
      <dsp:nvSpPr>
        <dsp:cNvPr id="0" name=""/>
        <dsp:cNvSpPr/>
      </dsp:nvSpPr>
      <dsp:spPr>
        <a:xfrm>
          <a:off x="1458340" y="1401098"/>
          <a:ext cx="768075" cy="1152113"/>
        </a:xfrm>
        <a:prstGeom prst="rect">
          <a:avLst/>
        </a:prstGeom>
        <a:solidFill>
          <a:schemeClr val="accent3">
            <a:tint val="50000"/>
            <a:hueOff val="829694"/>
            <a:satOff val="40000"/>
            <a:lumOff val="7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3E6EB-484E-4258-8EAC-1A4E817517CD}">
      <dsp:nvSpPr>
        <dsp:cNvPr id="0" name=""/>
        <dsp:cNvSpPr/>
      </dsp:nvSpPr>
      <dsp:spPr>
        <a:xfrm>
          <a:off x="5405201" y="1559589"/>
          <a:ext cx="3511202" cy="10972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20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 need for advanced audits because of obvious/elementary mistakes we find</a:t>
          </a:r>
        </a:p>
      </dsp:txBody>
      <dsp:txXfrm>
        <a:off x="5405201" y="1559589"/>
        <a:ext cx="3511202" cy="1097250"/>
      </dsp:txXfrm>
    </dsp:sp>
    <dsp:sp modelId="{D5B8731F-BCCF-4141-99D5-55E27DDFFC51}">
      <dsp:nvSpPr>
        <dsp:cNvPr id="0" name=""/>
        <dsp:cNvSpPr/>
      </dsp:nvSpPr>
      <dsp:spPr>
        <a:xfrm>
          <a:off x="5258901" y="1401098"/>
          <a:ext cx="768075" cy="1152113"/>
        </a:xfrm>
        <a:prstGeom prst="rect">
          <a:avLst/>
        </a:prstGeom>
        <a:solidFill>
          <a:schemeClr val="accent3">
            <a:tint val="50000"/>
            <a:hueOff val="1244542"/>
            <a:satOff val="60000"/>
            <a:lumOff val="1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0B679-4C2A-4B27-B306-A4856BA89483}">
      <dsp:nvSpPr>
        <dsp:cNvPr id="0" name=""/>
        <dsp:cNvSpPr/>
      </dsp:nvSpPr>
      <dsp:spPr>
        <a:xfrm>
          <a:off x="1604640" y="2940906"/>
          <a:ext cx="3511202" cy="10972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20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External agency does that but SAI reviews the scope, coverage and periodicity of such audits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4640" y="2940906"/>
        <a:ext cx="3511202" cy="1097250"/>
      </dsp:txXfrm>
    </dsp:sp>
    <dsp:sp modelId="{4FA2CC99-A19C-4E90-8DFE-D349149E7E50}">
      <dsp:nvSpPr>
        <dsp:cNvPr id="0" name=""/>
        <dsp:cNvSpPr/>
      </dsp:nvSpPr>
      <dsp:spPr>
        <a:xfrm>
          <a:off x="1458340" y="2782415"/>
          <a:ext cx="768075" cy="1152113"/>
        </a:xfrm>
        <a:prstGeom prst="rect">
          <a:avLst/>
        </a:prstGeom>
        <a:solidFill>
          <a:schemeClr val="accent3">
            <a:tint val="50000"/>
            <a:hueOff val="1659389"/>
            <a:satOff val="80000"/>
            <a:lumOff val="15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F63CE7-042B-4CFF-BDB0-639D6F85AFA4}">
      <dsp:nvSpPr>
        <dsp:cNvPr id="0" name=""/>
        <dsp:cNvSpPr/>
      </dsp:nvSpPr>
      <dsp:spPr>
        <a:xfrm>
          <a:off x="5405201" y="2940906"/>
          <a:ext cx="3511202" cy="10972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20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SAI does Penetration testing, code injection tests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etc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05201" y="2940906"/>
        <a:ext cx="3511202" cy="1097250"/>
      </dsp:txXfrm>
    </dsp:sp>
    <dsp:sp modelId="{901E0773-A784-4FAB-91C6-40FCD3829D2B}">
      <dsp:nvSpPr>
        <dsp:cNvPr id="0" name=""/>
        <dsp:cNvSpPr/>
      </dsp:nvSpPr>
      <dsp:spPr>
        <a:xfrm>
          <a:off x="5258901" y="2782415"/>
          <a:ext cx="768075" cy="1152113"/>
        </a:xfrm>
        <a:prstGeom prst="rect">
          <a:avLst/>
        </a:prstGeom>
        <a:solidFill>
          <a:schemeClr val="accent3">
            <a:tint val="50000"/>
            <a:hueOff val="2074236"/>
            <a:satOff val="100000"/>
            <a:lumOff val="19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F96C-C514-4558-BCFC-5EFB0C1B43E8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4255-6FDA-4D1A-898C-A4A860A5C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7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F96C-C514-4558-BCFC-5EFB0C1B43E8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4255-6FDA-4D1A-898C-A4A860A5C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9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F96C-C514-4558-BCFC-5EFB0C1B43E8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4255-6FDA-4D1A-898C-A4A860A5C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3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F96C-C514-4558-BCFC-5EFB0C1B43E8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4255-6FDA-4D1A-898C-A4A860A5C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8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F96C-C514-4558-BCFC-5EFB0C1B43E8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4255-6FDA-4D1A-898C-A4A860A5C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F96C-C514-4558-BCFC-5EFB0C1B43E8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4255-6FDA-4D1A-898C-A4A860A5C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45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F96C-C514-4558-BCFC-5EFB0C1B43E8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4255-6FDA-4D1A-898C-A4A860A5C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2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F96C-C514-4558-BCFC-5EFB0C1B43E8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4255-6FDA-4D1A-898C-A4A860A5C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0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F96C-C514-4558-BCFC-5EFB0C1B43E8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4255-6FDA-4D1A-898C-A4A860A5C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5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F96C-C514-4558-BCFC-5EFB0C1B43E8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4255-6FDA-4D1A-898C-A4A860A5C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3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F96C-C514-4558-BCFC-5EFB0C1B43E8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4255-6FDA-4D1A-898C-A4A860A5C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AF96C-C514-4558-BCFC-5EFB0C1B43E8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4255-6FDA-4D1A-898C-A4A860A5C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3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1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neumannj@gao.go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221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24980"/>
            <a:ext cx="10515600" cy="1325563"/>
          </a:xfrm>
        </p:spPr>
        <p:txBody>
          <a:bodyPr>
            <a:normAutofit/>
          </a:bodyPr>
          <a:lstStyle/>
          <a:p>
            <a:pPr defTabSz="914422"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Workforce Skillsets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199" y="1598324"/>
            <a:ext cx="10337801" cy="5121088"/>
          </a:xfrm>
        </p:spPr>
        <p:txBody>
          <a:bodyPr rtlCol="0">
            <a:normAutofit lnSpcReduction="10000"/>
          </a:bodyPr>
          <a:lstStyle/>
          <a:p>
            <a:pPr marL="463114" indent="-463114" algn="just" defTabSz="1234971">
              <a:spcBef>
                <a:spcPts val="1200"/>
              </a:spcBef>
              <a:defRPr/>
            </a:pP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Artificial intelligence.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Auditors should have an understanding of the different types of AI methods.</a:t>
            </a:r>
            <a:endParaRPr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114" indent="-463114" algn="just" defTabSz="1234971">
              <a:spcBef>
                <a:spcPts val="1200"/>
              </a:spcBef>
              <a:defRPr/>
            </a:pP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Robotic process automation.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Auditors should be able to understand how RPAs are programmed and may also employ RPA to increase efficiency in audits, and reduce costs.</a:t>
            </a:r>
            <a:endParaRPr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114" indent="-463114" algn="just" defTabSz="1234971">
              <a:spcBef>
                <a:spcPts val="1200"/>
              </a:spcBef>
              <a:defRPr/>
            </a:pP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5G networks.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Auditors need the skills to understand how 5G networks operate, including how spectrums are allocated and distributed for public and private use. </a:t>
            </a:r>
          </a:p>
          <a:p>
            <a:pPr marL="463114" indent="-463114" algn="just" defTabSz="1234971">
              <a:spcBef>
                <a:spcPts val="1200"/>
              </a:spcBef>
              <a:defRPr/>
            </a:pP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Blockchain technology.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Auditors are expected to focus on more complex analysis, such as systemic evaluation, risk assessment, predictive audits, and fraud detection.</a:t>
            </a:r>
            <a:endParaRPr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114" indent="-463114" algn="just" defTabSz="1234971">
              <a:spcBef>
                <a:spcPts val="1200"/>
              </a:spcBef>
              <a:defRPr/>
            </a:pP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computing.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Auditors need an understanding of both quantum computing and the context in which the technology is used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114" indent="-463114" defTabSz="1234971">
              <a:spcBef>
                <a:spcPts val="1200"/>
              </a:spcBef>
              <a:defRPr/>
            </a:pPr>
            <a:endParaRPr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5" descr="C:\Users\brooksc\AppData\Local\Microsoft\Windows\INetCache\Content.Word\LiteratureReviewTable-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38" y="293844"/>
            <a:ext cx="981580" cy="102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557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776432" y="2051484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 Scanning Survey</a:t>
            </a:r>
          </a:p>
        </p:txBody>
      </p:sp>
    </p:spTree>
    <p:extLst>
      <p:ext uri="{BB962C8B-B14F-4D97-AF65-F5344CB8AC3E}">
        <p14:creationId xmlns:p14="http://schemas.microsoft.com/office/powerpoint/2010/main" val="3464196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26125" y="5850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82179989"/>
              </p:ext>
            </p:extLst>
          </p:nvPr>
        </p:nvGraphicFramePr>
        <p:xfrm>
          <a:off x="1108365" y="1578647"/>
          <a:ext cx="979285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0836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98418" y="-59748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Responses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4396509" y="2041235"/>
            <a:ext cx="7795491" cy="4747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de2" descr="WGISTA Members">
            <a:extLst>
              <a:ext uri="{FF2B5EF4-FFF2-40B4-BE49-F238E27FC236}">
                <a16:creationId xmlns:a16="http://schemas.microsoft.com/office/drawing/2014/main" id="{CBB0E2FF-4DC5-4CA4-8889-BBDD561E1B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4363" r="19015"/>
          <a:stretch/>
        </p:blipFill>
        <p:spPr>
          <a:xfrm>
            <a:off x="1653308" y="1108364"/>
            <a:ext cx="8811491" cy="557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46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98418" y="-59748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Responses Analysis</a:t>
            </a:r>
          </a:p>
        </p:txBody>
      </p:sp>
      <p:sp>
        <p:nvSpPr>
          <p:cNvPr id="9" name="Rectangle 8"/>
          <p:cNvSpPr/>
          <p:nvPr/>
        </p:nvSpPr>
        <p:spPr>
          <a:xfrm>
            <a:off x="4396509" y="2033486"/>
            <a:ext cx="7795491" cy="4747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slide3" descr="Spread by INTOSAI - Map">
            <a:extLst>
              <a:ext uri="{FF2B5EF4-FFF2-40B4-BE49-F238E27FC236}">
                <a16:creationId xmlns:a16="http://schemas.microsoft.com/office/drawing/2014/main" id="{62A02353-384B-4E93-9E4A-73300D2CC8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9" r="986" b="10671"/>
          <a:stretch/>
        </p:blipFill>
        <p:spPr>
          <a:xfrm>
            <a:off x="1015998" y="1550773"/>
            <a:ext cx="10566400" cy="49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83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8418" y="-59748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Responses Analysis</a:t>
            </a:r>
          </a:p>
        </p:txBody>
      </p:sp>
      <p:sp>
        <p:nvSpPr>
          <p:cNvPr id="8" name="Rectangle 7"/>
          <p:cNvSpPr/>
          <p:nvPr/>
        </p:nvSpPr>
        <p:spPr>
          <a:xfrm>
            <a:off x="4396508" y="2029611"/>
            <a:ext cx="7795491" cy="4747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1745" y="2212265"/>
            <a:ext cx="6553312" cy="402228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2881745" y="122009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19058" y="1606254"/>
            <a:ext cx="5375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 IS Audit Department</a:t>
            </a:r>
          </a:p>
        </p:txBody>
      </p:sp>
    </p:spTree>
    <p:extLst>
      <p:ext uri="{BB962C8B-B14F-4D97-AF65-F5344CB8AC3E}">
        <p14:creationId xmlns:p14="http://schemas.microsoft.com/office/powerpoint/2010/main" val="1275135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98418" y="-433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Responses Analysis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96509" y="2041235"/>
            <a:ext cx="7795491" cy="4747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442" y="1265815"/>
            <a:ext cx="9906522" cy="533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70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98418" y="-433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Responses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4396509" y="2041235"/>
            <a:ext cx="7795491" cy="4747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1394" y="2493330"/>
            <a:ext cx="6320099" cy="388253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353982" y="1345457"/>
            <a:ext cx="5375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 S&amp;T Department</a:t>
            </a:r>
          </a:p>
        </p:txBody>
      </p:sp>
    </p:spTree>
    <p:extLst>
      <p:ext uri="{BB962C8B-B14F-4D97-AF65-F5344CB8AC3E}">
        <p14:creationId xmlns:p14="http://schemas.microsoft.com/office/powerpoint/2010/main" val="1193418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98418" y="-59748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Responses Analysis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96509" y="2041235"/>
            <a:ext cx="7795491" cy="4747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418" y="1265815"/>
            <a:ext cx="9580418" cy="517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52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8418" y="24577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Responses Analysis</a:t>
            </a:r>
          </a:p>
        </p:txBody>
      </p:sp>
      <p:sp>
        <p:nvSpPr>
          <p:cNvPr id="7" name="Rectangle 6"/>
          <p:cNvSpPr/>
          <p:nvPr/>
        </p:nvSpPr>
        <p:spPr>
          <a:xfrm>
            <a:off x="4396509" y="2041235"/>
            <a:ext cx="7795491" cy="4747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8967" r="18532" b="15389"/>
          <a:stretch/>
        </p:blipFill>
        <p:spPr>
          <a:xfrm>
            <a:off x="2604762" y="1585523"/>
            <a:ext cx="6354511" cy="488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03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403927" y="2701359"/>
            <a:ext cx="9508559" cy="1390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Environment Scanning Report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Project Updates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6000" y="5133406"/>
            <a:ext cx="4682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By Abdulla Alshehhi (SAI UAE) 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John Neumann (GAO, USA)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Date: Dec 7th, 2022</a:t>
            </a:r>
          </a:p>
        </p:txBody>
      </p:sp>
      <p:pic>
        <p:nvPicPr>
          <p:cNvPr id="10" name="Picture 2" descr="image76f2a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9" y="58500"/>
            <a:ext cx="937676" cy="93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353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96509" y="2041235"/>
            <a:ext cx="7795491" cy="4747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65674" y="5626434"/>
            <a:ext cx="4491099" cy="70568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Explicit mandate but no challenges faced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8" t="26128" r="9563" b="33334"/>
          <a:stretch/>
        </p:blipFill>
        <p:spPr>
          <a:xfrm>
            <a:off x="7777019" y="2226307"/>
            <a:ext cx="1038205" cy="11531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6" t="24781" r="49636" b="33131"/>
          <a:stretch/>
        </p:blipFill>
        <p:spPr>
          <a:xfrm>
            <a:off x="2429163" y="2180881"/>
            <a:ext cx="1080347" cy="11971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89017" y="3378074"/>
            <a:ext cx="36114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Mandate exists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36539" y="3350363"/>
            <a:ext cx="2147606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Explicit Mandate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6" t="24781" r="49636" b="33131"/>
          <a:stretch/>
        </p:blipFill>
        <p:spPr>
          <a:xfrm>
            <a:off x="2484578" y="4429241"/>
            <a:ext cx="1080347" cy="11971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22397" y="5626434"/>
            <a:ext cx="41009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Mandate exists but facing challenges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8" t="26128" r="9563" b="33334"/>
          <a:stretch/>
        </p:blipFill>
        <p:spPr>
          <a:xfrm>
            <a:off x="7792120" y="4414981"/>
            <a:ext cx="1038205" cy="1153136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1138383" y="-736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Responses Analysis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32377" y="1384580"/>
            <a:ext cx="6326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Legal Mandate on Auditing Emerging Technologies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223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396509" y="2041235"/>
            <a:ext cx="7795491" cy="4747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3628751849"/>
              </p:ext>
            </p:extLst>
          </p:nvPr>
        </p:nvGraphicFramePr>
        <p:xfrm>
          <a:off x="2438401" y="2244436"/>
          <a:ext cx="6391564" cy="403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632377" y="1384580"/>
            <a:ext cx="6326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Challenges Using Conventional Technologies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138383" y="-736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Responses Analysis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43" y="4437339"/>
            <a:ext cx="1245393" cy="130749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11" y="2879486"/>
            <a:ext cx="1025237" cy="102523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956" y="2484194"/>
            <a:ext cx="1557215" cy="15572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64" y="4414981"/>
            <a:ext cx="1445875" cy="144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18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96509" y="2041235"/>
            <a:ext cx="7795491" cy="4747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38383" y="-736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Responses Analysis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93" y="1110306"/>
            <a:ext cx="10789403" cy="556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56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96509" y="2041235"/>
            <a:ext cx="7795491" cy="4747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92824" y="-181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Responses Analysis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5985" b="15756"/>
          <a:stretch/>
        </p:blipFill>
        <p:spPr>
          <a:xfrm>
            <a:off x="3501793" y="1658359"/>
            <a:ext cx="5308487" cy="477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38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96509" y="2041235"/>
            <a:ext cx="7795491" cy="4747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96509" y="2041235"/>
            <a:ext cx="7795491" cy="4747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38383" y="-736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Responses Analysis</a:t>
            </a:r>
          </a:p>
        </p:txBody>
      </p:sp>
      <p:pic>
        <p:nvPicPr>
          <p:cNvPr id="12" name="slide9" descr="Technologies in Use at SAI - Word Bubble">
            <a:extLst>
              <a:ext uri="{FF2B5EF4-FFF2-40B4-BE49-F238E27FC236}">
                <a16:creationId xmlns:a16="http://schemas.microsoft.com/office/drawing/2014/main" id="{E1B35F2B-6887-4FEC-A1ED-7FD045EA9D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6" r="33654" b="3029"/>
          <a:stretch/>
        </p:blipFill>
        <p:spPr>
          <a:xfrm>
            <a:off x="2726467" y="1496289"/>
            <a:ext cx="5392297" cy="5226459"/>
          </a:xfrm>
          <a:prstGeom prst="rect">
            <a:avLst/>
          </a:prstGeom>
        </p:spPr>
      </p:pic>
      <p:pic>
        <p:nvPicPr>
          <p:cNvPr id="13" name="slide9" descr="Technologies in Use at SAI - Word Bubble">
            <a:extLst>
              <a:ext uri="{FF2B5EF4-FFF2-40B4-BE49-F238E27FC236}">
                <a16:creationId xmlns:a16="http://schemas.microsoft.com/office/drawing/2014/main" id="{E1B35F2B-6887-4FEC-A1ED-7FD045EA9D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81" b="81356"/>
          <a:stretch/>
        </p:blipFill>
        <p:spPr>
          <a:xfrm>
            <a:off x="8118764" y="3389095"/>
            <a:ext cx="1688775" cy="10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89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96509" y="2041235"/>
            <a:ext cx="7795491" cy="4747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38383" y="-736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Responses Analysis</a:t>
            </a:r>
          </a:p>
        </p:txBody>
      </p:sp>
      <p:pic>
        <p:nvPicPr>
          <p:cNvPr id="14" name="slide10" descr="RPA - Pie">
            <a:extLst>
              <a:ext uri="{FF2B5EF4-FFF2-40B4-BE49-F238E27FC236}">
                <a16:creationId xmlns:a16="http://schemas.microsoft.com/office/drawing/2014/main" id="{8ED9D8D8-AE45-461F-B9AD-A0470638BE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" r="30502" b="23856"/>
          <a:stretch/>
        </p:blipFill>
        <p:spPr>
          <a:xfrm>
            <a:off x="2262908" y="1555968"/>
            <a:ext cx="7325562" cy="4798651"/>
          </a:xfrm>
          <a:prstGeom prst="rect">
            <a:avLst/>
          </a:prstGeom>
        </p:spPr>
      </p:pic>
      <p:pic>
        <p:nvPicPr>
          <p:cNvPr id="15" name="slide10" descr="RPA - Pie">
            <a:extLst>
              <a:ext uri="{FF2B5EF4-FFF2-40B4-BE49-F238E27FC236}">
                <a16:creationId xmlns:a16="http://schemas.microsoft.com/office/drawing/2014/main" id="{8ED9D8D8-AE45-461F-B9AD-A0470638BE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6" t="6981" b="69439"/>
          <a:stretch/>
        </p:blipFill>
        <p:spPr>
          <a:xfrm>
            <a:off x="7792181" y="3648361"/>
            <a:ext cx="2357103" cy="131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29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96509" y="2041235"/>
            <a:ext cx="7795491" cy="4747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30746" y="2866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Robotic Process</a:t>
            </a:r>
          </a:p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Automation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180657344"/>
              </p:ext>
            </p:extLst>
          </p:nvPr>
        </p:nvGraphicFramePr>
        <p:xfrm>
          <a:off x="2224484" y="137006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5083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6509" y="2041235"/>
            <a:ext cx="7795491" cy="4747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2274" y="274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Responses Analysis</a:t>
            </a:r>
          </a:p>
        </p:txBody>
      </p:sp>
      <p:pic>
        <p:nvPicPr>
          <p:cNvPr id="6" name="slide11" descr="Blockchain Use/Audit - Pie">
            <a:extLst>
              <a:ext uri="{FF2B5EF4-FFF2-40B4-BE49-F238E27FC236}">
                <a16:creationId xmlns:a16="http://schemas.microsoft.com/office/drawing/2014/main" id="{044A949E-F2F9-4780-98B6-D715CB1261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9" r="44046" b="22195"/>
          <a:stretch/>
        </p:blipFill>
        <p:spPr>
          <a:xfrm>
            <a:off x="2446283" y="1352988"/>
            <a:ext cx="5352672" cy="5326666"/>
          </a:xfrm>
          <a:prstGeom prst="rect">
            <a:avLst/>
          </a:prstGeom>
        </p:spPr>
      </p:pic>
      <p:pic>
        <p:nvPicPr>
          <p:cNvPr id="7" name="slide11" descr="Blockchain Use/Audit - Pie">
            <a:extLst>
              <a:ext uri="{FF2B5EF4-FFF2-40B4-BE49-F238E27FC236}">
                <a16:creationId xmlns:a16="http://schemas.microsoft.com/office/drawing/2014/main" id="{044A949E-F2F9-4780-98B6-D715CB1261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2" t="6145" b="68156"/>
          <a:stretch/>
        </p:blipFill>
        <p:spPr>
          <a:xfrm>
            <a:off x="7798955" y="3417729"/>
            <a:ext cx="2092036" cy="15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33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6509" y="2041235"/>
            <a:ext cx="8182454" cy="4747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08365" y="1847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Responses Analysis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13266622"/>
              </p:ext>
            </p:extLst>
          </p:nvPr>
        </p:nvGraphicFramePr>
        <p:xfrm>
          <a:off x="1108364" y="1766591"/>
          <a:ext cx="10436929" cy="4896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0636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6509" y="2041235"/>
            <a:ext cx="7795491" cy="4747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38383" y="-736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Responses Analysis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066" r="44944"/>
          <a:stretch/>
        </p:blipFill>
        <p:spPr>
          <a:xfrm>
            <a:off x="2576946" y="1459077"/>
            <a:ext cx="5938982" cy="5069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2271" t="6563" b="62037"/>
          <a:stretch/>
        </p:blipFill>
        <p:spPr>
          <a:xfrm>
            <a:off x="8180630" y="3417450"/>
            <a:ext cx="2923309" cy="14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8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5082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93859" y="579869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Scheme of Presentation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93859" y="1977014"/>
            <a:ext cx="10515600" cy="4351338"/>
          </a:xfrm>
        </p:spPr>
        <p:txBody>
          <a:bodyPr/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Project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 Scanning Survey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 Interviews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Outlook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26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6509" y="2041235"/>
            <a:ext cx="7795491" cy="4747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23176" y="1018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 Applications for SAIs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74713013"/>
              </p:ext>
            </p:extLst>
          </p:nvPr>
        </p:nvGraphicFramePr>
        <p:xfrm>
          <a:off x="2510812" y="1723014"/>
          <a:ext cx="7122716" cy="4770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3332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6509" y="2041235"/>
            <a:ext cx="7795491" cy="4747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38383" y="-736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Responses Analysis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725" y="1251959"/>
            <a:ext cx="6225309" cy="546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19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6509" y="2041235"/>
            <a:ext cx="7795491" cy="4747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93801" y="2576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Capacity for Advanced Cyber Security Audits</a:t>
            </a:r>
          </a:p>
        </p:txBody>
      </p:sp>
      <p:graphicFrame>
        <p:nvGraphicFramePr>
          <p:cNvPr id="6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19738"/>
              </p:ext>
            </p:extLst>
          </p:nvPr>
        </p:nvGraphicFramePr>
        <p:xfrm>
          <a:off x="838199" y="1825625"/>
          <a:ext cx="10374745" cy="4057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1677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6509" y="2041235"/>
            <a:ext cx="7795491" cy="4747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8528" y="1065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Responses Analysis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821" y="1432066"/>
            <a:ext cx="7555344" cy="520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233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6509" y="2041235"/>
            <a:ext cx="7795491" cy="4747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38383" y="-736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Responses Analysis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90" y="1043159"/>
            <a:ext cx="10612123" cy="565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14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4440" y="3308989"/>
            <a:ext cx="41328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 Interviews</a:t>
            </a:r>
          </a:p>
        </p:txBody>
      </p:sp>
    </p:spTree>
    <p:extLst>
      <p:ext uri="{BB962C8B-B14F-4D97-AF65-F5344CB8AC3E}">
        <p14:creationId xmlns:p14="http://schemas.microsoft.com/office/powerpoint/2010/main" val="3775515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Experts Interviewed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0" algn="just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Daniel 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Associate Director, Stanford Institute for Human-Centered Artificial Intelligence, Stanford University, USA</a:t>
            </a:r>
          </a:p>
          <a:p>
            <a:pPr lvl="0" algn="just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Khem Emrith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Head of Industrial Engagement, Mohammed bin Zayed University of Artificial Intelligence, UAE</a:t>
            </a:r>
          </a:p>
          <a:p>
            <a:pPr lvl="0" algn="just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Abdelrahman AlMahmoud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Principal Big Data and Analytics Researcher, Technology Innovation Institute, UAE</a:t>
            </a:r>
          </a:p>
          <a:p>
            <a:pPr lvl="0" algn="just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Mr. Musab AlHammadi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Project Manager, Artificial Intelligence, Digital Economy and Remote Work Applications Office (UAE)</a:t>
            </a:r>
          </a:p>
          <a:p>
            <a:pPr algn="just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Emin Gun Sirer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Associate Professor and Co-Director, Initiative for Cryptocurrencies and Smart Contracts, Cornell University, USA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381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Blockchain Maturity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 to disrupt governmental processes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 benefits of transparency and auditability.</a:t>
            </a:r>
          </a:p>
          <a:p>
            <a:pPr algn="just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Blockchain technologies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ready for mainstream government applications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US" sz="2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latest generation of Blockchain-based systems, such as Avalanche and Solana, offer ease of implementation, cost, security, scalability and user experience</a:t>
            </a:r>
          </a:p>
        </p:txBody>
      </p:sp>
    </p:spTree>
    <p:extLst>
      <p:ext uri="{BB962C8B-B14F-4D97-AF65-F5344CB8AC3E}">
        <p14:creationId xmlns:p14="http://schemas.microsoft.com/office/powerpoint/2010/main" val="18041640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Blockchain Government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1043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and distribution of government benefits</a:t>
            </a:r>
          </a:p>
          <a:p>
            <a:pPr algn="just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accounting practices, augment transparency in government bids, and automate polling and opinion collection in local governments, among other uses. </a:t>
            </a:r>
          </a:p>
          <a:p>
            <a:pPr algn="just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verification, identification, and evidence preservation. </a:t>
            </a:r>
          </a:p>
        </p:txBody>
      </p:sp>
    </p:spTree>
    <p:extLst>
      <p:ext uri="{BB962C8B-B14F-4D97-AF65-F5344CB8AC3E}">
        <p14:creationId xmlns:p14="http://schemas.microsoft.com/office/powerpoint/2010/main" val="26139019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Blockchain Adoption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Benchmarks are not well-established, 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Terms are not defined clearly, 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lot of misinformation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identify developers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ensure the correctness of Dapps (distributed applications built on Blockchains). </a:t>
            </a:r>
          </a:p>
        </p:txBody>
      </p:sp>
    </p:spTree>
    <p:extLst>
      <p:ext uri="{BB962C8B-B14F-4D97-AF65-F5344CB8AC3E}">
        <p14:creationId xmlns:p14="http://schemas.microsoft.com/office/powerpoint/2010/main" val="826949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Project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Approved as First WGISTA project in 1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Annual Meeting 2020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Team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project team includes WGISTA Secretariat and GAO</a:t>
            </a:r>
          </a:p>
          <a:p>
            <a:pPr marL="457200" lvl="1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scope of the project included: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 Scanning Survey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 Interviews</a:t>
            </a:r>
          </a:p>
        </p:txBody>
      </p:sp>
    </p:spTree>
    <p:extLst>
      <p:ext uri="{BB962C8B-B14F-4D97-AF65-F5344CB8AC3E}">
        <p14:creationId xmlns:p14="http://schemas.microsoft.com/office/powerpoint/2010/main" val="19382713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Artificial Intelligence Maturity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6461"/>
            <a:ext cx="9267908" cy="4351338"/>
          </a:xfrm>
        </p:spPr>
        <p:txBody>
          <a:bodyPr>
            <a:norm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Matured significantly over the past 10 years.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AI-assisted auditing can address limitations of resource constraints. 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Mainstream adoption remains a challenge. 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legal and regulatory environment, as well as leadership, hiring, and training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954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Artificial Intelligence Applications</a:t>
            </a:r>
            <a:b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(Related to Auditing)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2643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AI-based audits or “algorithmic audits” can enhance and supplement traditional audit process. 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government needs to explain and justify their use of algorithms as well as related design decisions and the overall impact of the AI-based systems on the public. 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government needs to overcome institutional tendencies to use “black box” methods, which involve testing or deployment of AI without clear understanding of how an algorithm arrives at its predictions. </a:t>
            </a:r>
          </a:p>
        </p:txBody>
      </p:sp>
    </p:spTree>
    <p:extLst>
      <p:ext uri="{BB962C8B-B14F-4D97-AF65-F5344CB8AC3E}">
        <p14:creationId xmlns:p14="http://schemas.microsoft.com/office/powerpoint/2010/main" val="8094832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 of AI Audits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standards and scope of an “algorithmic audit” may be unclear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 targets could outright ignore or overlook audit result or use their knowledge to manipulate audit findings. 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identification of audit targets and scope may be uncertain. 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conflicts of interest 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Rubber stamping practices 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 to identify audit targets in the first place. </a:t>
            </a:r>
          </a:p>
        </p:txBody>
      </p:sp>
    </p:spTree>
    <p:extLst>
      <p:ext uri="{BB962C8B-B14F-4D97-AF65-F5344CB8AC3E}">
        <p14:creationId xmlns:p14="http://schemas.microsoft.com/office/powerpoint/2010/main" val="5289147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Approaches to Review AI Powered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 performance guarantees 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Utilize synthetic data to test the systems against changing environments and multiple scenarios 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testing using dataset that is representative of all (or most) of the data that the model will be exposed to in production.</a:t>
            </a:r>
          </a:p>
          <a:p>
            <a:pPr lvl="0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performance metrics used in training the AI model and the precautions taken to ensure service quality.</a:t>
            </a:r>
          </a:p>
          <a:p>
            <a:pPr lvl="0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and analyze the training Datasets </a:t>
            </a:r>
          </a:p>
          <a:p>
            <a:pPr lvl="0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mechanisms to flag any potential performance degradation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9083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Preparing and Training for Artificial Intelligence 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5771"/>
            <a:ext cx="10515600" cy="4351338"/>
          </a:xfrm>
        </p:spPr>
        <p:txBody>
          <a:bodyPr/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Micro-degrees </a:t>
            </a:r>
          </a:p>
          <a:p>
            <a:pPr algn="just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training programs which could be composed of multiple micro-degree-based ones or </a:t>
            </a:r>
          </a:p>
          <a:p>
            <a:pPr algn="just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long structured trainings. </a:t>
            </a:r>
          </a:p>
          <a:p>
            <a:pPr algn="just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Customized training objectives to the specific challenges and tools used in the 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2068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Preparing and Training for Artificial Intelligence 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6775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Senior Management/Executives would need to know how AI systems can help improve performance and cut cost. So, AI training for leadership &amp; change management is key. </a:t>
            </a:r>
          </a:p>
          <a:p>
            <a:pPr algn="just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should be provided for operational staff to understand the technical/functional aspect of AI-based systems. </a:t>
            </a:r>
          </a:p>
          <a:p>
            <a:pPr algn="just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must ensure that their employees are aware of: </a:t>
            </a:r>
          </a:p>
          <a:p>
            <a:pPr lvl="1"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applications (current and potential) of AI in their industry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 employees</a:t>
            </a:r>
          </a:p>
          <a:p>
            <a:pPr lvl="1"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general understanding of how AI models operate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some employees in every department </a:t>
            </a:r>
          </a:p>
          <a:p>
            <a:pPr lvl="1"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deep understanding of AI models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Employees in the technical teams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232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5961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 Investments SAIs Could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1880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Recruit AI experts because it’s not an easy skill to pick up. 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Re-skilling/up-skilling employees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Purchase of new and emerging technologies. 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investment would go into the development/customization of products, their integration and testing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Strategically, organizations should aim to become AI-First organizations</a:t>
            </a:r>
          </a:p>
        </p:txBody>
      </p:sp>
    </p:spTree>
    <p:extLst>
      <p:ext uri="{BB962C8B-B14F-4D97-AF65-F5344CB8AC3E}">
        <p14:creationId xmlns:p14="http://schemas.microsoft.com/office/powerpoint/2010/main" val="39169888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 Areas of Interest for WGISTA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Publishing detailed and educative series of guides/white papers from SAI’s perspective on emerging technologies. </a:t>
            </a:r>
          </a:p>
          <a:p>
            <a:pPr lvl="0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WGISTA can undertake projects to write guidance frameworks on these emerging technologies from an auditor’s perspective, especially focusing on auditability, risks, and controls.</a:t>
            </a:r>
          </a:p>
          <a:p>
            <a:pPr lvl="0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an experts group of SAIs </a:t>
            </a:r>
          </a:p>
          <a:p>
            <a:pPr lvl="0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WGISTA may consider creating an INTOSAI innovation lab </a:t>
            </a:r>
          </a:p>
          <a:p>
            <a:pPr lvl="0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MoUs with stakeholders</a:t>
            </a:r>
          </a:p>
          <a:p>
            <a:pPr lvl="0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publish biannually a State of Emerging Technologies Report for SAIs. 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Series of webinars</a:t>
            </a:r>
          </a:p>
        </p:txBody>
      </p:sp>
    </p:spTree>
    <p:extLst>
      <p:ext uri="{BB962C8B-B14F-4D97-AF65-F5344CB8AC3E}">
        <p14:creationId xmlns:p14="http://schemas.microsoft.com/office/powerpoint/2010/main" val="13459136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Sharing of Draft Report for comments of WGISTA members – 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15-12-2022</a:t>
            </a:r>
          </a:p>
          <a:p>
            <a:pPr marL="0" indent="0" algn="just">
              <a:buNone/>
            </a:pP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Receiving feedback till – 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31-01-2023</a:t>
            </a:r>
          </a:p>
          <a:p>
            <a:pPr algn="just"/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report based on feedback received from WGISTA members- 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28-03-2023</a:t>
            </a:r>
          </a:p>
          <a:p>
            <a:pPr algn="just"/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Publishing Environment Scanning Report -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30-04-2023 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0165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1" t="7916" r="17174" b="26317"/>
          <a:stretch/>
        </p:blipFill>
        <p:spPr>
          <a:xfrm>
            <a:off x="4165062" y="2030649"/>
            <a:ext cx="3032561" cy="330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6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847436" y="6699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for Environment Scanning – Emerging Technologies Benefits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912091" y="2084243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coverage of data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efficient audit processes 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auditing 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reliable audit evidence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understanding of the client systems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risk assessment of client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Intelligent document analysis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outliers and errors in data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unstructured data</a:t>
            </a:r>
          </a:p>
        </p:txBody>
      </p:sp>
    </p:spTree>
    <p:extLst>
      <p:ext uri="{BB962C8B-B14F-4D97-AF65-F5344CB8AC3E}">
        <p14:creationId xmlns:p14="http://schemas.microsoft.com/office/powerpoint/2010/main" val="1457680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99336" y="2948771"/>
            <a:ext cx="41780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47816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3070412" y="1"/>
            <a:ext cx="7181952" cy="2787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22"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of Literature on Auditability of Emerging Technologies</a:t>
            </a: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1195296" y="3299296"/>
            <a:ext cx="9897578" cy="18825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22">
              <a:spcBef>
                <a:spcPts val="1200"/>
              </a:spcBef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U.S. Government Accountability Office (GAO) Science, Technology Assessment, and Analytics</a:t>
            </a:r>
          </a:p>
          <a:p>
            <a:pPr marL="0" indent="0" algn="ctr" defTabSz="914422">
              <a:spcBef>
                <a:spcPts val="1200"/>
              </a:spcBef>
              <a:buNone/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914422">
              <a:spcBef>
                <a:spcPts val="1200"/>
              </a:spcBef>
              <a:buNone/>
              <a:defRPr/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WGISTA Annual Meeting October 2021</a:t>
            </a:r>
          </a:p>
          <a:p>
            <a:pPr defTabSz="914422">
              <a:spcBef>
                <a:spcPts val="1200"/>
              </a:spcBef>
              <a:defRPr/>
            </a:pPr>
            <a:endParaRPr lang="en-US" alt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91499" y="6086322"/>
            <a:ext cx="7656419" cy="43282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24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0569" indent="-346373">
              <a:defRPr sz="2424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85491" indent="-277098">
              <a:defRPr sz="2424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39687" indent="-277098">
              <a:defRPr sz="2424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93883" indent="-277098">
              <a:defRPr sz="2424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48080" indent="-277098" defTabSz="1233473" eaLnBrk="0" fontAlgn="base" hangingPunct="0">
              <a:spcBef>
                <a:spcPct val="0"/>
              </a:spcBef>
              <a:spcAft>
                <a:spcPct val="0"/>
              </a:spcAft>
              <a:defRPr sz="2424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02276" indent="-277098" defTabSz="1233473" eaLnBrk="0" fontAlgn="base" hangingPunct="0">
              <a:spcBef>
                <a:spcPct val="0"/>
              </a:spcBef>
              <a:spcAft>
                <a:spcPct val="0"/>
              </a:spcAft>
              <a:defRPr sz="2424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56472" indent="-277098" defTabSz="1233473" eaLnBrk="0" fontAlgn="base" hangingPunct="0">
              <a:spcBef>
                <a:spcPct val="0"/>
              </a:spcBef>
              <a:spcAft>
                <a:spcPct val="0"/>
              </a:spcAft>
              <a:defRPr sz="2424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10669" indent="-277098" defTabSz="1233473" eaLnBrk="0" fontAlgn="base" hangingPunct="0">
              <a:spcBef>
                <a:spcPct val="0"/>
              </a:spcBef>
              <a:spcAft>
                <a:spcPct val="0"/>
              </a:spcAft>
              <a:defRPr sz="2424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33473">
              <a:defRPr/>
            </a:pPr>
            <a:r>
              <a:rPr lang="en-US" altLang="en-US" sz="19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more information, contact John Neumann, </a:t>
            </a:r>
            <a:r>
              <a:rPr lang="en-US" altLang="en-US" sz="194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neumannj@gao.gov</a:t>
            </a:r>
            <a:r>
              <a:rPr lang="en-US" altLang="en-US" sz="19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1" descr="GAO: Transportation Spending an Investment With Uncertain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7" y="385135"/>
            <a:ext cx="2009724" cy="200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272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39800" y="524563"/>
            <a:ext cx="10515600" cy="1325563"/>
          </a:xfrm>
        </p:spPr>
        <p:txBody>
          <a:bodyPr>
            <a:normAutofit/>
          </a:bodyPr>
          <a:lstStyle/>
          <a:p>
            <a:pPr defTabSz="914422"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Policies and Regulations</a:t>
            </a:r>
            <a:b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92018" y="1591508"/>
            <a:ext cx="10060709" cy="6122614"/>
          </a:xfrm>
        </p:spPr>
        <p:txBody>
          <a:bodyPr>
            <a:normAutofit/>
          </a:bodyPr>
          <a:lstStyle/>
          <a:p>
            <a:pPr algn="just" defTabSz="1234114"/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Artificial intelligence.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Governments have introduced policies to better regulate and incentivize the use of AI systems.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34114"/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Robotic process automation.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lack of guidance on how to implement RPA.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34114"/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5G networks.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Policies and regulations do not ensure equitable access, nor do they prioritize standardized practices in managing 5G. </a:t>
            </a:r>
          </a:p>
          <a:p>
            <a:pPr algn="just" defTabSz="1234114"/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Blockchain technology.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Governments are focused primarily on regulating cryptocurrency and related aspects of blockchain technology.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34114"/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computing.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Quantum computing is not fully mature and policy considerations should focus on establishing and promoting a workforce that can further develop the technology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LiteratureReviewTable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396" y="232748"/>
            <a:ext cx="1128738" cy="113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59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defTabSz="914422"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Sectors</a:t>
            </a: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5491" y="2386666"/>
            <a:ext cx="7664824" cy="3969684"/>
          </a:xfr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/>
              <a:t>Page </a:t>
            </a:r>
            <a:fld id="{84891C62-BE38-4BEB-A82D-1EC7BA7DB308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10" name="Picture 24" descr="LiteratureReviewTable-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661" y="434262"/>
            <a:ext cx="1164189" cy="118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1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1603</Words>
  <Application>Microsoft Office PowerPoint</Application>
  <PresentationFormat>Widescreen</PresentationFormat>
  <Paragraphs>211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Scheme of Presentation</vt:lpstr>
      <vt:lpstr>Introduction of Project</vt:lpstr>
      <vt:lpstr>Need for Environment Scanning – Emerging Technologies Benefits</vt:lpstr>
      <vt:lpstr>PowerPoint Presentation</vt:lpstr>
      <vt:lpstr>PowerPoint Presentation</vt:lpstr>
      <vt:lpstr>Policies and Regulations </vt:lpstr>
      <vt:lpstr>Sectors</vt:lpstr>
      <vt:lpstr>Workforce Skillsets</vt:lpstr>
      <vt:lpstr>Environment Scanning Survey</vt:lpstr>
      <vt:lpstr>Introduction </vt:lpstr>
      <vt:lpstr>Responses Analysis</vt:lpstr>
      <vt:lpstr>Responses Analysis</vt:lpstr>
      <vt:lpstr>Responses Analysis</vt:lpstr>
      <vt:lpstr>Responses Analysis</vt:lpstr>
      <vt:lpstr>Responses Analysis</vt:lpstr>
      <vt:lpstr>Responses Analysis</vt:lpstr>
      <vt:lpstr>Responses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Experts Interviewed</vt:lpstr>
      <vt:lpstr>Blockchain Maturity</vt:lpstr>
      <vt:lpstr>Blockchain Government Applications</vt:lpstr>
      <vt:lpstr>Blockchain Adoption Challenges</vt:lpstr>
      <vt:lpstr>Artificial Intelligence Maturity</vt:lpstr>
      <vt:lpstr>Artificial Intelligence Applications  (Related to Auditing)</vt:lpstr>
      <vt:lpstr>Challenges of AI Audits</vt:lpstr>
      <vt:lpstr>Best Approaches to Review AI Powered Systems</vt:lpstr>
      <vt:lpstr>Preparing and Training for Artificial Intelligence Era</vt:lpstr>
      <vt:lpstr>Preparing and Training for Artificial Intelligence Era</vt:lpstr>
      <vt:lpstr>Strategic Investments SAIs Could Consider</vt:lpstr>
      <vt:lpstr>Potential Areas of Interest for WGISTA</vt:lpstr>
      <vt:lpstr>Next Steps</vt:lpstr>
      <vt:lpstr>PowerPoint Presentation</vt:lpstr>
    </vt:vector>
  </TitlesOfParts>
  <Company>Supreme Audit Institution (SAI)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Fatima Omar Balbehaith</dc:creator>
  <cp:lastModifiedBy>SA3695</cp:lastModifiedBy>
  <cp:revision>45</cp:revision>
  <dcterms:created xsi:type="dcterms:W3CDTF">2022-11-21T06:39:30Z</dcterms:created>
  <dcterms:modified xsi:type="dcterms:W3CDTF">2022-12-06T17:57:21Z</dcterms:modified>
</cp:coreProperties>
</file>