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83" r:id="rId5"/>
    <p:sldId id="258" r:id="rId6"/>
    <p:sldId id="269" r:id="rId7"/>
    <p:sldId id="264" r:id="rId8"/>
    <p:sldId id="284" r:id="rId9"/>
    <p:sldId id="286" r:id="rId10"/>
    <p:sldId id="287" r:id="rId11"/>
    <p:sldId id="288" r:id="rId12"/>
    <p:sldId id="289" r:id="rId13"/>
    <p:sldId id="285" r:id="rId14"/>
    <p:sldId id="290"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chana Shirsat" initials="AS" lastIdx="1" clrIdx="0">
    <p:extLst>
      <p:ext uri="{19B8F6BF-5375-455C-9EA6-DF929625EA0E}">
        <p15:presenceInfo xmlns:p15="http://schemas.microsoft.com/office/powerpoint/2012/main" userId="S::archana.shirsat@idi.no::0e4db074-5069-414b-818c-2b59d23733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61C5E"/>
    <a:srgbClr val="2E2345"/>
    <a:srgbClr val="5D257C"/>
    <a:srgbClr val="CB1A74"/>
    <a:srgbClr val="BE0000"/>
    <a:srgbClr val="662C7B"/>
    <a:srgbClr val="37071F"/>
    <a:srgbClr val="FADAEA"/>
    <a:srgbClr val="F1E8F8"/>
    <a:srgbClr val="F78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D3D4E-0951-441C-BA5F-5F792AE6A840}" v="65" dt="2022-12-01T12:19:31.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2" autoAdjust="0"/>
    <p:restoredTop sz="96281"/>
  </p:normalViewPr>
  <p:slideViewPr>
    <p:cSldViewPr snapToGrid="0" snapToObjects="1">
      <p:cViewPr varScale="1">
        <p:scale>
          <a:sx n="114" d="100"/>
          <a:sy n="114" d="100"/>
        </p:scale>
        <p:origin x="7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s Ponomarjovs" userId="ae8cfade-d9b5-4e1f-9ff7-b5957ca5a1c7" providerId="ADAL" clId="{D53D3D4E-0951-441C-BA5F-5F792AE6A840}"/>
    <pc:docChg chg="custSel addSld modSld">
      <pc:chgData name="Antons Ponomarjovs" userId="ae8cfade-d9b5-4e1f-9ff7-b5957ca5a1c7" providerId="ADAL" clId="{D53D3D4E-0951-441C-BA5F-5F792AE6A840}" dt="2022-12-02T10:04:23.531" v="327" actId="6549"/>
      <pc:docMkLst>
        <pc:docMk/>
      </pc:docMkLst>
      <pc:sldChg chg="addSp delSp modSp add mod">
        <pc:chgData name="Antons Ponomarjovs" userId="ae8cfade-d9b5-4e1f-9ff7-b5957ca5a1c7" providerId="ADAL" clId="{D53D3D4E-0951-441C-BA5F-5F792AE6A840}" dt="2022-12-02T08:22:06.620" v="291" actId="1035"/>
        <pc:sldMkLst>
          <pc:docMk/>
          <pc:sldMk cId="4155582925" sldId="269"/>
        </pc:sldMkLst>
        <pc:spChg chg="mod">
          <ac:chgData name="Antons Ponomarjovs" userId="ae8cfade-d9b5-4e1f-9ff7-b5957ca5a1c7" providerId="ADAL" clId="{D53D3D4E-0951-441C-BA5F-5F792AE6A840}" dt="2022-12-02T08:21:59.605" v="280" actId="20577"/>
          <ac:spMkLst>
            <pc:docMk/>
            <pc:sldMk cId="4155582925" sldId="269"/>
            <ac:spMk id="2" creationId="{4CD8E05F-9BA0-7449-B7B3-6A1EBF50CF35}"/>
          </ac:spMkLst>
        </pc:spChg>
        <pc:spChg chg="add del">
          <ac:chgData name="Antons Ponomarjovs" userId="ae8cfade-d9b5-4e1f-9ff7-b5957ca5a1c7" providerId="ADAL" clId="{D53D3D4E-0951-441C-BA5F-5F792AE6A840}" dt="2022-12-01T11:54:27.348" v="8" actId="478"/>
          <ac:spMkLst>
            <pc:docMk/>
            <pc:sldMk cId="4155582925" sldId="269"/>
            <ac:spMk id="6" creationId="{7189E4D5-57FB-4C69-9A89-B0B6B16232A1}"/>
          </ac:spMkLst>
        </pc:spChg>
        <pc:spChg chg="add del">
          <ac:chgData name="Antons Ponomarjovs" userId="ae8cfade-d9b5-4e1f-9ff7-b5957ca5a1c7" providerId="ADAL" clId="{D53D3D4E-0951-441C-BA5F-5F792AE6A840}" dt="2022-12-01T11:56:22.139" v="33"/>
          <ac:spMkLst>
            <pc:docMk/>
            <pc:sldMk cId="4155582925" sldId="269"/>
            <ac:spMk id="15" creationId="{3A5944CC-8F13-4CA2-851B-CE812C3C060B}"/>
          </ac:spMkLst>
        </pc:spChg>
        <pc:spChg chg="add del">
          <ac:chgData name="Antons Ponomarjovs" userId="ae8cfade-d9b5-4e1f-9ff7-b5957ca5a1c7" providerId="ADAL" clId="{D53D3D4E-0951-441C-BA5F-5F792AE6A840}" dt="2022-12-01T11:59:05.283" v="46"/>
          <ac:spMkLst>
            <pc:docMk/>
            <pc:sldMk cId="4155582925" sldId="269"/>
            <ac:spMk id="18" creationId="{F0A8DF52-EF70-4CF0-BE9F-2304B78BF663}"/>
          </ac:spMkLst>
        </pc:spChg>
        <pc:spChg chg="add del mod">
          <ac:chgData name="Antons Ponomarjovs" userId="ae8cfade-d9b5-4e1f-9ff7-b5957ca5a1c7" providerId="ADAL" clId="{D53D3D4E-0951-441C-BA5F-5F792AE6A840}" dt="2022-12-01T12:03:07.885" v="177" actId="478"/>
          <ac:spMkLst>
            <pc:docMk/>
            <pc:sldMk cId="4155582925" sldId="269"/>
            <ac:spMk id="19" creationId="{16944C32-7A9F-4272-9E27-EB538D8544A1}"/>
          </ac:spMkLst>
        </pc:spChg>
        <pc:spChg chg="add mod">
          <ac:chgData name="Antons Ponomarjovs" userId="ae8cfade-d9b5-4e1f-9ff7-b5957ca5a1c7" providerId="ADAL" clId="{D53D3D4E-0951-441C-BA5F-5F792AE6A840}" dt="2022-12-01T12:03:47.614" v="212" actId="164"/>
          <ac:spMkLst>
            <pc:docMk/>
            <pc:sldMk cId="4155582925" sldId="269"/>
            <ac:spMk id="20" creationId="{0411F1CF-75FC-4F35-97B0-D56F08C4D199}"/>
          </ac:spMkLst>
        </pc:spChg>
        <pc:spChg chg="add mod">
          <ac:chgData name="Antons Ponomarjovs" userId="ae8cfade-d9b5-4e1f-9ff7-b5957ca5a1c7" providerId="ADAL" clId="{D53D3D4E-0951-441C-BA5F-5F792AE6A840}" dt="2022-12-01T12:03:47.614" v="212" actId="164"/>
          <ac:spMkLst>
            <pc:docMk/>
            <pc:sldMk cId="4155582925" sldId="269"/>
            <ac:spMk id="21" creationId="{4AD611C1-0DE7-40A6-AF33-419490034D23}"/>
          </ac:spMkLst>
        </pc:spChg>
        <pc:spChg chg="add mod">
          <ac:chgData name="Antons Ponomarjovs" userId="ae8cfade-d9b5-4e1f-9ff7-b5957ca5a1c7" providerId="ADAL" clId="{D53D3D4E-0951-441C-BA5F-5F792AE6A840}" dt="2022-12-01T12:03:57.559" v="223" actId="6549"/>
          <ac:spMkLst>
            <pc:docMk/>
            <pc:sldMk cId="4155582925" sldId="269"/>
            <ac:spMk id="22" creationId="{7A51D53B-2E4E-434A-B46D-544ECEC5CB26}"/>
          </ac:spMkLst>
        </pc:spChg>
        <pc:grpChg chg="add mod">
          <ac:chgData name="Antons Ponomarjovs" userId="ae8cfade-d9b5-4e1f-9ff7-b5957ca5a1c7" providerId="ADAL" clId="{D53D3D4E-0951-441C-BA5F-5F792AE6A840}" dt="2022-12-02T08:22:06.620" v="291" actId="1035"/>
          <ac:grpSpMkLst>
            <pc:docMk/>
            <pc:sldMk cId="4155582925" sldId="269"/>
            <ac:grpSpMk id="23" creationId="{6B39F200-B326-4D16-B731-9D4445806B15}"/>
          </ac:grpSpMkLst>
        </pc:grpChg>
        <pc:graphicFrameChg chg="mod modGraphic">
          <ac:chgData name="Antons Ponomarjovs" userId="ae8cfade-d9b5-4e1f-9ff7-b5957ca5a1c7" providerId="ADAL" clId="{D53D3D4E-0951-441C-BA5F-5F792AE6A840}" dt="2022-12-01T12:19:03.841" v="224" actId="207"/>
          <ac:graphicFrameMkLst>
            <pc:docMk/>
            <pc:sldMk cId="4155582925" sldId="269"/>
            <ac:graphicFrameMk id="3" creationId="{CDA6105B-A9A8-4311-A70C-1CF18065BBE7}"/>
          </ac:graphicFrameMkLst>
        </pc:graphicFrameChg>
        <pc:picChg chg="add del mod">
          <ac:chgData name="Antons Ponomarjovs" userId="ae8cfade-d9b5-4e1f-9ff7-b5957ca5a1c7" providerId="ADAL" clId="{D53D3D4E-0951-441C-BA5F-5F792AE6A840}" dt="2022-12-01T11:59:53.799" v="47" actId="478"/>
          <ac:picMkLst>
            <pc:docMk/>
            <pc:sldMk cId="4155582925" sldId="269"/>
            <ac:picMk id="8" creationId="{8E68CB16-3986-42AF-83D3-8A109CC32F37}"/>
          </ac:picMkLst>
        </pc:picChg>
        <pc:picChg chg="add del mod">
          <ac:chgData name="Antons Ponomarjovs" userId="ae8cfade-d9b5-4e1f-9ff7-b5957ca5a1c7" providerId="ADAL" clId="{D53D3D4E-0951-441C-BA5F-5F792AE6A840}" dt="2022-12-01T11:59:53.799" v="47" actId="478"/>
          <ac:picMkLst>
            <pc:docMk/>
            <pc:sldMk cId="4155582925" sldId="269"/>
            <ac:picMk id="10" creationId="{80735F87-AC98-4AE5-B960-B67C4B0C9D83}"/>
          </ac:picMkLst>
        </pc:picChg>
        <pc:picChg chg="add del mod">
          <ac:chgData name="Antons Ponomarjovs" userId="ae8cfade-d9b5-4e1f-9ff7-b5957ca5a1c7" providerId="ADAL" clId="{D53D3D4E-0951-441C-BA5F-5F792AE6A840}" dt="2022-12-01T11:59:53.799" v="47" actId="478"/>
          <ac:picMkLst>
            <pc:docMk/>
            <pc:sldMk cId="4155582925" sldId="269"/>
            <ac:picMk id="14" creationId="{1AC3C4BC-50A3-4087-B646-038CB55473B0}"/>
          </ac:picMkLst>
        </pc:picChg>
        <pc:picChg chg="add del mod">
          <ac:chgData name="Antons Ponomarjovs" userId="ae8cfade-d9b5-4e1f-9ff7-b5957ca5a1c7" providerId="ADAL" clId="{D53D3D4E-0951-441C-BA5F-5F792AE6A840}" dt="2022-12-01T11:59:55.583" v="48" actId="478"/>
          <ac:picMkLst>
            <pc:docMk/>
            <pc:sldMk cId="4155582925" sldId="269"/>
            <ac:picMk id="17" creationId="{D191DF00-7974-476C-9C07-85A3481A9DC2}"/>
          </ac:picMkLst>
        </pc:picChg>
      </pc:sldChg>
      <pc:sldChg chg="modSp mod">
        <pc:chgData name="Antons Ponomarjovs" userId="ae8cfade-d9b5-4e1f-9ff7-b5957ca5a1c7" providerId="ADAL" clId="{D53D3D4E-0951-441C-BA5F-5F792AE6A840}" dt="2022-12-02T10:04:23.531" v="327" actId="6549"/>
        <pc:sldMkLst>
          <pc:docMk/>
          <pc:sldMk cId="3603236602" sldId="283"/>
        </pc:sldMkLst>
        <pc:spChg chg="mod">
          <ac:chgData name="Antons Ponomarjovs" userId="ae8cfade-d9b5-4e1f-9ff7-b5957ca5a1c7" providerId="ADAL" clId="{D53D3D4E-0951-441C-BA5F-5F792AE6A840}" dt="2022-12-02T10:04:23.531" v="327" actId="6549"/>
          <ac:spMkLst>
            <pc:docMk/>
            <pc:sldMk cId="3603236602" sldId="283"/>
            <ac:spMk id="9" creationId="{BBF3E3EF-4D01-459F-88D0-6797F8B1825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A693D-6964-499C-9B13-81614E303566}" type="doc">
      <dgm:prSet loTypeId="urn:microsoft.com/office/officeart/2005/8/layout/process1" loCatId="process" qsTypeId="urn:microsoft.com/office/officeart/2005/8/quickstyle/simple1" qsCatId="simple" csTypeId="urn:microsoft.com/office/officeart/2005/8/colors/accent1_2" csCatId="accent1" phldr="1"/>
      <dgm:spPr/>
    </dgm:pt>
    <dgm:pt modelId="{DE0F6B37-69E0-4C91-9BDE-0A3ED2176BC9}">
      <dgm:prSet phldrT="[Text]" custT="1"/>
      <dgm:spPr>
        <a:solidFill>
          <a:srgbClr val="461C5E"/>
        </a:solidFill>
      </dgm:spPr>
      <dgm:t>
        <a:bodyPr/>
        <a:lstStyle/>
        <a:p>
          <a:r>
            <a:rPr lang="en-US" sz="2000" dirty="0"/>
            <a:t>INTOSAI Stakeholders</a:t>
          </a:r>
          <a:endParaRPr lang="nb-NO" sz="2000" dirty="0"/>
        </a:p>
      </dgm:t>
    </dgm:pt>
    <dgm:pt modelId="{6FB7D458-E1BC-466F-A0B8-157155FBDFC4}" type="parTrans" cxnId="{B9A80A0A-0A21-4AC6-9907-0EBD7741FC11}">
      <dgm:prSet/>
      <dgm:spPr/>
      <dgm:t>
        <a:bodyPr/>
        <a:lstStyle/>
        <a:p>
          <a:endParaRPr lang="nb-NO" sz="1400"/>
        </a:p>
      </dgm:t>
    </dgm:pt>
    <dgm:pt modelId="{290148EA-3AF1-49A8-9DB9-F55985D35CB0}" type="sibTrans" cxnId="{B9A80A0A-0A21-4AC6-9907-0EBD7741FC11}">
      <dgm:prSet custT="1"/>
      <dgm:spPr>
        <a:solidFill>
          <a:srgbClr val="CB1A74"/>
        </a:solidFill>
      </dgm:spPr>
      <dgm:t>
        <a:bodyPr/>
        <a:lstStyle/>
        <a:p>
          <a:endParaRPr lang="nb-NO" sz="1600"/>
        </a:p>
      </dgm:t>
    </dgm:pt>
    <dgm:pt modelId="{BA815887-0EC8-4F86-B522-FBE6BF974B8F}">
      <dgm:prSet phldrT="[Text]" custT="1"/>
      <dgm:spPr>
        <a:solidFill>
          <a:srgbClr val="461C5E"/>
        </a:solidFill>
      </dgm:spPr>
      <dgm:t>
        <a:bodyPr/>
        <a:lstStyle/>
        <a:p>
          <a:r>
            <a:rPr lang="en-US" sz="2000" dirty="0"/>
            <a:t>INTOSAI Regional Bodies</a:t>
          </a:r>
          <a:endParaRPr lang="nb-NO" sz="2000" dirty="0"/>
        </a:p>
      </dgm:t>
    </dgm:pt>
    <dgm:pt modelId="{EF89F123-DB0D-43D8-B386-67FCCC3585BA}" type="parTrans" cxnId="{D6410B41-4DC4-4C07-8C57-C0E7087F33DC}">
      <dgm:prSet/>
      <dgm:spPr/>
      <dgm:t>
        <a:bodyPr/>
        <a:lstStyle/>
        <a:p>
          <a:endParaRPr lang="nb-NO" sz="1400"/>
        </a:p>
      </dgm:t>
    </dgm:pt>
    <dgm:pt modelId="{AAD5A5C0-E17B-4C96-A015-B0520B11D732}" type="sibTrans" cxnId="{D6410B41-4DC4-4C07-8C57-C0E7087F33DC}">
      <dgm:prSet custT="1"/>
      <dgm:spPr>
        <a:solidFill>
          <a:srgbClr val="CB1A74"/>
        </a:solidFill>
      </dgm:spPr>
      <dgm:t>
        <a:bodyPr/>
        <a:lstStyle/>
        <a:p>
          <a:endParaRPr lang="nb-NO" sz="1600"/>
        </a:p>
      </dgm:t>
    </dgm:pt>
    <dgm:pt modelId="{4963AC31-C08C-407B-8758-C14E04FAD281}">
      <dgm:prSet phldrT="[Text]" custT="1"/>
      <dgm:spPr>
        <a:solidFill>
          <a:srgbClr val="461C5E"/>
        </a:solidFill>
      </dgm:spPr>
      <dgm:t>
        <a:bodyPr/>
        <a:lstStyle/>
        <a:p>
          <a:r>
            <a:rPr lang="en-US" sz="2000" dirty="0"/>
            <a:t>Development partners</a:t>
          </a:r>
          <a:endParaRPr lang="nb-NO" sz="2000" dirty="0"/>
        </a:p>
      </dgm:t>
    </dgm:pt>
    <dgm:pt modelId="{4D5F625E-0F66-435D-AF79-0FEADA55A1D1}" type="parTrans" cxnId="{8D2188D9-ACD6-4EF6-9731-80DF7DFF5B4C}">
      <dgm:prSet/>
      <dgm:spPr/>
      <dgm:t>
        <a:bodyPr/>
        <a:lstStyle/>
        <a:p>
          <a:endParaRPr lang="nb-NO" sz="1400"/>
        </a:p>
      </dgm:t>
    </dgm:pt>
    <dgm:pt modelId="{98425551-EF7F-40C0-AE13-66C04E09988D}" type="sibTrans" cxnId="{8D2188D9-ACD6-4EF6-9731-80DF7DFF5B4C}">
      <dgm:prSet custT="1"/>
      <dgm:spPr>
        <a:solidFill>
          <a:srgbClr val="CB1A74"/>
        </a:solidFill>
      </dgm:spPr>
      <dgm:t>
        <a:bodyPr/>
        <a:lstStyle/>
        <a:p>
          <a:endParaRPr lang="nb-NO" sz="1600"/>
        </a:p>
      </dgm:t>
    </dgm:pt>
    <dgm:pt modelId="{2159FD54-44BB-48C8-9BA8-BC709C13911D}">
      <dgm:prSet phldrT="[Text]" custT="1"/>
      <dgm:spPr>
        <a:solidFill>
          <a:srgbClr val="461C5E"/>
        </a:solidFill>
      </dgm:spPr>
      <dgm:t>
        <a:bodyPr/>
        <a:lstStyle/>
        <a:p>
          <a:r>
            <a:rPr lang="en-US" sz="2000" dirty="0"/>
            <a:t>Civil Society Organizations</a:t>
          </a:r>
          <a:endParaRPr lang="nb-NO" sz="2000" dirty="0"/>
        </a:p>
      </dgm:t>
    </dgm:pt>
    <dgm:pt modelId="{45FCC8E5-B89F-4CB4-AF48-8D0D5763D4FB}" type="parTrans" cxnId="{0CB5A584-C998-4641-8720-C1432E210BBF}">
      <dgm:prSet/>
      <dgm:spPr/>
      <dgm:t>
        <a:bodyPr/>
        <a:lstStyle/>
        <a:p>
          <a:endParaRPr lang="nb-NO" sz="1400"/>
        </a:p>
      </dgm:t>
    </dgm:pt>
    <dgm:pt modelId="{05AADA0E-E0A4-4D19-9525-B6C09E4EB467}" type="sibTrans" cxnId="{0CB5A584-C998-4641-8720-C1432E210BBF}">
      <dgm:prSet/>
      <dgm:spPr/>
      <dgm:t>
        <a:bodyPr/>
        <a:lstStyle/>
        <a:p>
          <a:endParaRPr lang="nb-NO" sz="1400"/>
        </a:p>
      </dgm:t>
    </dgm:pt>
    <dgm:pt modelId="{EDFF15A1-C038-49F2-BFD2-63E7E67ED463}" type="pres">
      <dgm:prSet presAssocID="{27BA693D-6964-499C-9B13-81614E303566}" presName="Name0" presStyleCnt="0">
        <dgm:presLayoutVars>
          <dgm:dir/>
          <dgm:resizeHandles val="exact"/>
        </dgm:presLayoutVars>
      </dgm:prSet>
      <dgm:spPr/>
    </dgm:pt>
    <dgm:pt modelId="{D067261B-6206-436C-A25A-14CD1F046189}" type="pres">
      <dgm:prSet presAssocID="{DE0F6B37-69E0-4C91-9BDE-0A3ED2176BC9}" presName="node" presStyleLbl="node1" presStyleIdx="0" presStyleCnt="4">
        <dgm:presLayoutVars>
          <dgm:bulletEnabled val="1"/>
        </dgm:presLayoutVars>
      </dgm:prSet>
      <dgm:spPr/>
    </dgm:pt>
    <dgm:pt modelId="{909C0D32-6BFE-4D1E-91ED-94EF29F4A2EA}" type="pres">
      <dgm:prSet presAssocID="{290148EA-3AF1-49A8-9DB9-F55985D35CB0}" presName="sibTrans" presStyleLbl="sibTrans2D1" presStyleIdx="0" presStyleCnt="3"/>
      <dgm:spPr/>
    </dgm:pt>
    <dgm:pt modelId="{6F85A522-F596-4993-890A-C47ABB163215}" type="pres">
      <dgm:prSet presAssocID="{290148EA-3AF1-49A8-9DB9-F55985D35CB0}" presName="connectorText" presStyleLbl="sibTrans2D1" presStyleIdx="0" presStyleCnt="3"/>
      <dgm:spPr/>
    </dgm:pt>
    <dgm:pt modelId="{DC0981F9-C7C1-4353-8CAB-5C87A2BCDD35}" type="pres">
      <dgm:prSet presAssocID="{BA815887-0EC8-4F86-B522-FBE6BF974B8F}" presName="node" presStyleLbl="node1" presStyleIdx="1" presStyleCnt="4">
        <dgm:presLayoutVars>
          <dgm:bulletEnabled val="1"/>
        </dgm:presLayoutVars>
      </dgm:prSet>
      <dgm:spPr/>
    </dgm:pt>
    <dgm:pt modelId="{9FB8AC6C-FE35-40EA-BB17-63509B32FA5A}" type="pres">
      <dgm:prSet presAssocID="{AAD5A5C0-E17B-4C96-A015-B0520B11D732}" presName="sibTrans" presStyleLbl="sibTrans2D1" presStyleIdx="1" presStyleCnt="3"/>
      <dgm:spPr/>
    </dgm:pt>
    <dgm:pt modelId="{A2BA1B5A-EC9B-49D1-92DA-6A3E3E258FD9}" type="pres">
      <dgm:prSet presAssocID="{AAD5A5C0-E17B-4C96-A015-B0520B11D732}" presName="connectorText" presStyleLbl="sibTrans2D1" presStyleIdx="1" presStyleCnt="3"/>
      <dgm:spPr/>
    </dgm:pt>
    <dgm:pt modelId="{62D851BF-3D47-4CC6-813A-1EEAC8F137C0}" type="pres">
      <dgm:prSet presAssocID="{4963AC31-C08C-407B-8758-C14E04FAD281}" presName="node" presStyleLbl="node1" presStyleIdx="2" presStyleCnt="4">
        <dgm:presLayoutVars>
          <dgm:bulletEnabled val="1"/>
        </dgm:presLayoutVars>
      </dgm:prSet>
      <dgm:spPr/>
    </dgm:pt>
    <dgm:pt modelId="{74A3DFCC-C4CA-4B1F-84B6-B8D6BEB2A9C1}" type="pres">
      <dgm:prSet presAssocID="{98425551-EF7F-40C0-AE13-66C04E09988D}" presName="sibTrans" presStyleLbl="sibTrans2D1" presStyleIdx="2" presStyleCnt="3"/>
      <dgm:spPr/>
    </dgm:pt>
    <dgm:pt modelId="{6530D235-D039-4EBB-A754-267814486B1F}" type="pres">
      <dgm:prSet presAssocID="{98425551-EF7F-40C0-AE13-66C04E09988D}" presName="connectorText" presStyleLbl="sibTrans2D1" presStyleIdx="2" presStyleCnt="3"/>
      <dgm:spPr/>
    </dgm:pt>
    <dgm:pt modelId="{8EC217AE-0A76-49F6-821C-29384DDEE89E}" type="pres">
      <dgm:prSet presAssocID="{2159FD54-44BB-48C8-9BA8-BC709C13911D}" presName="node" presStyleLbl="node1" presStyleIdx="3" presStyleCnt="4">
        <dgm:presLayoutVars>
          <dgm:bulletEnabled val="1"/>
        </dgm:presLayoutVars>
      </dgm:prSet>
      <dgm:spPr/>
    </dgm:pt>
  </dgm:ptLst>
  <dgm:cxnLst>
    <dgm:cxn modelId="{C5CC3702-356A-48D8-8F7E-0DC276B40525}" type="presOf" srcId="{2159FD54-44BB-48C8-9BA8-BC709C13911D}" destId="{8EC217AE-0A76-49F6-821C-29384DDEE89E}" srcOrd="0" destOrd="0" presId="urn:microsoft.com/office/officeart/2005/8/layout/process1"/>
    <dgm:cxn modelId="{B9A80A0A-0A21-4AC6-9907-0EBD7741FC11}" srcId="{27BA693D-6964-499C-9B13-81614E303566}" destId="{DE0F6B37-69E0-4C91-9BDE-0A3ED2176BC9}" srcOrd="0" destOrd="0" parTransId="{6FB7D458-E1BC-466F-A0B8-157155FBDFC4}" sibTransId="{290148EA-3AF1-49A8-9DB9-F55985D35CB0}"/>
    <dgm:cxn modelId="{DFE6380F-2309-4559-8A5E-3A3E3D622EFB}" type="presOf" srcId="{290148EA-3AF1-49A8-9DB9-F55985D35CB0}" destId="{6F85A522-F596-4993-890A-C47ABB163215}" srcOrd="1" destOrd="0" presId="urn:microsoft.com/office/officeart/2005/8/layout/process1"/>
    <dgm:cxn modelId="{0F74AD26-C905-4A87-A593-654544F4D019}" type="presOf" srcId="{290148EA-3AF1-49A8-9DB9-F55985D35CB0}" destId="{909C0D32-6BFE-4D1E-91ED-94EF29F4A2EA}" srcOrd="0" destOrd="0" presId="urn:microsoft.com/office/officeart/2005/8/layout/process1"/>
    <dgm:cxn modelId="{E97B5D3D-0F2F-4E1F-A74A-4F80D742FC4D}" type="presOf" srcId="{27BA693D-6964-499C-9B13-81614E303566}" destId="{EDFF15A1-C038-49F2-BFD2-63E7E67ED463}" srcOrd="0" destOrd="0" presId="urn:microsoft.com/office/officeart/2005/8/layout/process1"/>
    <dgm:cxn modelId="{BC0E8140-EB0E-454C-9301-44C2E1A0E1B8}" type="presOf" srcId="{98425551-EF7F-40C0-AE13-66C04E09988D}" destId="{6530D235-D039-4EBB-A754-267814486B1F}" srcOrd="1" destOrd="0" presId="urn:microsoft.com/office/officeart/2005/8/layout/process1"/>
    <dgm:cxn modelId="{D6410B41-4DC4-4C07-8C57-C0E7087F33DC}" srcId="{27BA693D-6964-499C-9B13-81614E303566}" destId="{BA815887-0EC8-4F86-B522-FBE6BF974B8F}" srcOrd="1" destOrd="0" parTransId="{EF89F123-DB0D-43D8-B386-67FCCC3585BA}" sibTransId="{AAD5A5C0-E17B-4C96-A015-B0520B11D732}"/>
    <dgm:cxn modelId="{0CB5A584-C998-4641-8720-C1432E210BBF}" srcId="{27BA693D-6964-499C-9B13-81614E303566}" destId="{2159FD54-44BB-48C8-9BA8-BC709C13911D}" srcOrd="3" destOrd="0" parTransId="{45FCC8E5-B89F-4CB4-AF48-8D0D5763D4FB}" sibTransId="{05AADA0E-E0A4-4D19-9525-B6C09E4EB467}"/>
    <dgm:cxn modelId="{71F47C89-76FF-4C3A-9643-BF8885158111}" type="presOf" srcId="{AAD5A5C0-E17B-4C96-A015-B0520B11D732}" destId="{9FB8AC6C-FE35-40EA-BB17-63509B32FA5A}" srcOrd="0" destOrd="0" presId="urn:microsoft.com/office/officeart/2005/8/layout/process1"/>
    <dgm:cxn modelId="{B1BB2DD0-58DE-4470-9976-73CC45784ABD}" type="presOf" srcId="{DE0F6B37-69E0-4C91-9BDE-0A3ED2176BC9}" destId="{D067261B-6206-436C-A25A-14CD1F046189}" srcOrd="0" destOrd="0" presId="urn:microsoft.com/office/officeart/2005/8/layout/process1"/>
    <dgm:cxn modelId="{8D2188D9-ACD6-4EF6-9731-80DF7DFF5B4C}" srcId="{27BA693D-6964-499C-9B13-81614E303566}" destId="{4963AC31-C08C-407B-8758-C14E04FAD281}" srcOrd="2" destOrd="0" parTransId="{4D5F625E-0F66-435D-AF79-0FEADA55A1D1}" sibTransId="{98425551-EF7F-40C0-AE13-66C04E09988D}"/>
    <dgm:cxn modelId="{56719FE4-5DD0-490F-9BEB-7B9D2E99CDC2}" type="presOf" srcId="{AAD5A5C0-E17B-4C96-A015-B0520B11D732}" destId="{A2BA1B5A-EC9B-49D1-92DA-6A3E3E258FD9}" srcOrd="1" destOrd="0" presId="urn:microsoft.com/office/officeart/2005/8/layout/process1"/>
    <dgm:cxn modelId="{48B464EA-8B0B-4AC5-B523-278FE9841B1C}" type="presOf" srcId="{BA815887-0EC8-4F86-B522-FBE6BF974B8F}" destId="{DC0981F9-C7C1-4353-8CAB-5C87A2BCDD35}" srcOrd="0" destOrd="0" presId="urn:microsoft.com/office/officeart/2005/8/layout/process1"/>
    <dgm:cxn modelId="{ACB315F9-7A76-4772-89BB-304187D40C1D}" type="presOf" srcId="{4963AC31-C08C-407B-8758-C14E04FAD281}" destId="{62D851BF-3D47-4CC6-813A-1EEAC8F137C0}" srcOrd="0" destOrd="0" presId="urn:microsoft.com/office/officeart/2005/8/layout/process1"/>
    <dgm:cxn modelId="{4B6648FA-2BF3-4550-86F6-6965A4777D36}" type="presOf" srcId="{98425551-EF7F-40C0-AE13-66C04E09988D}" destId="{74A3DFCC-C4CA-4B1F-84B6-B8D6BEB2A9C1}" srcOrd="0" destOrd="0" presId="urn:microsoft.com/office/officeart/2005/8/layout/process1"/>
    <dgm:cxn modelId="{4559CB2B-424D-48D7-98F1-F5FF5ADC9AB2}" type="presParOf" srcId="{EDFF15A1-C038-49F2-BFD2-63E7E67ED463}" destId="{D067261B-6206-436C-A25A-14CD1F046189}" srcOrd="0" destOrd="0" presId="urn:microsoft.com/office/officeart/2005/8/layout/process1"/>
    <dgm:cxn modelId="{97ABAC96-27F4-48FB-89AF-929B6FBFCEBE}" type="presParOf" srcId="{EDFF15A1-C038-49F2-BFD2-63E7E67ED463}" destId="{909C0D32-6BFE-4D1E-91ED-94EF29F4A2EA}" srcOrd="1" destOrd="0" presId="urn:microsoft.com/office/officeart/2005/8/layout/process1"/>
    <dgm:cxn modelId="{240BEE77-1C67-49F9-9536-B4B1D78004CF}" type="presParOf" srcId="{909C0D32-6BFE-4D1E-91ED-94EF29F4A2EA}" destId="{6F85A522-F596-4993-890A-C47ABB163215}" srcOrd="0" destOrd="0" presId="urn:microsoft.com/office/officeart/2005/8/layout/process1"/>
    <dgm:cxn modelId="{28FD8966-BE72-445F-BE12-D4AE2A0CFE54}" type="presParOf" srcId="{EDFF15A1-C038-49F2-BFD2-63E7E67ED463}" destId="{DC0981F9-C7C1-4353-8CAB-5C87A2BCDD35}" srcOrd="2" destOrd="0" presId="urn:microsoft.com/office/officeart/2005/8/layout/process1"/>
    <dgm:cxn modelId="{D579014B-D67E-4B2B-A4E3-3125DDCAF6E9}" type="presParOf" srcId="{EDFF15A1-C038-49F2-BFD2-63E7E67ED463}" destId="{9FB8AC6C-FE35-40EA-BB17-63509B32FA5A}" srcOrd="3" destOrd="0" presId="urn:microsoft.com/office/officeart/2005/8/layout/process1"/>
    <dgm:cxn modelId="{C6C64B40-4F75-4CB8-893D-4C72A842824B}" type="presParOf" srcId="{9FB8AC6C-FE35-40EA-BB17-63509B32FA5A}" destId="{A2BA1B5A-EC9B-49D1-92DA-6A3E3E258FD9}" srcOrd="0" destOrd="0" presId="urn:microsoft.com/office/officeart/2005/8/layout/process1"/>
    <dgm:cxn modelId="{F79E4D21-62ED-4558-9A54-DD4D39B26A82}" type="presParOf" srcId="{EDFF15A1-C038-49F2-BFD2-63E7E67ED463}" destId="{62D851BF-3D47-4CC6-813A-1EEAC8F137C0}" srcOrd="4" destOrd="0" presId="urn:microsoft.com/office/officeart/2005/8/layout/process1"/>
    <dgm:cxn modelId="{E6CCF1D4-6BE4-4006-A37D-5B7524FF5D2B}" type="presParOf" srcId="{EDFF15A1-C038-49F2-BFD2-63E7E67ED463}" destId="{74A3DFCC-C4CA-4B1F-84B6-B8D6BEB2A9C1}" srcOrd="5" destOrd="0" presId="urn:microsoft.com/office/officeart/2005/8/layout/process1"/>
    <dgm:cxn modelId="{4ACF3CDF-8797-4F72-BAE9-C1213A4C8D81}" type="presParOf" srcId="{74A3DFCC-C4CA-4B1F-84B6-B8D6BEB2A9C1}" destId="{6530D235-D039-4EBB-A754-267814486B1F}" srcOrd="0" destOrd="0" presId="urn:microsoft.com/office/officeart/2005/8/layout/process1"/>
    <dgm:cxn modelId="{46F82753-798D-493F-8F3C-DD3FF14CA2CA}" type="presParOf" srcId="{EDFF15A1-C038-49F2-BFD2-63E7E67ED463}" destId="{8EC217AE-0A76-49F6-821C-29384DDEE89E}"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7261B-6206-436C-A25A-14CD1F046189}">
      <dsp:nvSpPr>
        <dsp:cNvPr id="0" name=""/>
        <dsp:cNvSpPr/>
      </dsp:nvSpPr>
      <dsp:spPr>
        <a:xfrm>
          <a:off x="4397" y="705560"/>
          <a:ext cx="1922780" cy="1153668"/>
        </a:xfrm>
        <a:prstGeom prst="roundRect">
          <a:avLst>
            <a:gd name="adj" fmla="val 10000"/>
          </a:avLst>
        </a:prstGeom>
        <a:solidFill>
          <a:srgbClr val="461C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INTOSAI Stakeholders</a:t>
          </a:r>
          <a:endParaRPr lang="nb-NO" sz="2000" kern="1200" dirty="0"/>
        </a:p>
      </dsp:txBody>
      <dsp:txXfrm>
        <a:off x="38187" y="739350"/>
        <a:ext cx="1855200" cy="1086088"/>
      </dsp:txXfrm>
    </dsp:sp>
    <dsp:sp modelId="{909C0D32-6BFE-4D1E-91ED-94EF29F4A2EA}">
      <dsp:nvSpPr>
        <dsp:cNvPr id="0" name=""/>
        <dsp:cNvSpPr/>
      </dsp:nvSpPr>
      <dsp:spPr>
        <a:xfrm>
          <a:off x="2119456" y="1043969"/>
          <a:ext cx="407629" cy="476849"/>
        </a:xfrm>
        <a:prstGeom prst="rightArrow">
          <a:avLst>
            <a:gd name="adj1" fmla="val 60000"/>
            <a:gd name="adj2" fmla="val 50000"/>
          </a:avLst>
        </a:prstGeom>
        <a:solidFill>
          <a:srgbClr val="CB1A7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b-NO" sz="1600" kern="1200"/>
        </a:p>
      </dsp:txBody>
      <dsp:txXfrm>
        <a:off x="2119456" y="1139339"/>
        <a:ext cx="285340" cy="286109"/>
      </dsp:txXfrm>
    </dsp:sp>
    <dsp:sp modelId="{DC0981F9-C7C1-4353-8CAB-5C87A2BCDD35}">
      <dsp:nvSpPr>
        <dsp:cNvPr id="0" name=""/>
        <dsp:cNvSpPr/>
      </dsp:nvSpPr>
      <dsp:spPr>
        <a:xfrm>
          <a:off x="2696290" y="705560"/>
          <a:ext cx="1922780" cy="1153668"/>
        </a:xfrm>
        <a:prstGeom prst="roundRect">
          <a:avLst>
            <a:gd name="adj" fmla="val 10000"/>
          </a:avLst>
        </a:prstGeom>
        <a:solidFill>
          <a:srgbClr val="461C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INTOSAI Regional Bodies</a:t>
          </a:r>
          <a:endParaRPr lang="nb-NO" sz="2000" kern="1200" dirty="0"/>
        </a:p>
      </dsp:txBody>
      <dsp:txXfrm>
        <a:off x="2730080" y="739350"/>
        <a:ext cx="1855200" cy="1086088"/>
      </dsp:txXfrm>
    </dsp:sp>
    <dsp:sp modelId="{9FB8AC6C-FE35-40EA-BB17-63509B32FA5A}">
      <dsp:nvSpPr>
        <dsp:cNvPr id="0" name=""/>
        <dsp:cNvSpPr/>
      </dsp:nvSpPr>
      <dsp:spPr>
        <a:xfrm>
          <a:off x="4811349" y="1043969"/>
          <a:ext cx="407629" cy="476849"/>
        </a:xfrm>
        <a:prstGeom prst="rightArrow">
          <a:avLst>
            <a:gd name="adj1" fmla="val 60000"/>
            <a:gd name="adj2" fmla="val 50000"/>
          </a:avLst>
        </a:prstGeom>
        <a:solidFill>
          <a:srgbClr val="CB1A7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b-NO" sz="1600" kern="1200"/>
        </a:p>
      </dsp:txBody>
      <dsp:txXfrm>
        <a:off x="4811349" y="1139339"/>
        <a:ext cx="285340" cy="286109"/>
      </dsp:txXfrm>
    </dsp:sp>
    <dsp:sp modelId="{62D851BF-3D47-4CC6-813A-1EEAC8F137C0}">
      <dsp:nvSpPr>
        <dsp:cNvPr id="0" name=""/>
        <dsp:cNvSpPr/>
      </dsp:nvSpPr>
      <dsp:spPr>
        <a:xfrm>
          <a:off x="5388184" y="705560"/>
          <a:ext cx="1922780" cy="1153668"/>
        </a:xfrm>
        <a:prstGeom prst="roundRect">
          <a:avLst>
            <a:gd name="adj" fmla="val 10000"/>
          </a:avLst>
        </a:prstGeom>
        <a:solidFill>
          <a:srgbClr val="461C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Development partners</a:t>
          </a:r>
          <a:endParaRPr lang="nb-NO" sz="2000" kern="1200" dirty="0"/>
        </a:p>
      </dsp:txBody>
      <dsp:txXfrm>
        <a:off x="5421974" y="739350"/>
        <a:ext cx="1855200" cy="1086088"/>
      </dsp:txXfrm>
    </dsp:sp>
    <dsp:sp modelId="{74A3DFCC-C4CA-4B1F-84B6-B8D6BEB2A9C1}">
      <dsp:nvSpPr>
        <dsp:cNvPr id="0" name=""/>
        <dsp:cNvSpPr/>
      </dsp:nvSpPr>
      <dsp:spPr>
        <a:xfrm>
          <a:off x="7503243" y="1043969"/>
          <a:ext cx="407629" cy="476849"/>
        </a:xfrm>
        <a:prstGeom prst="rightArrow">
          <a:avLst>
            <a:gd name="adj1" fmla="val 60000"/>
            <a:gd name="adj2" fmla="val 50000"/>
          </a:avLst>
        </a:prstGeom>
        <a:solidFill>
          <a:srgbClr val="CB1A7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b-NO" sz="1600" kern="1200"/>
        </a:p>
      </dsp:txBody>
      <dsp:txXfrm>
        <a:off x="7503243" y="1139339"/>
        <a:ext cx="285340" cy="286109"/>
      </dsp:txXfrm>
    </dsp:sp>
    <dsp:sp modelId="{8EC217AE-0A76-49F6-821C-29384DDEE89E}">
      <dsp:nvSpPr>
        <dsp:cNvPr id="0" name=""/>
        <dsp:cNvSpPr/>
      </dsp:nvSpPr>
      <dsp:spPr>
        <a:xfrm>
          <a:off x="8080077" y="705560"/>
          <a:ext cx="1922780" cy="1153668"/>
        </a:xfrm>
        <a:prstGeom prst="roundRect">
          <a:avLst>
            <a:gd name="adj" fmla="val 10000"/>
          </a:avLst>
        </a:prstGeom>
        <a:solidFill>
          <a:srgbClr val="461C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Civil Society Organizations</a:t>
          </a:r>
          <a:endParaRPr lang="nb-NO" sz="2000" kern="1200" dirty="0"/>
        </a:p>
      </dsp:txBody>
      <dsp:txXfrm>
        <a:off x="8113867" y="739350"/>
        <a:ext cx="1855200" cy="10860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27BE5-3C76-9943-8702-E449DB021B6A}" type="datetimeFigureOut">
              <a:rPr lang="en-US" smtClean="0"/>
              <a:t>11/30/2022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D3B3D-4C4D-D742-99FC-691717FC2D99}" type="slidenum">
              <a:rPr lang="en-US" smtClean="0"/>
              <a:t>‹#›</a:t>
            </a:fld>
            <a:endParaRPr lang="en-US"/>
          </a:p>
        </p:txBody>
      </p:sp>
    </p:spTree>
    <p:extLst>
      <p:ext uri="{BB962C8B-B14F-4D97-AF65-F5344CB8AC3E}">
        <p14:creationId xmlns:p14="http://schemas.microsoft.com/office/powerpoint/2010/main" val="449966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9BBF-5B7E-BD46-8F96-026C31C03F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FE64A2-C858-5048-90FD-C0C001D3EA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1F69E7-25A4-0940-A375-C66B9068002B}"/>
              </a:ext>
            </a:extLst>
          </p:cNvPr>
          <p:cNvSpPr>
            <a:spLocks noGrp="1"/>
          </p:cNvSpPr>
          <p:nvPr>
            <p:ph type="dt" sz="half" idx="10"/>
          </p:nvPr>
        </p:nvSpPr>
        <p:spPr/>
        <p:txBody>
          <a:bodyPr/>
          <a:lstStyle/>
          <a:p>
            <a:fld id="{AEA641A4-2C22-864D-B5FE-CBF007413D69}" type="datetime1">
              <a:rPr lang="en-US" smtClean="0"/>
              <a:t>11/30/2022</a:t>
            </a:fld>
            <a:endParaRPr lang="en-US"/>
          </a:p>
        </p:txBody>
      </p:sp>
      <p:sp>
        <p:nvSpPr>
          <p:cNvPr id="5" name="Footer Placeholder 4">
            <a:extLst>
              <a:ext uri="{FF2B5EF4-FFF2-40B4-BE49-F238E27FC236}">
                <a16:creationId xmlns:a16="http://schemas.microsoft.com/office/drawing/2014/main" id="{E2972A3D-93AF-844A-B718-0D7F4F2D1D21}"/>
              </a:ext>
            </a:extLst>
          </p:cNvPr>
          <p:cNvSpPr>
            <a:spLocks noGrp="1"/>
          </p:cNvSpPr>
          <p:nvPr>
            <p:ph type="ftr" sz="quarter" idx="11"/>
          </p:nvPr>
        </p:nvSpPr>
        <p:spPr/>
        <p:txBody>
          <a:bodyPr/>
          <a:lstStyle/>
          <a:p>
            <a:r>
              <a:rPr lang="en-US"/>
              <a:t>The footer description to be written here</a:t>
            </a:r>
          </a:p>
        </p:txBody>
      </p:sp>
      <p:sp>
        <p:nvSpPr>
          <p:cNvPr id="6" name="Slide Number Placeholder 5">
            <a:extLst>
              <a:ext uri="{FF2B5EF4-FFF2-40B4-BE49-F238E27FC236}">
                <a16:creationId xmlns:a16="http://schemas.microsoft.com/office/drawing/2014/main" id="{8188051E-0AA3-084F-948B-A3E38209F040}"/>
              </a:ext>
            </a:extLst>
          </p:cNvPr>
          <p:cNvSpPr>
            <a:spLocks noGrp="1"/>
          </p:cNvSpPr>
          <p:nvPr>
            <p:ph type="sldNum" sz="quarter" idx="12"/>
          </p:nvPr>
        </p:nvSpPr>
        <p:spPr/>
        <p:txBody>
          <a:bodyPr/>
          <a:lstStyle/>
          <a:p>
            <a:fld id="{A4BB6233-A785-9244-81C8-212E68857740}" type="slidenum">
              <a:rPr lang="en-US" smtClean="0"/>
              <a:t>‹#›</a:t>
            </a:fld>
            <a:endParaRPr lang="en-US"/>
          </a:p>
        </p:txBody>
      </p:sp>
    </p:spTree>
    <p:extLst>
      <p:ext uri="{BB962C8B-B14F-4D97-AF65-F5344CB8AC3E}">
        <p14:creationId xmlns:p14="http://schemas.microsoft.com/office/powerpoint/2010/main" val="4013676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113A-CAB6-184D-8F2C-3CAB446154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FE6B5A-EA23-9546-877E-17EDC9135A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C97B2-F396-FA40-B87C-2A8DC078CDCB}"/>
              </a:ext>
            </a:extLst>
          </p:cNvPr>
          <p:cNvSpPr>
            <a:spLocks noGrp="1"/>
          </p:cNvSpPr>
          <p:nvPr>
            <p:ph type="dt" sz="half" idx="10"/>
          </p:nvPr>
        </p:nvSpPr>
        <p:spPr/>
        <p:txBody>
          <a:bodyPr/>
          <a:lstStyle/>
          <a:p>
            <a:fld id="{F2417706-3B7C-BF4C-9422-BF2AA1FB627F}" type="datetime1">
              <a:rPr lang="en-US" smtClean="0"/>
              <a:t>11/30/2022</a:t>
            </a:fld>
            <a:endParaRPr lang="en-US"/>
          </a:p>
        </p:txBody>
      </p:sp>
      <p:sp>
        <p:nvSpPr>
          <p:cNvPr id="5" name="Footer Placeholder 4">
            <a:extLst>
              <a:ext uri="{FF2B5EF4-FFF2-40B4-BE49-F238E27FC236}">
                <a16:creationId xmlns:a16="http://schemas.microsoft.com/office/drawing/2014/main" id="{934E4D8E-BEFB-584B-A1B6-2A7066DE3A22}"/>
              </a:ext>
            </a:extLst>
          </p:cNvPr>
          <p:cNvSpPr>
            <a:spLocks noGrp="1"/>
          </p:cNvSpPr>
          <p:nvPr>
            <p:ph type="ftr" sz="quarter" idx="11"/>
          </p:nvPr>
        </p:nvSpPr>
        <p:spPr/>
        <p:txBody>
          <a:bodyPr/>
          <a:lstStyle/>
          <a:p>
            <a:r>
              <a:rPr lang="en-US"/>
              <a:t>The footer description to be written here</a:t>
            </a:r>
          </a:p>
        </p:txBody>
      </p:sp>
      <p:sp>
        <p:nvSpPr>
          <p:cNvPr id="6" name="Slide Number Placeholder 5">
            <a:extLst>
              <a:ext uri="{FF2B5EF4-FFF2-40B4-BE49-F238E27FC236}">
                <a16:creationId xmlns:a16="http://schemas.microsoft.com/office/drawing/2014/main" id="{63956C81-5A23-C84B-9DAA-46FB6C5AD24D}"/>
              </a:ext>
            </a:extLst>
          </p:cNvPr>
          <p:cNvSpPr>
            <a:spLocks noGrp="1"/>
          </p:cNvSpPr>
          <p:nvPr>
            <p:ph type="sldNum" sz="quarter" idx="12"/>
          </p:nvPr>
        </p:nvSpPr>
        <p:spPr/>
        <p:txBody>
          <a:bodyPr/>
          <a:lstStyle/>
          <a:p>
            <a:fld id="{A4BB6233-A785-9244-81C8-212E68857740}" type="slidenum">
              <a:rPr lang="en-US" smtClean="0"/>
              <a:t>‹#›</a:t>
            </a:fld>
            <a:endParaRPr lang="en-US"/>
          </a:p>
        </p:txBody>
      </p:sp>
    </p:spTree>
    <p:extLst>
      <p:ext uri="{BB962C8B-B14F-4D97-AF65-F5344CB8AC3E}">
        <p14:creationId xmlns:p14="http://schemas.microsoft.com/office/powerpoint/2010/main" val="54285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E63397-119F-B74B-974B-C2060DBC30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511CFF-914F-8549-877A-FC1BA69F7F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5636F-217F-FE42-829D-BD910BA361C8}"/>
              </a:ext>
            </a:extLst>
          </p:cNvPr>
          <p:cNvSpPr>
            <a:spLocks noGrp="1"/>
          </p:cNvSpPr>
          <p:nvPr>
            <p:ph type="dt" sz="half" idx="10"/>
          </p:nvPr>
        </p:nvSpPr>
        <p:spPr/>
        <p:txBody>
          <a:bodyPr/>
          <a:lstStyle/>
          <a:p>
            <a:fld id="{B4DD1E04-3363-554C-80E5-4BF2E275E62C}" type="datetime1">
              <a:rPr lang="en-US" smtClean="0"/>
              <a:t>11/30/2022</a:t>
            </a:fld>
            <a:endParaRPr lang="en-US"/>
          </a:p>
        </p:txBody>
      </p:sp>
      <p:sp>
        <p:nvSpPr>
          <p:cNvPr id="5" name="Footer Placeholder 4">
            <a:extLst>
              <a:ext uri="{FF2B5EF4-FFF2-40B4-BE49-F238E27FC236}">
                <a16:creationId xmlns:a16="http://schemas.microsoft.com/office/drawing/2014/main" id="{C2C909CD-EE11-A74C-8D13-609C4C8ED853}"/>
              </a:ext>
            </a:extLst>
          </p:cNvPr>
          <p:cNvSpPr>
            <a:spLocks noGrp="1"/>
          </p:cNvSpPr>
          <p:nvPr>
            <p:ph type="ftr" sz="quarter" idx="11"/>
          </p:nvPr>
        </p:nvSpPr>
        <p:spPr/>
        <p:txBody>
          <a:bodyPr/>
          <a:lstStyle/>
          <a:p>
            <a:r>
              <a:rPr lang="en-US"/>
              <a:t>The footer description to be written here</a:t>
            </a:r>
          </a:p>
        </p:txBody>
      </p:sp>
      <p:sp>
        <p:nvSpPr>
          <p:cNvPr id="6" name="Slide Number Placeholder 5">
            <a:extLst>
              <a:ext uri="{FF2B5EF4-FFF2-40B4-BE49-F238E27FC236}">
                <a16:creationId xmlns:a16="http://schemas.microsoft.com/office/drawing/2014/main" id="{66AA925B-15C0-0A46-93E9-AF181FBE1A1C}"/>
              </a:ext>
            </a:extLst>
          </p:cNvPr>
          <p:cNvSpPr>
            <a:spLocks noGrp="1"/>
          </p:cNvSpPr>
          <p:nvPr>
            <p:ph type="sldNum" sz="quarter" idx="12"/>
          </p:nvPr>
        </p:nvSpPr>
        <p:spPr/>
        <p:txBody>
          <a:bodyPr/>
          <a:lstStyle/>
          <a:p>
            <a:fld id="{A4BB6233-A785-9244-81C8-212E68857740}" type="slidenum">
              <a:rPr lang="en-US" smtClean="0"/>
              <a:t>‹#›</a:t>
            </a:fld>
            <a:endParaRPr lang="en-US"/>
          </a:p>
        </p:txBody>
      </p:sp>
    </p:spTree>
    <p:extLst>
      <p:ext uri="{BB962C8B-B14F-4D97-AF65-F5344CB8AC3E}">
        <p14:creationId xmlns:p14="http://schemas.microsoft.com/office/powerpoint/2010/main" val="318607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8AD2-6BF0-1B40-B623-C45B69D81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43F756-E8C0-F940-912B-A2521DB40C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F9EFA-07F2-234A-A5B7-741690133820}"/>
              </a:ext>
            </a:extLst>
          </p:cNvPr>
          <p:cNvSpPr>
            <a:spLocks noGrp="1"/>
          </p:cNvSpPr>
          <p:nvPr>
            <p:ph type="dt" sz="half" idx="10"/>
          </p:nvPr>
        </p:nvSpPr>
        <p:spPr/>
        <p:txBody>
          <a:bodyPr/>
          <a:lstStyle/>
          <a:p>
            <a:fld id="{FC3F6E10-09EF-4149-A198-2A42900F15D8}" type="datetime1">
              <a:rPr lang="en-US" smtClean="0"/>
              <a:t>11/30/2022</a:t>
            </a:fld>
            <a:endParaRPr lang="en-US"/>
          </a:p>
        </p:txBody>
      </p:sp>
      <p:sp>
        <p:nvSpPr>
          <p:cNvPr id="5" name="Footer Placeholder 4">
            <a:extLst>
              <a:ext uri="{FF2B5EF4-FFF2-40B4-BE49-F238E27FC236}">
                <a16:creationId xmlns:a16="http://schemas.microsoft.com/office/drawing/2014/main" id="{42D434FC-80D2-A24B-95D7-0BE548442ED8}"/>
              </a:ext>
            </a:extLst>
          </p:cNvPr>
          <p:cNvSpPr>
            <a:spLocks noGrp="1"/>
          </p:cNvSpPr>
          <p:nvPr>
            <p:ph type="ftr" sz="quarter" idx="11"/>
          </p:nvPr>
        </p:nvSpPr>
        <p:spPr/>
        <p:txBody>
          <a:bodyPr/>
          <a:lstStyle/>
          <a:p>
            <a:r>
              <a:rPr lang="en-US"/>
              <a:t>The footer description to be written here</a:t>
            </a:r>
          </a:p>
        </p:txBody>
      </p:sp>
      <p:sp>
        <p:nvSpPr>
          <p:cNvPr id="6" name="Slide Number Placeholder 5">
            <a:extLst>
              <a:ext uri="{FF2B5EF4-FFF2-40B4-BE49-F238E27FC236}">
                <a16:creationId xmlns:a16="http://schemas.microsoft.com/office/drawing/2014/main" id="{95D49194-0A15-2F4A-B7F4-0612951E5569}"/>
              </a:ext>
            </a:extLst>
          </p:cNvPr>
          <p:cNvSpPr>
            <a:spLocks noGrp="1"/>
          </p:cNvSpPr>
          <p:nvPr>
            <p:ph type="sldNum" sz="quarter" idx="12"/>
          </p:nvPr>
        </p:nvSpPr>
        <p:spPr/>
        <p:txBody>
          <a:bodyPr/>
          <a:lstStyle/>
          <a:p>
            <a:fld id="{A4BB6233-A785-9244-81C8-212E68857740}" type="slidenum">
              <a:rPr lang="en-US" smtClean="0"/>
              <a:t>‹#›</a:t>
            </a:fld>
            <a:endParaRPr lang="en-US"/>
          </a:p>
        </p:txBody>
      </p:sp>
    </p:spTree>
    <p:extLst>
      <p:ext uri="{BB962C8B-B14F-4D97-AF65-F5344CB8AC3E}">
        <p14:creationId xmlns:p14="http://schemas.microsoft.com/office/powerpoint/2010/main" val="317830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31DB-D2AC-6B43-A2E8-1D385569E2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7F9F5C-D1A5-EB40-8D00-B764C90428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C036D6-998B-5E4B-90B3-6931A510A747}"/>
              </a:ext>
            </a:extLst>
          </p:cNvPr>
          <p:cNvSpPr>
            <a:spLocks noGrp="1"/>
          </p:cNvSpPr>
          <p:nvPr>
            <p:ph type="dt" sz="half" idx="10"/>
          </p:nvPr>
        </p:nvSpPr>
        <p:spPr/>
        <p:txBody>
          <a:bodyPr/>
          <a:lstStyle/>
          <a:p>
            <a:fld id="{51FAC21C-D245-5742-AD3A-94670DEB88A4}" type="datetime1">
              <a:rPr lang="en-US" smtClean="0"/>
              <a:t>11/30/2022</a:t>
            </a:fld>
            <a:endParaRPr lang="en-US"/>
          </a:p>
        </p:txBody>
      </p:sp>
      <p:sp>
        <p:nvSpPr>
          <p:cNvPr id="5" name="Footer Placeholder 4">
            <a:extLst>
              <a:ext uri="{FF2B5EF4-FFF2-40B4-BE49-F238E27FC236}">
                <a16:creationId xmlns:a16="http://schemas.microsoft.com/office/drawing/2014/main" id="{8593404C-0A79-EE4F-8C42-5607E54839E9}"/>
              </a:ext>
            </a:extLst>
          </p:cNvPr>
          <p:cNvSpPr>
            <a:spLocks noGrp="1"/>
          </p:cNvSpPr>
          <p:nvPr>
            <p:ph type="ftr" sz="quarter" idx="11"/>
          </p:nvPr>
        </p:nvSpPr>
        <p:spPr/>
        <p:txBody>
          <a:bodyPr/>
          <a:lstStyle/>
          <a:p>
            <a:r>
              <a:rPr lang="en-US"/>
              <a:t>The footer description to be written here</a:t>
            </a:r>
          </a:p>
        </p:txBody>
      </p:sp>
      <p:sp>
        <p:nvSpPr>
          <p:cNvPr id="6" name="Slide Number Placeholder 5">
            <a:extLst>
              <a:ext uri="{FF2B5EF4-FFF2-40B4-BE49-F238E27FC236}">
                <a16:creationId xmlns:a16="http://schemas.microsoft.com/office/drawing/2014/main" id="{86ACD459-D3F1-9C44-9FB8-5AAFFD7E1B42}"/>
              </a:ext>
            </a:extLst>
          </p:cNvPr>
          <p:cNvSpPr>
            <a:spLocks noGrp="1"/>
          </p:cNvSpPr>
          <p:nvPr>
            <p:ph type="sldNum" sz="quarter" idx="12"/>
          </p:nvPr>
        </p:nvSpPr>
        <p:spPr/>
        <p:txBody>
          <a:bodyPr/>
          <a:lstStyle/>
          <a:p>
            <a:fld id="{A4BB6233-A785-9244-81C8-212E68857740}" type="slidenum">
              <a:rPr lang="en-US" smtClean="0"/>
              <a:t>‹#›</a:t>
            </a:fld>
            <a:endParaRPr lang="en-US"/>
          </a:p>
        </p:txBody>
      </p:sp>
    </p:spTree>
    <p:extLst>
      <p:ext uri="{BB962C8B-B14F-4D97-AF65-F5344CB8AC3E}">
        <p14:creationId xmlns:p14="http://schemas.microsoft.com/office/powerpoint/2010/main" val="415519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4CF2-C5F9-0C41-B91B-82178FF78A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265378-965D-A947-8822-05242B21B2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6D76E5-56D9-0249-88E9-AE2C4B51A0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4F609E-D62E-0C4C-9899-F5F4560E2907}"/>
              </a:ext>
            </a:extLst>
          </p:cNvPr>
          <p:cNvSpPr>
            <a:spLocks noGrp="1"/>
          </p:cNvSpPr>
          <p:nvPr>
            <p:ph type="dt" sz="half" idx="10"/>
          </p:nvPr>
        </p:nvSpPr>
        <p:spPr/>
        <p:txBody>
          <a:bodyPr/>
          <a:lstStyle/>
          <a:p>
            <a:fld id="{65B3C740-9613-2244-A604-C3A3F484F29E}" type="datetime1">
              <a:rPr lang="en-US" smtClean="0"/>
              <a:t>11/30/2022</a:t>
            </a:fld>
            <a:endParaRPr lang="en-US"/>
          </a:p>
        </p:txBody>
      </p:sp>
      <p:sp>
        <p:nvSpPr>
          <p:cNvPr id="6" name="Footer Placeholder 5">
            <a:extLst>
              <a:ext uri="{FF2B5EF4-FFF2-40B4-BE49-F238E27FC236}">
                <a16:creationId xmlns:a16="http://schemas.microsoft.com/office/drawing/2014/main" id="{36EA1426-5183-7C42-8054-E20071AD7A4B}"/>
              </a:ext>
            </a:extLst>
          </p:cNvPr>
          <p:cNvSpPr>
            <a:spLocks noGrp="1"/>
          </p:cNvSpPr>
          <p:nvPr>
            <p:ph type="ftr" sz="quarter" idx="11"/>
          </p:nvPr>
        </p:nvSpPr>
        <p:spPr/>
        <p:txBody>
          <a:bodyPr/>
          <a:lstStyle/>
          <a:p>
            <a:r>
              <a:rPr lang="en-US"/>
              <a:t>The footer description to be written here</a:t>
            </a:r>
          </a:p>
        </p:txBody>
      </p:sp>
      <p:sp>
        <p:nvSpPr>
          <p:cNvPr id="7" name="Slide Number Placeholder 6">
            <a:extLst>
              <a:ext uri="{FF2B5EF4-FFF2-40B4-BE49-F238E27FC236}">
                <a16:creationId xmlns:a16="http://schemas.microsoft.com/office/drawing/2014/main" id="{832667DC-AF96-4049-AED7-091AF83E9EAC}"/>
              </a:ext>
            </a:extLst>
          </p:cNvPr>
          <p:cNvSpPr>
            <a:spLocks noGrp="1"/>
          </p:cNvSpPr>
          <p:nvPr>
            <p:ph type="sldNum" sz="quarter" idx="12"/>
          </p:nvPr>
        </p:nvSpPr>
        <p:spPr/>
        <p:txBody>
          <a:bodyPr/>
          <a:lstStyle/>
          <a:p>
            <a:fld id="{A4BB6233-A785-9244-81C8-212E68857740}" type="slidenum">
              <a:rPr lang="en-US" smtClean="0"/>
              <a:t>‹#›</a:t>
            </a:fld>
            <a:endParaRPr lang="en-US"/>
          </a:p>
        </p:txBody>
      </p:sp>
    </p:spTree>
    <p:extLst>
      <p:ext uri="{BB962C8B-B14F-4D97-AF65-F5344CB8AC3E}">
        <p14:creationId xmlns:p14="http://schemas.microsoft.com/office/powerpoint/2010/main" val="7376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3C62-6FA1-1846-8DAE-39BD2E442A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B0509D-1D3A-124C-B806-745FDBA11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864935-1ADF-D84E-8BDD-9FACFB0680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14DB71-B459-824A-96A6-FC82706ED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459425-1F23-4140-8871-EDCD7BAA50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21C672-1E8B-5F4F-970A-0C70FAE2E8D1}"/>
              </a:ext>
            </a:extLst>
          </p:cNvPr>
          <p:cNvSpPr>
            <a:spLocks noGrp="1"/>
          </p:cNvSpPr>
          <p:nvPr>
            <p:ph type="dt" sz="half" idx="10"/>
          </p:nvPr>
        </p:nvSpPr>
        <p:spPr/>
        <p:txBody>
          <a:bodyPr/>
          <a:lstStyle/>
          <a:p>
            <a:fld id="{5E8906DB-2094-ED44-92D5-1EC1CD2E61DA}" type="datetime1">
              <a:rPr lang="en-US" smtClean="0"/>
              <a:t>11/30/2022</a:t>
            </a:fld>
            <a:endParaRPr lang="en-US"/>
          </a:p>
        </p:txBody>
      </p:sp>
      <p:sp>
        <p:nvSpPr>
          <p:cNvPr id="8" name="Footer Placeholder 7">
            <a:extLst>
              <a:ext uri="{FF2B5EF4-FFF2-40B4-BE49-F238E27FC236}">
                <a16:creationId xmlns:a16="http://schemas.microsoft.com/office/drawing/2014/main" id="{639038A9-66E2-3043-A030-17D1CC9FA28D}"/>
              </a:ext>
            </a:extLst>
          </p:cNvPr>
          <p:cNvSpPr>
            <a:spLocks noGrp="1"/>
          </p:cNvSpPr>
          <p:nvPr>
            <p:ph type="ftr" sz="quarter" idx="11"/>
          </p:nvPr>
        </p:nvSpPr>
        <p:spPr/>
        <p:txBody>
          <a:bodyPr/>
          <a:lstStyle/>
          <a:p>
            <a:r>
              <a:rPr lang="en-US"/>
              <a:t>The footer description to be written here</a:t>
            </a:r>
          </a:p>
        </p:txBody>
      </p:sp>
      <p:sp>
        <p:nvSpPr>
          <p:cNvPr id="9" name="Slide Number Placeholder 8">
            <a:extLst>
              <a:ext uri="{FF2B5EF4-FFF2-40B4-BE49-F238E27FC236}">
                <a16:creationId xmlns:a16="http://schemas.microsoft.com/office/drawing/2014/main" id="{A3A0187C-85BC-E943-BC87-038C9F82ECCD}"/>
              </a:ext>
            </a:extLst>
          </p:cNvPr>
          <p:cNvSpPr>
            <a:spLocks noGrp="1"/>
          </p:cNvSpPr>
          <p:nvPr>
            <p:ph type="sldNum" sz="quarter" idx="12"/>
          </p:nvPr>
        </p:nvSpPr>
        <p:spPr/>
        <p:txBody>
          <a:bodyPr/>
          <a:lstStyle/>
          <a:p>
            <a:fld id="{A4BB6233-A785-9244-81C8-212E68857740}" type="slidenum">
              <a:rPr lang="en-US" smtClean="0"/>
              <a:t>‹#›</a:t>
            </a:fld>
            <a:endParaRPr lang="en-US"/>
          </a:p>
        </p:txBody>
      </p:sp>
    </p:spTree>
    <p:extLst>
      <p:ext uri="{BB962C8B-B14F-4D97-AF65-F5344CB8AC3E}">
        <p14:creationId xmlns:p14="http://schemas.microsoft.com/office/powerpoint/2010/main" val="183558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AF6B6-8909-5944-96A0-295E49DE75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56AEBB-91D6-6D47-8011-B145B071983A}"/>
              </a:ext>
            </a:extLst>
          </p:cNvPr>
          <p:cNvSpPr>
            <a:spLocks noGrp="1"/>
          </p:cNvSpPr>
          <p:nvPr>
            <p:ph type="dt" sz="half" idx="10"/>
          </p:nvPr>
        </p:nvSpPr>
        <p:spPr/>
        <p:txBody>
          <a:bodyPr/>
          <a:lstStyle/>
          <a:p>
            <a:fld id="{4B4CC3F2-0558-7D44-810B-DF920523045D}" type="datetime1">
              <a:rPr lang="en-US" smtClean="0"/>
              <a:t>11/30/2022</a:t>
            </a:fld>
            <a:endParaRPr lang="en-US"/>
          </a:p>
        </p:txBody>
      </p:sp>
      <p:sp>
        <p:nvSpPr>
          <p:cNvPr id="4" name="Footer Placeholder 3">
            <a:extLst>
              <a:ext uri="{FF2B5EF4-FFF2-40B4-BE49-F238E27FC236}">
                <a16:creationId xmlns:a16="http://schemas.microsoft.com/office/drawing/2014/main" id="{A62E2FEF-B1CB-E84A-867D-80BAB19DE1AB}"/>
              </a:ext>
            </a:extLst>
          </p:cNvPr>
          <p:cNvSpPr>
            <a:spLocks noGrp="1"/>
          </p:cNvSpPr>
          <p:nvPr>
            <p:ph type="ftr" sz="quarter" idx="11"/>
          </p:nvPr>
        </p:nvSpPr>
        <p:spPr/>
        <p:txBody>
          <a:bodyPr/>
          <a:lstStyle/>
          <a:p>
            <a:r>
              <a:rPr lang="en-US"/>
              <a:t>The footer description to be written here</a:t>
            </a:r>
          </a:p>
        </p:txBody>
      </p:sp>
      <p:sp>
        <p:nvSpPr>
          <p:cNvPr id="5" name="Slide Number Placeholder 4">
            <a:extLst>
              <a:ext uri="{FF2B5EF4-FFF2-40B4-BE49-F238E27FC236}">
                <a16:creationId xmlns:a16="http://schemas.microsoft.com/office/drawing/2014/main" id="{94EA4AD5-0491-0740-99AC-95E870167BB6}"/>
              </a:ext>
            </a:extLst>
          </p:cNvPr>
          <p:cNvSpPr>
            <a:spLocks noGrp="1"/>
          </p:cNvSpPr>
          <p:nvPr>
            <p:ph type="sldNum" sz="quarter" idx="12"/>
          </p:nvPr>
        </p:nvSpPr>
        <p:spPr/>
        <p:txBody>
          <a:bodyPr/>
          <a:lstStyle/>
          <a:p>
            <a:fld id="{A4BB6233-A785-9244-81C8-212E68857740}" type="slidenum">
              <a:rPr lang="en-US" smtClean="0"/>
              <a:t>‹#›</a:t>
            </a:fld>
            <a:endParaRPr lang="en-US"/>
          </a:p>
        </p:txBody>
      </p:sp>
    </p:spTree>
    <p:extLst>
      <p:ext uri="{BB962C8B-B14F-4D97-AF65-F5344CB8AC3E}">
        <p14:creationId xmlns:p14="http://schemas.microsoft.com/office/powerpoint/2010/main" val="357160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E50E2D-242D-A345-9B5A-660A34A3E100}"/>
              </a:ext>
            </a:extLst>
          </p:cNvPr>
          <p:cNvSpPr>
            <a:spLocks noGrp="1"/>
          </p:cNvSpPr>
          <p:nvPr>
            <p:ph type="dt" sz="half" idx="10"/>
          </p:nvPr>
        </p:nvSpPr>
        <p:spPr/>
        <p:txBody>
          <a:bodyPr/>
          <a:lstStyle/>
          <a:p>
            <a:fld id="{72D85410-18C3-EE44-ACC8-CA3EFFB4D1F0}" type="datetime1">
              <a:rPr lang="en-US" smtClean="0"/>
              <a:t>11/30/2022</a:t>
            </a:fld>
            <a:endParaRPr lang="en-US"/>
          </a:p>
        </p:txBody>
      </p:sp>
      <p:sp>
        <p:nvSpPr>
          <p:cNvPr id="3" name="Footer Placeholder 2">
            <a:extLst>
              <a:ext uri="{FF2B5EF4-FFF2-40B4-BE49-F238E27FC236}">
                <a16:creationId xmlns:a16="http://schemas.microsoft.com/office/drawing/2014/main" id="{99C17A29-9D77-134E-8CE8-EB7936E4C202}"/>
              </a:ext>
            </a:extLst>
          </p:cNvPr>
          <p:cNvSpPr>
            <a:spLocks noGrp="1"/>
          </p:cNvSpPr>
          <p:nvPr>
            <p:ph type="ftr" sz="quarter" idx="11"/>
          </p:nvPr>
        </p:nvSpPr>
        <p:spPr/>
        <p:txBody>
          <a:bodyPr/>
          <a:lstStyle/>
          <a:p>
            <a:r>
              <a:rPr lang="en-US"/>
              <a:t>The footer description to be written here</a:t>
            </a:r>
          </a:p>
        </p:txBody>
      </p:sp>
      <p:sp>
        <p:nvSpPr>
          <p:cNvPr id="4" name="Slide Number Placeholder 3">
            <a:extLst>
              <a:ext uri="{FF2B5EF4-FFF2-40B4-BE49-F238E27FC236}">
                <a16:creationId xmlns:a16="http://schemas.microsoft.com/office/drawing/2014/main" id="{F14BD55C-D1DD-F44A-BF10-8B92A7653563}"/>
              </a:ext>
            </a:extLst>
          </p:cNvPr>
          <p:cNvSpPr>
            <a:spLocks noGrp="1"/>
          </p:cNvSpPr>
          <p:nvPr>
            <p:ph type="sldNum" sz="quarter" idx="12"/>
          </p:nvPr>
        </p:nvSpPr>
        <p:spPr/>
        <p:txBody>
          <a:bodyPr/>
          <a:lstStyle/>
          <a:p>
            <a:fld id="{A4BB6233-A785-9244-81C8-212E68857740}" type="slidenum">
              <a:rPr lang="en-US" smtClean="0"/>
              <a:t>‹#›</a:t>
            </a:fld>
            <a:endParaRPr lang="en-US"/>
          </a:p>
        </p:txBody>
      </p:sp>
    </p:spTree>
    <p:extLst>
      <p:ext uri="{BB962C8B-B14F-4D97-AF65-F5344CB8AC3E}">
        <p14:creationId xmlns:p14="http://schemas.microsoft.com/office/powerpoint/2010/main" val="376582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404E-E9CF-C945-9045-A7EE046477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7FBD4B-B54B-4949-A71D-80B961F4A8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740D56-CEB1-CC49-BAD8-8C03C3125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E717BB-D749-0143-95AC-CB66015B44F5}"/>
              </a:ext>
            </a:extLst>
          </p:cNvPr>
          <p:cNvSpPr>
            <a:spLocks noGrp="1"/>
          </p:cNvSpPr>
          <p:nvPr>
            <p:ph type="dt" sz="half" idx="10"/>
          </p:nvPr>
        </p:nvSpPr>
        <p:spPr/>
        <p:txBody>
          <a:bodyPr/>
          <a:lstStyle/>
          <a:p>
            <a:fld id="{67EEB53B-4B7D-4A4B-85B5-1203859D723E}" type="datetime1">
              <a:rPr lang="en-US" smtClean="0"/>
              <a:t>11/30/2022</a:t>
            </a:fld>
            <a:endParaRPr lang="en-US"/>
          </a:p>
        </p:txBody>
      </p:sp>
      <p:sp>
        <p:nvSpPr>
          <p:cNvPr id="6" name="Footer Placeholder 5">
            <a:extLst>
              <a:ext uri="{FF2B5EF4-FFF2-40B4-BE49-F238E27FC236}">
                <a16:creationId xmlns:a16="http://schemas.microsoft.com/office/drawing/2014/main" id="{9948B1B7-0299-9F48-9E63-A5986E080AB0}"/>
              </a:ext>
            </a:extLst>
          </p:cNvPr>
          <p:cNvSpPr>
            <a:spLocks noGrp="1"/>
          </p:cNvSpPr>
          <p:nvPr>
            <p:ph type="ftr" sz="quarter" idx="11"/>
          </p:nvPr>
        </p:nvSpPr>
        <p:spPr/>
        <p:txBody>
          <a:bodyPr/>
          <a:lstStyle/>
          <a:p>
            <a:r>
              <a:rPr lang="en-US"/>
              <a:t>The footer description to be written here</a:t>
            </a:r>
          </a:p>
        </p:txBody>
      </p:sp>
      <p:sp>
        <p:nvSpPr>
          <p:cNvPr id="7" name="Slide Number Placeholder 6">
            <a:extLst>
              <a:ext uri="{FF2B5EF4-FFF2-40B4-BE49-F238E27FC236}">
                <a16:creationId xmlns:a16="http://schemas.microsoft.com/office/drawing/2014/main" id="{3AFDA99E-0562-BD4D-8C98-6BCCED4F79EE}"/>
              </a:ext>
            </a:extLst>
          </p:cNvPr>
          <p:cNvSpPr>
            <a:spLocks noGrp="1"/>
          </p:cNvSpPr>
          <p:nvPr>
            <p:ph type="sldNum" sz="quarter" idx="12"/>
          </p:nvPr>
        </p:nvSpPr>
        <p:spPr/>
        <p:txBody>
          <a:bodyPr/>
          <a:lstStyle/>
          <a:p>
            <a:fld id="{A4BB6233-A785-9244-81C8-212E68857740}" type="slidenum">
              <a:rPr lang="en-US" smtClean="0"/>
              <a:t>‹#›</a:t>
            </a:fld>
            <a:endParaRPr lang="en-US"/>
          </a:p>
        </p:txBody>
      </p:sp>
    </p:spTree>
    <p:extLst>
      <p:ext uri="{BB962C8B-B14F-4D97-AF65-F5344CB8AC3E}">
        <p14:creationId xmlns:p14="http://schemas.microsoft.com/office/powerpoint/2010/main" val="414605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DD7B-BB4B-1F45-BCE9-8C444F4251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1E2A7A-CC39-6548-83F8-E89E70BF50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BDB3FB-ABFB-0042-B493-83647D4FC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3E7586-BDFD-9A4B-9FFF-1350D71E6789}"/>
              </a:ext>
            </a:extLst>
          </p:cNvPr>
          <p:cNvSpPr>
            <a:spLocks noGrp="1"/>
          </p:cNvSpPr>
          <p:nvPr>
            <p:ph type="dt" sz="half" idx="10"/>
          </p:nvPr>
        </p:nvSpPr>
        <p:spPr/>
        <p:txBody>
          <a:bodyPr/>
          <a:lstStyle/>
          <a:p>
            <a:fld id="{7EA18D96-9E1F-7949-8C4E-A8358445E518}" type="datetime1">
              <a:rPr lang="en-US" smtClean="0"/>
              <a:t>11/30/2022</a:t>
            </a:fld>
            <a:endParaRPr lang="en-US"/>
          </a:p>
        </p:txBody>
      </p:sp>
      <p:sp>
        <p:nvSpPr>
          <p:cNvPr id="6" name="Footer Placeholder 5">
            <a:extLst>
              <a:ext uri="{FF2B5EF4-FFF2-40B4-BE49-F238E27FC236}">
                <a16:creationId xmlns:a16="http://schemas.microsoft.com/office/drawing/2014/main" id="{8B313BC9-8702-0F43-9296-EC3E8A54B171}"/>
              </a:ext>
            </a:extLst>
          </p:cNvPr>
          <p:cNvSpPr>
            <a:spLocks noGrp="1"/>
          </p:cNvSpPr>
          <p:nvPr>
            <p:ph type="ftr" sz="quarter" idx="11"/>
          </p:nvPr>
        </p:nvSpPr>
        <p:spPr/>
        <p:txBody>
          <a:bodyPr/>
          <a:lstStyle/>
          <a:p>
            <a:r>
              <a:rPr lang="en-US"/>
              <a:t>The footer description to be written here</a:t>
            </a:r>
          </a:p>
        </p:txBody>
      </p:sp>
      <p:sp>
        <p:nvSpPr>
          <p:cNvPr id="7" name="Slide Number Placeholder 6">
            <a:extLst>
              <a:ext uri="{FF2B5EF4-FFF2-40B4-BE49-F238E27FC236}">
                <a16:creationId xmlns:a16="http://schemas.microsoft.com/office/drawing/2014/main" id="{17ECAC03-B0D4-4442-87FA-032F1EBA5B13}"/>
              </a:ext>
            </a:extLst>
          </p:cNvPr>
          <p:cNvSpPr>
            <a:spLocks noGrp="1"/>
          </p:cNvSpPr>
          <p:nvPr>
            <p:ph type="sldNum" sz="quarter" idx="12"/>
          </p:nvPr>
        </p:nvSpPr>
        <p:spPr/>
        <p:txBody>
          <a:bodyPr/>
          <a:lstStyle/>
          <a:p>
            <a:fld id="{A4BB6233-A785-9244-81C8-212E68857740}" type="slidenum">
              <a:rPr lang="en-US" smtClean="0"/>
              <a:t>‹#›</a:t>
            </a:fld>
            <a:endParaRPr lang="en-US"/>
          </a:p>
        </p:txBody>
      </p:sp>
    </p:spTree>
    <p:extLst>
      <p:ext uri="{BB962C8B-B14F-4D97-AF65-F5344CB8AC3E}">
        <p14:creationId xmlns:p14="http://schemas.microsoft.com/office/powerpoint/2010/main" val="301740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A2BAE-FDE5-484E-AC2F-1F74E37C14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0929A-189C-704C-9B4D-25652BFD78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CF478-2BEC-E345-AAA7-853E329B1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AD4F4-45E7-F649-8575-B30CC448CCE9}" type="datetime1">
              <a:rPr lang="en-US" smtClean="0"/>
              <a:t>11/30/2022</a:t>
            </a:fld>
            <a:endParaRPr lang="en-US"/>
          </a:p>
        </p:txBody>
      </p:sp>
      <p:sp>
        <p:nvSpPr>
          <p:cNvPr id="5" name="Footer Placeholder 4">
            <a:extLst>
              <a:ext uri="{FF2B5EF4-FFF2-40B4-BE49-F238E27FC236}">
                <a16:creationId xmlns:a16="http://schemas.microsoft.com/office/drawing/2014/main" id="{0453D06F-F676-C440-BB80-19C5435750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footer description to be written here</a:t>
            </a:r>
          </a:p>
        </p:txBody>
      </p:sp>
      <p:sp>
        <p:nvSpPr>
          <p:cNvPr id="6" name="Slide Number Placeholder 5">
            <a:extLst>
              <a:ext uri="{FF2B5EF4-FFF2-40B4-BE49-F238E27FC236}">
                <a16:creationId xmlns:a16="http://schemas.microsoft.com/office/drawing/2014/main" id="{B6D63E63-45EC-EA4C-B92A-D2C78A194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B6233-A785-9244-81C8-212E68857740}" type="slidenum">
              <a:rPr lang="en-US" smtClean="0"/>
              <a:t>‹#›</a:t>
            </a:fld>
            <a:endParaRPr lang="en-US"/>
          </a:p>
        </p:txBody>
      </p:sp>
    </p:spTree>
    <p:extLst>
      <p:ext uri="{BB962C8B-B14F-4D97-AF65-F5344CB8AC3E}">
        <p14:creationId xmlns:p14="http://schemas.microsoft.com/office/powerpoint/2010/main" val="2340446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7.png"/><Relationship Id="rId7" Type="http://schemas.openxmlformats.org/officeDocument/2006/relationships/image" Target="../media/image17.jpeg"/><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13.png"/><Relationship Id="rId4" Type="http://schemas.openxmlformats.org/officeDocument/2006/relationships/image" Target="../media/image14.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E248B9-3B26-774D-8D48-813C2930CB07}"/>
              </a:ext>
            </a:extLst>
          </p:cNvPr>
          <p:cNvSpPr>
            <a:spLocks noGrp="1"/>
          </p:cNvSpPr>
          <p:nvPr>
            <p:ph type="sldNum" sz="quarter" idx="12"/>
          </p:nvPr>
        </p:nvSpPr>
        <p:spPr>
          <a:xfrm>
            <a:off x="283336" y="6281301"/>
            <a:ext cx="42500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BB6233-A785-9244-81C8-212E68857740}" type="slidenum">
              <a:rPr kumimoji="0" lang="en-US" sz="1200" b="0" i="0" u="none" strike="noStrike" kern="1200" cap="none" spc="0" normalizeH="0" baseline="0" noProof="0" smtClean="0">
                <a:ln>
                  <a:noFill/>
                </a:ln>
                <a:solidFill>
                  <a:srgbClr val="662C7B"/>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662C7B"/>
              </a:solidFill>
              <a:effectLst/>
              <a:uLnTx/>
              <a:uFillTx/>
              <a:latin typeface="Calibri" panose="020F0502020204030204"/>
              <a:ea typeface="+mn-ea"/>
              <a:cs typeface="+mn-cs"/>
            </a:endParaRPr>
          </a:p>
        </p:txBody>
      </p:sp>
      <p:pic>
        <p:nvPicPr>
          <p:cNvPr id="3" name="Picture 2" descr="A picture containing text, clipart, vector graphics, window&#10;&#10;Description automatically generated">
            <a:extLst>
              <a:ext uri="{FF2B5EF4-FFF2-40B4-BE49-F238E27FC236}">
                <a16:creationId xmlns:a16="http://schemas.microsoft.com/office/drawing/2014/main" id="{D1A980B2-874D-45BC-92BD-2A03620271A4}"/>
              </a:ext>
            </a:extLst>
          </p:cNvPr>
          <p:cNvPicPr>
            <a:picLocks noChangeAspect="1"/>
          </p:cNvPicPr>
          <p:nvPr/>
        </p:nvPicPr>
        <p:blipFill>
          <a:blip r:embed="rId3"/>
          <a:stretch>
            <a:fillRect/>
          </a:stretch>
        </p:blipFill>
        <p:spPr>
          <a:xfrm>
            <a:off x="283336" y="211574"/>
            <a:ext cx="1035781" cy="914400"/>
          </a:xfrm>
          <a:prstGeom prst="rect">
            <a:avLst/>
          </a:prstGeom>
        </p:spPr>
      </p:pic>
      <p:pic>
        <p:nvPicPr>
          <p:cNvPr id="6" name="Picture 5" descr="Logo&#10;&#10;Description automatically generated">
            <a:extLst>
              <a:ext uri="{FF2B5EF4-FFF2-40B4-BE49-F238E27FC236}">
                <a16:creationId xmlns:a16="http://schemas.microsoft.com/office/drawing/2014/main" id="{C6C0C072-2D12-4E8D-A7D2-77992EC4C1D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1319117" y="0"/>
            <a:ext cx="3659298" cy="1737360"/>
          </a:xfrm>
          <a:prstGeom prst="rect">
            <a:avLst/>
          </a:prstGeom>
        </p:spPr>
      </p:pic>
      <p:sp>
        <p:nvSpPr>
          <p:cNvPr id="9" name="TextBox 8">
            <a:extLst>
              <a:ext uri="{FF2B5EF4-FFF2-40B4-BE49-F238E27FC236}">
                <a16:creationId xmlns:a16="http://schemas.microsoft.com/office/drawing/2014/main" id="{BBF3E3EF-4D01-459F-88D0-6797F8B1825C}"/>
              </a:ext>
            </a:extLst>
          </p:cNvPr>
          <p:cNvSpPr txBox="1"/>
          <p:nvPr/>
        </p:nvSpPr>
        <p:spPr>
          <a:xfrm>
            <a:off x="605406" y="2441013"/>
            <a:ext cx="10981189" cy="2893100"/>
          </a:xfrm>
          <a:prstGeom prst="rect">
            <a:avLst/>
          </a:prstGeom>
          <a:noFill/>
        </p:spPr>
        <p:txBody>
          <a:bodyPr wrap="square">
            <a:spAutoFit/>
          </a:bodyPr>
          <a:lstStyle/>
          <a:p>
            <a:pPr algn="ctr"/>
            <a:r>
              <a:rPr lang="en-US" sz="6600" b="1" u="none" strike="noStrike" cap="small" dirty="0">
                <a:solidFill>
                  <a:schemeClr val="accent2"/>
                </a:solidFill>
              </a:rPr>
              <a:t>LOTA PIONEERS: </a:t>
            </a:r>
          </a:p>
          <a:p>
            <a:pPr algn="ctr"/>
            <a:r>
              <a:rPr lang="en-US" sz="4400" b="1" u="none" strike="noStrike" cap="small" dirty="0">
                <a:solidFill>
                  <a:schemeClr val="accent2"/>
                </a:solidFill>
              </a:rPr>
              <a:t>Preparing Auditors For The Digital Age</a:t>
            </a:r>
          </a:p>
          <a:p>
            <a:pPr algn="ctr"/>
            <a:endParaRPr lang="en-US" sz="2800" b="1" u="none" strike="noStrike" cap="small" dirty="0">
              <a:solidFill>
                <a:srgbClr val="CB1A74"/>
              </a:solidFill>
            </a:endParaRPr>
          </a:p>
          <a:p>
            <a:pPr algn="ctr"/>
            <a:r>
              <a:rPr lang="en-US" sz="2800" b="1" u="none" strike="noStrike" cap="small" dirty="0">
                <a:solidFill>
                  <a:srgbClr val="CB1A74"/>
                </a:solidFill>
              </a:rPr>
              <a:t>December 2022</a:t>
            </a:r>
            <a:r>
              <a:rPr lang="en-US" sz="4400" b="1" u="none" strike="noStrike" cap="small" dirty="0">
                <a:solidFill>
                  <a:schemeClr val="accent2"/>
                </a:solidFill>
              </a:rPr>
              <a:t> </a:t>
            </a:r>
          </a:p>
        </p:txBody>
      </p:sp>
    </p:spTree>
    <p:extLst>
      <p:ext uri="{BB962C8B-B14F-4D97-AF65-F5344CB8AC3E}">
        <p14:creationId xmlns:p14="http://schemas.microsoft.com/office/powerpoint/2010/main" val="3603236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E05F-9BA0-7449-B7B3-6A1EBF50CF35}"/>
              </a:ext>
            </a:extLst>
          </p:cNvPr>
          <p:cNvSpPr>
            <a:spLocks noGrp="1"/>
          </p:cNvSpPr>
          <p:nvPr>
            <p:ph type="ctrTitle"/>
          </p:nvPr>
        </p:nvSpPr>
        <p:spPr>
          <a:xfrm>
            <a:off x="495837" y="273110"/>
            <a:ext cx="8338531" cy="527052"/>
          </a:xfrm>
        </p:spPr>
        <p:txBody>
          <a:bodyPr>
            <a:normAutofit fontScale="90000"/>
          </a:bodyPr>
          <a:lstStyle/>
          <a:p>
            <a:pPr algn="l"/>
            <a:r>
              <a:rPr lang="en-US" sz="4000" b="1" dirty="0">
                <a:solidFill>
                  <a:srgbClr val="662C7B"/>
                </a:solidFill>
              </a:rPr>
              <a:t>LOTA Pioneers journey</a:t>
            </a:r>
          </a:p>
        </p:txBody>
      </p:sp>
      <p:sp>
        <p:nvSpPr>
          <p:cNvPr id="5" name="Slide Number Placeholder 4">
            <a:extLst>
              <a:ext uri="{FF2B5EF4-FFF2-40B4-BE49-F238E27FC236}">
                <a16:creationId xmlns:a16="http://schemas.microsoft.com/office/drawing/2014/main" id="{8DE248B9-3B26-774D-8D48-813C2930CB07}"/>
              </a:ext>
            </a:extLst>
          </p:cNvPr>
          <p:cNvSpPr>
            <a:spLocks noGrp="1"/>
          </p:cNvSpPr>
          <p:nvPr>
            <p:ph type="sldNum" sz="quarter" idx="12"/>
          </p:nvPr>
        </p:nvSpPr>
        <p:spPr>
          <a:xfrm>
            <a:off x="283336" y="6281301"/>
            <a:ext cx="425003" cy="365125"/>
          </a:xfrm>
        </p:spPr>
        <p:txBody>
          <a:bodyPr/>
          <a:lstStyle/>
          <a:p>
            <a:pPr algn="l"/>
            <a:fld id="{A4BB6233-A785-9244-81C8-212E68857740}" type="slidenum">
              <a:rPr lang="en-US" smtClean="0">
                <a:solidFill>
                  <a:srgbClr val="662C7B"/>
                </a:solidFill>
              </a:rPr>
              <a:pPr algn="l"/>
              <a:t>10</a:t>
            </a:fld>
            <a:endParaRPr lang="en-US" dirty="0">
              <a:solidFill>
                <a:srgbClr val="662C7B"/>
              </a:solidFill>
            </a:endParaRPr>
          </a:p>
        </p:txBody>
      </p:sp>
      <p:pic>
        <p:nvPicPr>
          <p:cNvPr id="4" name="Picture 3">
            <a:extLst>
              <a:ext uri="{FF2B5EF4-FFF2-40B4-BE49-F238E27FC236}">
                <a16:creationId xmlns:a16="http://schemas.microsoft.com/office/drawing/2014/main" id="{D234755D-AC3B-6D40-AE54-309F0F3D7991}"/>
              </a:ext>
            </a:extLst>
          </p:cNvPr>
          <p:cNvPicPr>
            <a:picLocks noChangeAspect="1"/>
          </p:cNvPicPr>
          <p:nvPr/>
        </p:nvPicPr>
        <p:blipFill>
          <a:blip r:embed="rId2"/>
          <a:stretch>
            <a:fillRect/>
          </a:stretch>
        </p:blipFill>
        <p:spPr>
          <a:xfrm>
            <a:off x="-1" y="762002"/>
            <a:ext cx="11696163" cy="204418"/>
          </a:xfrm>
          <a:prstGeom prst="rect">
            <a:avLst/>
          </a:prstGeom>
        </p:spPr>
      </p:pic>
      <p:pic>
        <p:nvPicPr>
          <p:cNvPr id="13" name="Picture 12">
            <a:extLst>
              <a:ext uri="{FF2B5EF4-FFF2-40B4-BE49-F238E27FC236}">
                <a16:creationId xmlns:a16="http://schemas.microsoft.com/office/drawing/2014/main" id="{5B7DE375-5FFA-1A42-8480-1CD7B8116B0C}"/>
              </a:ext>
            </a:extLst>
          </p:cNvPr>
          <p:cNvPicPr>
            <a:picLocks noChangeAspect="1"/>
          </p:cNvPicPr>
          <p:nvPr/>
        </p:nvPicPr>
        <p:blipFill>
          <a:blip r:embed="rId3"/>
          <a:stretch>
            <a:fillRect/>
          </a:stretch>
        </p:blipFill>
        <p:spPr>
          <a:xfrm>
            <a:off x="11522108" y="6278559"/>
            <a:ext cx="368667" cy="318508"/>
          </a:xfrm>
          <a:prstGeom prst="rect">
            <a:avLst/>
          </a:prstGeom>
        </p:spPr>
      </p:pic>
      <p:grpSp>
        <p:nvGrpSpPr>
          <p:cNvPr id="6" name="Group 5">
            <a:extLst>
              <a:ext uri="{FF2B5EF4-FFF2-40B4-BE49-F238E27FC236}">
                <a16:creationId xmlns:a16="http://schemas.microsoft.com/office/drawing/2014/main" id="{CF6BF406-E49E-463D-AC3D-D633B6CA486D}"/>
              </a:ext>
            </a:extLst>
          </p:cNvPr>
          <p:cNvGrpSpPr/>
          <p:nvPr/>
        </p:nvGrpSpPr>
        <p:grpSpPr>
          <a:xfrm>
            <a:off x="533937" y="1396454"/>
            <a:ext cx="2940709" cy="4632378"/>
            <a:chOff x="7698446" y="1568576"/>
            <a:chExt cx="2940709" cy="4632378"/>
          </a:xfrm>
        </p:grpSpPr>
        <p:pic>
          <p:nvPicPr>
            <p:cNvPr id="8" name="Picture 7" descr="A picture containing toy&#10;&#10;Description automatically generated">
              <a:extLst>
                <a:ext uri="{FF2B5EF4-FFF2-40B4-BE49-F238E27FC236}">
                  <a16:creationId xmlns:a16="http://schemas.microsoft.com/office/drawing/2014/main" id="{0822B633-14CD-4B56-A99F-850E29A8E942}"/>
                </a:ext>
              </a:extLst>
            </p:cNvPr>
            <p:cNvPicPr>
              <a:picLocks noChangeAspect="1"/>
            </p:cNvPicPr>
            <p:nvPr/>
          </p:nvPicPr>
          <p:blipFill rotWithShape="1">
            <a:blip r:embed="rId4"/>
            <a:srcRect l="30392" t="17260" r="50159" b="16577"/>
            <a:stretch/>
          </p:blipFill>
          <p:spPr>
            <a:xfrm>
              <a:off x="7698446" y="1568576"/>
              <a:ext cx="1726251" cy="4537463"/>
            </a:xfrm>
            <a:prstGeom prst="rect">
              <a:avLst/>
            </a:prstGeom>
          </p:spPr>
        </p:pic>
        <p:pic>
          <p:nvPicPr>
            <p:cNvPr id="9" name="Picture 8">
              <a:extLst>
                <a:ext uri="{FF2B5EF4-FFF2-40B4-BE49-F238E27FC236}">
                  <a16:creationId xmlns:a16="http://schemas.microsoft.com/office/drawing/2014/main" id="{50DD8A1F-FEC9-4A68-99CF-450BC343414A}"/>
                </a:ext>
              </a:extLst>
            </p:cNvPr>
            <p:cNvPicPr>
              <a:picLocks noChangeAspect="1"/>
            </p:cNvPicPr>
            <p:nvPr/>
          </p:nvPicPr>
          <p:blipFill rotWithShape="1">
            <a:blip r:embed="rId5"/>
            <a:srcRect l="24489" t="26605" r="49878" b="22211"/>
            <a:stretch/>
          </p:blipFill>
          <p:spPr>
            <a:xfrm>
              <a:off x="8364063" y="2690768"/>
              <a:ext cx="2275092" cy="3510186"/>
            </a:xfrm>
            <a:prstGeom prst="rect">
              <a:avLst/>
            </a:prstGeom>
          </p:spPr>
        </p:pic>
      </p:grpSp>
      <p:grpSp>
        <p:nvGrpSpPr>
          <p:cNvPr id="38" name="Group 37">
            <a:extLst>
              <a:ext uri="{FF2B5EF4-FFF2-40B4-BE49-F238E27FC236}">
                <a16:creationId xmlns:a16="http://schemas.microsoft.com/office/drawing/2014/main" id="{053647AA-FC22-4784-9421-8DAF048EA77D}"/>
              </a:ext>
            </a:extLst>
          </p:cNvPr>
          <p:cNvGrpSpPr/>
          <p:nvPr/>
        </p:nvGrpSpPr>
        <p:grpSpPr>
          <a:xfrm>
            <a:off x="4071290" y="1301204"/>
            <a:ext cx="7314226" cy="5184663"/>
            <a:chOff x="604190" y="1733839"/>
            <a:chExt cx="7314226" cy="5184663"/>
          </a:xfrm>
        </p:grpSpPr>
        <p:sp>
          <p:nvSpPr>
            <p:cNvPr id="27" name="Arrow: Chevron 26">
              <a:extLst>
                <a:ext uri="{FF2B5EF4-FFF2-40B4-BE49-F238E27FC236}">
                  <a16:creationId xmlns:a16="http://schemas.microsoft.com/office/drawing/2014/main" id="{401ED888-8C98-4720-B7C0-3275C7B3E8CA}"/>
                </a:ext>
              </a:extLst>
            </p:cNvPr>
            <p:cNvSpPr/>
            <p:nvPr/>
          </p:nvSpPr>
          <p:spPr>
            <a:xfrm rot="5400000">
              <a:off x="430935" y="1907094"/>
              <a:ext cx="1626670" cy="128016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2800" b="1" dirty="0">
                  <a:solidFill>
                    <a:schemeClr val="bg1"/>
                  </a:solidFill>
                </a:rPr>
                <a:t>1</a:t>
              </a:r>
              <a:endParaRPr lang="nb-NO" sz="2800" b="1" dirty="0">
                <a:solidFill>
                  <a:schemeClr val="bg1"/>
                </a:solidFill>
              </a:endParaRPr>
            </a:p>
          </p:txBody>
        </p:sp>
        <p:sp>
          <p:nvSpPr>
            <p:cNvPr id="29" name="Arrow: Chevron 28">
              <a:extLst>
                <a:ext uri="{FF2B5EF4-FFF2-40B4-BE49-F238E27FC236}">
                  <a16:creationId xmlns:a16="http://schemas.microsoft.com/office/drawing/2014/main" id="{CF80F199-DEE1-41D0-AE34-95686BE0C4CE}"/>
                </a:ext>
              </a:extLst>
            </p:cNvPr>
            <p:cNvSpPr/>
            <p:nvPr/>
          </p:nvSpPr>
          <p:spPr>
            <a:xfrm rot="5400000">
              <a:off x="430936" y="3093092"/>
              <a:ext cx="1626670" cy="1280160"/>
            </a:xfrm>
            <a:prstGeom prst="chevron">
              <a:avLst/>
            </a:prstGeom>
            <a:ln>
              <a:noFill/>
            </a:ln>
          </p:spPr>
          <p:style>
            <a:lnRef idx="2">
              <a:schemeClr val="accent6">
                <a:shade val="50000"/>
              </a:schemeClr>
            </a:lnRef>
            <a:fillRef idx="1">
              <a:schemeClr val="accent6"/>
            </a:fillRef>
            <a:effectRef idx="0">
              <a:schemeClr val="accent6"/>
            </a:effectRef>
            <a:fontRef idx="minor">
              <a:schemeClr val="lt1"/>
            </a:fontRef>
          </p:style>
          <p:txBody>
            <a:bodyPr vert="vert270" rtlCol="0" anchor="t"/>
            <a:lstStyle/>
            <a:p>
              <a:pPr algn="ctr"/>
              <a:r>
                <a:rPr lang="en-US" sz="2800" b="1" dirty="0">
                  <a:solidFill>
                    <a:schemeClr val="bg1"/>
                  </a:solidFill>
                </a:rPr>
                <a:t>2</a:t>
              </a:r>
              <a:endParaRPr lang="nb-NO" sz="2800" b="1" dirty="0">
                <a:solidFill>
                  <a:schemeClr val="bg1"/>
                </a:solidFill>
              </a:endParaRPr>
            </a:p>
          </p:txBody>
        </p:sp>
        <p:sp>
          <p:nvSpPr>
            <p:cNvPr id="30" name="Arrow: Chevron 29">
              <a:extLst>
                <a:ext uri="{FF2B5EF4-FFF2-40B4-BE49-F238E27FC236}">
                  <a16:creationId xmlns:a16="http://schemas.microsoft.com/office/drawing/2014/main" id="{4882FCE7-3D2F-4470-ADEF-B2BD2075D4F7}"/>
                </a:ext>
              </a:extLst>
            </p:cNvPr>
            <p:cNvSpPr/>
            <p:nvPr/>
          </p:nvSpPr>
          <p:spPr>
            <a:xfrm rot="5400000">
              <a:off x="430936" y="4279090"/>
              <a:ext cx="1626670" cy="1280160"/>
            </a:xfrm>
            <a:prstGeom prst="chevron">
              <a:avLst/>
            </a:prstGeom>
            <a:solidFill>
              <a:srgbClr val="CB1A7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2800" b="1" dirty="0">
                  <a:solidFill>
                    <a:schemeClr val="bg1"/>
                  </a:solidFill>
                </a:rPr>
                <a:t>3</a:t>
              </a:r>
              <a:endParaRPr lang="nb-NO" sz="2800" b="1" dirty="0">
                <a:solidFill>
                  <a:schemeClr val="bg1"/>
                </a:solidFill>
              </a:endParaRPr>
            </a:p>
          </p:txBody>
        </p:sp>
        <p:sp>
          <p:nvSpPr>
            <p:cNvPr id="32" name="Rectangle: Top Corners Rounded 31">
              <a:extLst>
                <a:ext uri="{FF2B5EF4-FFF2-40B4-BE49-F238E27FC236}">
                  <a16:creationId xmlns:a16="http://schemas.microsoft.com/office/drawing/2014/main" id="{673F0C60-7413-4A5E-BFA0-AAAE7D157B7A}"/>
                </a:ext>
              </a:extLst>
            </p:cNvPr>
            <p:cNvSpPr/>
            <p:nvPr/>
          </p:nvSpPr>
          <p:spPr>
            <a:xfrm rot="5400000">
              <a:off x="4411692" y="-794177"/>
              <a:ext cx="978408" cy="6035039"/>
            </a:xfrm>
            <a:prstGeom prst="round2Same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bIns="182880" rtlCol="0" anchor="ctr"/>
            <a:lstStyle/>
            <a:p>
              <a:r>
                <a:rPr lang="en-US" b="1" dirty="0">
                  <a:solidFill>
                    <a:schemeClr val="accent2"/>
                  </a:solidFill>
                </a:rPr>
                <a:t>Nomination and commitments by SAI</a:t>
              </a:r>
            </a:p>
            <a:p>
              <a:pPr marL="285750" indent="-285750">
                <a:buFont typeface="Arial" panose="020B0604020202020204" pitchFamily="34" charset="0"/>
                <a:buChar char="•"/>
              </a:pPr>
              <a:r>
                <a:rPr lang="en-US" sz="1400" i="1" dirty="0">
                  <a:solidFill>
                    <a:schemeClr val="bg1">
                      <a:lumMod val="50000"/>
                    </a:schemeClr>
                  </a:solidFill>
                </a:rPr>
                <a:t>For Pilot in English only 25 SAIs/50 Auditors will be selected</a:t>
              </a:r>
            </a:p>
            <a:p>
              <a:pPr marL="285750" indent="-285750">
                <a:buFont typeface="Arial" panose="020B0604020202020204" pitchFamily="34" charset="0"/>
                <a:buChar char="•"/>
              </a:pPr>
              <a:r>
                <a:rPr lang="en-US" sz="1400" i="1" dirty="0">
                  <a:solidFill>
                    <a:schemeClr val="bg1">
                      <a:lumMod val="50000"/>
                    </a:schemeClr>
                  </a:solidFill>
                </a:rPr>
                <a:t>The invitation letter to be sent to SAIs in December</a:t>
              </a:r>
            </a:p>
          </p:txBody>
        </p:sp>
        <p:sp>
          <p:nvSpPr>
            <p:cNvPr id="34" name="Rectangle: Top Corners Rounded 33">
              <a:extLst>
                <a:ext uri="{FF2B5EF4-FFF2-40B4-BE49-F238E27FC236}">
                  <a16:creationId xmlns:a16="http://schemas.microsoft.com/office/drawing/2014/main" id="{4A5682A1-AE68-4CD8-807A-FECF1751D19F}"/>
                </a:ext>
              </a:extLst>
            </p:cNvPr>
            <p:cNvSpPr/>
            <p:nvPr/>
          </p:nvSpPr>
          <p:spPr>
            <a:xfrm rot="5400000">
              <a:off x="4411693" y="389817"/>
              <a:ext cx="978408" cy="6035039"/>
            </a:xfrm>
            <a:prstGeom prst="round2SameRect">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vert270" bIns="182880" rtlCol="0" anchor="ctr"/>
            <a:lstStyle/>
            <a:p>
              <a:r>
                <a:rPr lang="en-US" b="1" dirty="0">
                  <a:solidFill>
                    <a:schemeClr val="accent6"/>
                  </a:solidFill>
                </a:rPr>
                <a:t>Successful completion of education</a:t>
              </a:r>
            </a:p>
            <a:p>
              <a:pPr marL="285750" indent="-285750">
                <a:buFont typeface="Arial" panose="020B0604020202020204" pitchFamily="34" charset="0"/>
                <a:buChar char="•"/>
              </a:pPr>
              <a:r>
                <a:rPr lang="en-US" sz="1400" i="1" dirty="0">
                  <a:solidFill>
                    <a:schemeClr val="bg1">
                      <a:lumMod val="50000"/>
                    </a:schemeClr>
                  </a:solidFill>
                </a:rPr>
                <a:t>1 week in person in June 2023</a:t>
              </a:r>
            </a:p>
            <a:p>
              <a:pPr marL="285750" indent="-285750">
                <a:buFont typeface="Arial" panose="020B0604020202020204" pitchFamily="34" charset="0"/>
                <a:buChar char="•"/>
              </a:pPr>
              <a:r>
                <a:rPr lang="en-US" sz="1400" i="1" dirty="0">
                  <a:solidFill>
                    <a:schemeClr val="bg1">
                      <a:lumMod val="50000"/>
                    </a:schemeClr>
                  </a:solidFill>
                </a:rPr>
                <a:t>2,5 months online self learning</a:t>
              </a:r>
              <a:endParaRPr lang="nb-NO" sz="1400" i="1" dirty="0">
                <a:solidFill>
                  <a:schemeClr val="bg1">
                    <a:lumMod val="50000"/>
                  </a:schemeClr>
                </a:solidFill>
              </a:endParaRPr>
            </a:p>
          </p:txBody>
        </p:sp>
        <p:sp>
          <p:nvSpPr>
            <p:cNvPr id="35" name="Rectangle: Top Corners Rounded 34">
              <a:extLst>
                <a:ext uri="{FF2B5EF4-FFF2-40B4-BE49-F238E27FC236}">
                  <a16:creationId xmlns:a16="http://schemas.microsoft.com/office/drawing/2014/main" id="{3015D784-72E9-48DC-85B9-6C52C65351A0}"/>
                </a:ext>
              </a:extLst>
            </p:cNvPr>
            <p:cNvSpPr/>
            <p:nvPr/>
          </p:nvSpPr>
          <p:spPr>
            <a:xfrm rot="5400000">
              <a:off x="4411693" y="1576865"/>
              <a:ext cx="978408" cy="6035039"/>
            </a:xfrm>
            <a:prstGeom prst="round2SameRect">
              <a:avLst/>
            </a:prstGeom>
            <a:noFill/>
            <a:ln w="3175">
              <a:solidFill>
                <a:srgbClr val="CB1A74"/>
              </a:solidFill>
            </a:ln>
          </p:spPr>
          <p:style>
            <a:lnRef idx="2">
              <a:schemeClr val="accent1">
                <a:shade val="50000"/>
              </a:schemeClr>
            </a:lnRef>
            <a:fillRef idx="1">
              <a:schemeClr val="accent1"/>
            </a:fillRef>
            <a:effectRef idx="0">
              <a:schemeClr val="accent1"/>
            </a:effectRef>
            <a:fontRef idx="minor">
              <a:schemeClr val="lt1"/>
            </a:fontRef>
          </p:style>
          <p:txBody>
            <a:bodyPr vert="vert270" bIns="182880" rtlCol="0" anchor="ctr"/>
            <a:lstStyle/>
            <a:p>
              <a:r>
                <a:rPr lang="en-US" b="1" dirty="0">
                  <a:solidFill>
                    <a:srgbClr val="CB1A74"/>
                  </a:solidFill>
                </a:rPr>
                <a:t>Successful completion of assignment (Strategy/Audit)</a:t>
              </a:r>
            </a:p>
            <a:p>
              <a:pPr marL="285750" indent="-285750">
                <a:buFont typeface="Arial" panose="020B0604020202020204" pitchFamily="34" charset="0"/>
                <a:buChar char="•"/>
              </a:pPr>
              <a:r>
                <a:rPr lang="en-US" sz="1400" i="1" dirty="0">
                  <a:solidFill>
                    <a:schemeClr val="bg1">
                      <a:lumMod val="50000"/>
                    </a:schemeClr>
                  </a:solidFill>
                </a:rPr>
                <a:t>A real project at the SAI resulting in Strategy/Audit report</a:t>
              </a:r>
            </a:p>
            <a:p>
              <a:pPr marL="285750" indent="-285750">
                <a:buFont typeface="Arial" panose="020B0604020202020204" pitchFamily="34" charset="0"/>
                <a:buChar char="•"/>
              </a:pPr>
              <a:r>
                <a:rPr lang="en-US" sz="1400" i="1" dirty="0">
                  <a:solidFill>
                    <a:schemeClr val="bg1">
                      <a:lumMod val="50000"/>
                    </a:schemeClr>
                  </a:solidFill>
                </a:rPr>
                <a:t>To be completed between September 2023 and September 2024</a:t>
              </a:r>
              <a:endParaRPr lang="nb-NO" sz="1400" i="1" dirty="0">
                <a:solidFill>
                  <a:schemeClr val="bg1">
                    <a:lumMod val="50000"/>
                  </a:schemeClr>
                </a:solidFill>
              </a:endParaRPr>
            </a:p>
          </p:txBody>
        </p:sp>
        <p:sp>
          <p:nvSpPr>
            <p:cNvPr id="36" name="Arrow: Chevron 35">
              <a:extLst>
                <a:ext uri="{FF2B5EF4-FFF2-40B4-BE49-F238E27FC236}">
                  <a16:creationId xmlns:a16="http://schemas.microsoft.com/office/drawing/2014/main" id="{E7A417C1-42E4-4015-9E50-83EB7CA37432}"/>
                </a:ext>
              </a:extLst>
            </p:cNvPr>
            <p:cNvSpPr/>
            <p:nvPr/>
          </p:nvSpPr>
          <p:spPr>
            <a:xfrm rot="5400000">
              <a:off x="430935" y="5465087"/>
              <a:ext cx="1626670" cy="1280160"/>
            </a:xfrm>
            <a:prstGeom prst="chevr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2800" b="1" dirty="0">
                  <a:solidFill>
                    <a:schemeClr val="bg1"/>
                  </a:solidFill>
                </a:rPr>
                <a:t>4</a:t>
              </a:r>
              <a:endParaRPr lang="nb-NO" sz="2800" b="1" dirty="0">
                <a:solidFill>
                  <a:schemeClr val="bg1"/>
                </a:solidFill>
              </a:endParaRPr>
            </a:p>
          </p:txBody>
        </p:sp>
        <p:sp>
          <p:nvSpPr>
            <p:cNvPr id="37" name="Rectangle: Top Corners Rounded 36">
              <a:extLst>
                <a:ext uri="{FF2B5EF4-FFF2-40B4-BE49-F238E27FC236}">
                  <a16:creationId xmlns:a16="http://schemas.microsoft.com/office/drawing/2014/main" id="{A0A1C3D8-F898-4AC6-B1D6-5E683396D34F}"/>
                </a:ext>
              </a:extLst>
            </p:cNvPr>
            <p:cNvSpPr/>
            <p:nvPr/>
          </p:nvSpPr>
          <p:spPr>
            <a:xfrm rot="5400000">
              <a:off x="4411693" y="2763913"/>
              <a:ext cx="978408" cy="6035039"/>
            </a:xfrm>
            <a:prstGeom prst="round2SameRect">
              <a:avLst/>
            </a:pr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bIns="182880" rtlCol="0" anchor="ctr"/>
            <a:lstStyle/>
            <a:p>
              <a:pPr lvl="0"/>
              <a:r>
                <a:rPr lang="en-US" b="1" dirty="0">
                  <a:solidFill>
                    <a:srgbClr val="7030A0"/>
                  </a:solidFill>
                </a:rPr>
                <a:t>Graduation, Alumni Network, and LOTA Pioneers Awards</a:t>
              </a:r>
            </a:p>
          </p:txBody>
        </p:sp>
      </p:grpSp>
      <p:pic>
        <p:nvPicPr>
          <p:cNvPr id="19" name="Picture 18" descr="A picture containing logo&#10;&#10;Description automatically generated">
            <a:extLst>
              <a:ext uri="{FF2B5EF4-FFF2-40B4-BE49-F238E27FC236}">
                <a16:creationId xmlns:a16="http://schemas.microsoft.com/office/drawing/2014/main" id="{46D55638-0607-4C54-B80E-BC3D49F61F1B}"/>
              </a:ext>
            </a:extLst>
          </p:cNvPr>
          <p:cNvPicPr>
            <a:picLocks noChangeAspect="1"/>
          </p:cNvPicPr>
          <p:nvPr/>
        </p:nvPicPr>
        <p:blipFill>
          <a:blip r:embed="rId6"/>
          <a:stretch>
            <a:fillRect/>
          </a:stretch>
        </p:blipFill>
        <p:spPr>
          <a:xfrm>
            <a:off x="10258376" y="6286340"/>
            <a:ext cx="1089904" cy="475488"/>
          </a:xfrm>
          <a:prstGeom prst="rect">
            <a:avLst/>
          </a:prstGeom>
        </p:spPr>
      </p:pic>
    </p:spTree>
    <p:extLst>
      <p:ext uri="{BB962C8B-B14F-4D97-AF65-F5344CB8AC3E}">
        <p14:creationId xmlns:p14="http://schemas.microsoft.com/office/powerpoint/2010/main" val="2645301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E05F-9BA0-7449-B7B3-6A1EBF50CF35}"/>
              </a:ext>
            </a:extLst>
          </p:cNvPr>
          <p:cNvSpPr>
            <a:spLocks noGrp="1"/>
          </p:cNvSpPr>
          <p:nvPr>
            <p:ph type="ctrTitle"/>
          </p:nvPr>
        </p:nvSpPr>
        <p:spPr>
          <a:xfrm>
            <a:off x="495837" y="273110"/>
            <a:ext cx="8338531" cy="527052"/>
          </a:xfrm>
        </p:spPr>
        <p:txBody>
          <a:bodyPr>
            <a:normAutofit fontScale="90000"/>
          </a:bodyPr>
          <a:lstStyle/>
          <a:p>
            <a:pPr algn="l"/>
            <a:r>
              <a:rPr lang="en-US" sz="4000" b="1" dirty="0">
                <a:solidFill>
                  <a:srgbClr val="662C7B"/>
                </a:solidFill>
              </a:rPr>
              <a:t>LOTA Pioneers timeline</a:t>
            </a:r>
          </a:p>
        </p:txBody>
      </p:sp>
      <p:sp>
        <p:nvSpPr>
          <p:cNvPr id="5" name="Slide Number Placeholder 4">
            <a:extLst>
              <a:ext uri="{FF2B5EF4-FFF2-40B4-BE49-F238E27FC236}">
                <a16:creationId xmlns:a16="http://schemas.microsoft.com/office/drawing/2014/main" id="{8DE248B9-3B26-774D-8D48-813C2930CB07}"/>
              </a:ext>
            </a:extLst>
          </p:cNvPr>
          <p:cNvSpPr>
            <a:spLocks noGrp="1"/>
          </p:cNvSpPr>
          <p:nvPr>
            <p:ph type="sldNum" sz="quarter" idx="12"/>
          </p:nvPr>
        </p:nvSpPr>
        <p:spPr>
          <a:xfrm>
            <a:off x="283336" y="6281301"/>
            <a:ext cx="425003" cy="365125"/>
          </a:xfrm>
        </p:spPr>
        <p:txBody>
          <a:bodyPr/>
          <a:lstStyle/>
          <a:p>
            <a:pPr algn="l"/>
            <a:fld id="{A4BB6233-A785-9244-81C8-212E68857740}" type="slidenum">
              <a:rPr lang="en-US" smtClean="0">
                <a:solidFill>
                  <a:srgbClr val="662C7B"/>
                </a:solidFill>
              </a:rPr>
              <a:pPr algn="l"/>
              <a:t>11</a:t>
            </a:fld>
            <a:endParaRPr lang="en-US" dirty="0">
              <a:solidFill>
                <a:srgbClr val="662C7B"/>
              </a:solidFill>
            </a:endParaRPr>
          </a:p>
        </p:txBody>
      </p:sp>
      <p:pic>
        <p:nvPicPr>
          <p:cNvPr id="4" name="Picture 3">
            <a:extLst>
              <a:ext uri="{FF2B5EF4-FFF2-40B4-BE49-F238E27FC236}">
                <a16:creationId xmlns:a16="http://schemas.microsoft.com/office/drawing/2014/main" id="{D234755D-AC3B-6D40-AE54-309F0F3D7991}"/>
              </a:ext>
            </a:extLst>
          </p:cNvPr>
          <p:cNvPicPr>
            <a:picLocks noChangeAspect="1"/>
          </p:cNvPicPr>
          <p:nvPr/>
        </p:nvPicPr>
        <p:blipFill>
          <a:blip r:embed="rId2"/>
          <a:stretch>
            <a:fillRect/>
          </a:stretch>
        </p:blipFill>
        <p:spPr>
          <a:xfrm>
            <a:off x="-1" y="762002"/>
            <a:ext cx="11696163" cy="204418"/>
          </a:xfrm>
          <a:prstGeom prst="rect">
            <a:avLst/>
          </a:prstGeom>
        </p:spPr>
      </p:pic>
      <p:pic>
        <p:nvPicPr>
          <p:cNvPr id="13" name="Picture 12">
            <a:extLst>
              <a:ext uri="{FF2B5EF4-FFF2-40B4-BE49-F238E27FC236}">
                <a16:creationId xmlns:a16="http://schemas.microsoft.com/office/drawing/2014/main" id="{5B7DE375-5FFA-1A42-8480-1CD7B8116B0C}"/>
              </a:ext>
            </a:extLst>
          </p:cNvPr>
          <p:cNvPicPr>
            <a:picLocks noChangeAspect="1"/>
          </p:cNvPicPr>
          <p:nvPr/>
        </p:nvPicPr>
        <p:blipFill>
          <a:blip r:embed="rId3"/>
          <a:stretch>
            <a:fillRect/>
          </a:stretch>
        </p:blipFill>
        <p:spPr>
          <a:xfrm>
            <a:off x="11522108" y="6278559"/>
            <a:ext cx="368667" cy="318508"/>
          </a:xfrm>
          <a:prstGeom prst="rect">
            <a:avLst/>
          </a:prstGeom>
        </p:spPr>
      </p:pic>
      <p:grpSp>
        <p:nvGrpSpPr>
          <p:cNvPr id="11" name="Group 10">
            <a:extLst>
              <a:ext uri="{FF2B5EF4-FFF2-40B4-BE49-F238E27FC236}">
                <a16:creationId xmlns:a16="http://schemas.microsoft.com/office/drawing/2014/main" id="{85FB1330-6898-4C95-BFCE-FE4895609326}"/>
              </a:ext>
            </a:extLst>
          </p:cNvPr>
          <p:cNvGrpSpPr/>
          <p:nvPr/>
        </p:nvGrpSpPr>
        <p:grpSpPr>
          <a:xfrm>
            <a:off x="202755" y="1313003"/>
            <a:ext cx="9008540" cy="4800630"/>
            <a:chOff x="908493" y="1207123"/>
            <a:chExt cx="10077505" cy="5154336"/>
          </a:xfrm>
        </p:grpSpPr>
        <p:pic>
          <p:nvPicPr>
            <p:cNvPr id="14" name="Picture 13">
              <a:extLst>
                <a:ext uri="{FF2B5EF4-FFF2-40B4-BE49-F238E27FC236}">
                  <a16:creationId xmlns:a16="http://schemas.microsoft.com/office/drawing/2014/main" id="{8ED6B60A-3726-4395-8984-5EEAF50B9592}"/>
                </a:ext>
              </a:extLst>
            </p:cNvPr>
            <p:cNvPicPr>
              <a:picLocks noChangeAspect="1"/>
            </p:cNvPicPr>
            <p:nvPr/>
          </p:nvPicPr>
          <p:blipFill>
            <a:blip r:embed="rId4">
              <a:duotone>
                <a:prstClr val="black"/>
                <a:srgbClr val="222324">
                  <a:tint val="45000"/>
                  <a:satMod val="400000"/>
                </a:srgbClr>
              </a:duotone>
            </a:blip>
            <a:stretch>
              <a:fillRect/>
            </a:stretch>
          </p:blipFill>
          <p:spPr>
            <a:xfrm flipV="1">
              <a:off x="2097958" y="2159988"/>
              <a:ext cx="7550604" cy="4150056"/>
            </a:xfrm>
            <a:prstGeom prst="rect">
              <a:avLst/>
            </a:prstGeom>
          </p:spPr>
        </p:pic>
        <p:sp>
          <p:nvSpPr>
            <p:cNvPr id="15" name="Oval 14">
              <a:extLst>
                <a:ext uri="{FF2B5EF4-FFF2-40B4-BE49-F238E27FC236}">
                  <a16:creationId xmlns:a16="http://schemas.microsoft.com/office/drawing/2014/main" id="{CC304D89-DEFA-4E0D-AD91-4A4BFEDE6468}"/>
                </a:ext>
              </a:extLst>
            </p:cNvPr>
            <p:cNvSpPr/>
            <p:nvPr/>
          </p:nvSpPr>
          <p:spPr>
            <a:xfrm>
              <a:off x="7997313" y="3956522"/>
              <a:ext cx="274320" cy="274320"/>
            </a:xfrm>
            <a:prstGeom prst="ellipse">
              <a:avLst/>
            </a:prstGeom>
            <a:solidFill>
              <a:srgbClr val="E2E3E5"/>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16" name="Oval 15">
              <a:extLst>
                <a:ext uri="{FF2B5EF4-FFF2-40B4-BE49-F238E27FC236}">
                  <a16:creationId xmlns:a16="http://schemas.microsoft.com/office/drawing/2014/main" id="{1B3EB073-A727-409B-A336-E63BC6DC6FB8}"/>
                </a:ext>
              </a:extLst>
            </p:cNvPr>
            <p:cNvSpPr/>
            <p:nvPr/>
          </p:nvSpPr>
          <p:spPr>
            <a:xfrm>
              <a:off x="5777307" y="2316995"/>
              <a:ext cx="274320" cy="274320"/>
            </a:xfrm>
            <a:prstGeom prst="ellipse">
              <a:avLst/>
            </a:prstGeom>
            <a:solidFill>
              <a:srgbClr val="CB1A74"/>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17" name="Oval 16">
              <a:extLst>
                <a:ext uri="{FF2B5EF4-FFF2-40B4-BE49-F238E27FC236}">
                  <a16:creationId xmlns:a16="http://schemas.microsoft.com/office/drawing/2014/main" id="{3FBB7C33-E7E4-4E47-B183-16E3001B5226}"/>
                </a:ext>
              </a:extLst>
            </p:cNvPr>
            <p:cNvSpPr/>
            <p:nvPr/>
          </p:nvSpPr>
          <p:spPr>
            <a:xfrm>
              <a:off x="5777307" y="3956522"/>
              <a:ext cx="274320" cy="274320"/>
            </a:xfrm>
            <a:prstGeom prst="ellipse">
              <a:avLst/>
            </a:prstGeom>
            <a:solidFill>
              <a:srgbClr val="F68E54"/>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18" name="Oval 17">
              <a:extLst>
                <a:ext uri="{FF2B5EF4-FFF2-40B4-BE49-F238E27FC236}">
                  <a16:creationId xmlns:a16="http://schemas.microsoft.com/office/drawing/2014/main" id="{27C58829-728F-4A8B-93DC-8AFA8368C700}"/>
                </a:ext>
              </a:extLst>
            </p:cNvPr>
            <p:cNvSpPr/>
            <p:nvPr/>
          </p:nvSpPr>
          <p:spPr>
            <a:xfrm>
              <a:off x="3484389" y="3956522"/>
              <a:ext cx="274320" cy="274320"/>
            </a:xfrm>
            <a:prstGeom prst="ellipse">
              <a:avLst/>
            </a:prstGeom>
            <a:solidFill>
              <a:srgbClr val="F1676F"/>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19" name="Oval 18">
              <a:extLst>
                <a:ext uri="{FF2B5EF4-FFF2-40B4-BE49-F238E27FC236}">
                  <a16:creationId xmlns:a16="http://schemas.microsoft.com/office/drawing/2014/main" id="{0F76F515-A9FF-45AE-8B46-EA2F6E0067E5}"/>
                </a:ext>
              </a:extLst>
            </p:cNvPr>
            <p:cNvSpPr/>
            <p:nvPr/>
          </p:nvSpPr>
          <p:spPr>
            <a:xfrm>
              <a:off x="3494382" y="5598648"/>
              <a:ext cx="274320" cy="274320"/>
            </a:xfrm>
            <a:prstGeom prst="ellipse">
              <a:avLst/>
            </a:prstGeom>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20" name="Oval 19">
              <a:extLst>
                <a:ext uri="{FF2B5EF4-FFF2-40B4-BE49-F238E27FC236}">
                  <a16:creationId xmlns:a16="http://schemas.microsoft.com/office/drawing/2014/main" id="{D0BA6C12-9214-40D3-B96F-4DAF39DBB00D}"/>
                </a:ext>
              </a:extLst>
            </p:cNvPr>
            <p:cNvSpPr/>
            <p:nvPr/>
          </p:nvSpPr>
          <p:spPr>
            <a:xfrm>
              <a:off x="7997313" y="2316995"/>
              <a:ext cx="274320" cy="274320"/>
            </a:xfrm>
            <a:prstGeom prst="ellipse">
              <a:avLst/>
            </a:prstGeom>
            <a:solidFill>
              <a:srgbClr val="F1676F"/>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21" name="Oval 20">
              <a:extLst>
                <a:ext uri="{FF2B5EF4-FFF2-40B4-BE49-F238E27FC236}">
                  <a16:creationId xmlns:a16="http://schemas.microsoft.com/office/drawing/2014/main" id="{1DDE3D31-DEA4-4194-839D-1149D48F0B35}"/>
                </a:ext>
              </a:extLst>
            </p:cNvPr>
            <p:cNvSpPr/>
            <p:nvPr/>
          </p:nvSpPr>
          <p:spPr>
            <a:xfrm>
              <a:off x="3494382" y="2316995"/>
              <a:ext cx="274320" cy="274320"/>
            </a:xfrm>
            <a:prstGeom prst="ellipse">
              <a:avLst/>
            </a:prstGeom>
            <a:solidFill>
              <a:srgbClr val="FACB69"/>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22" name="Oval 21">
              <a:extLst>
                <a:ext uri="{FF2B5EF4-FFF2-40B4-BE49-F238E27FC236}">
                  <a16:creationId xmlns:a16="http://schemas.microsoft.com/office/drawing/2014/main" id="{3FA61210-B059-48EF-BE16-7C32BB944FFF}"/>
                </a:ext>
              </a:extLst>
            </p:cNvPr>
            <p:cNvSpPr/>
            <p:nvPr/>
          </p:nvSpPr>
          <p:spPr>
            <a:xfrm>
              <a:off x="2252340" y="2125114"/>
              <a:ext cx="274320" cy="274320"/>
            </a:xfrm>
            <a:prstGeom prst="ellipse">
              <a:avLst/>
            </a:prstGeom>
            <a:solidFill>
              <a:srgbClr val="5D257C"/>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23" name="TextBox 22">
              <a:extLst>
                <a:ext uri="{FF2B5EF4-FFF2-40B4-BE49-F238E27FC236}">
                  <a16:creationId xmlns:a16="http://schemas.microsoft.com/office/drawing/2014/main" id="{4198A472-0572-4A41-AC4E-9BA3378091AB}"/>
                </a:ext>
              </a:extLst>
            </p:cNvPr>
            <p:cNvSpPr txBox="1"/>
            <p:nvPr/>
          </p:nvSpPr>
          <p:spPr>
            <a:xfrm>
              <a:off x="908493" y="1777397"/>
              <a:ext cx="1266656" cy="1057450"/>
            </a:xfrm>
            <a:prstGeom prst="rect">
              <a:avLst/>
            </a:prstGeom>
            <a:noFill/>
          </p:spPr>
          <p:txBody>
            <a:bodyPr wrap="square" lIns="0" tIns="0" rIns="0" bIns="0" rtlCol="0" anchor="ctr" anchorCtr="0">
              <a:spAutoFit/>
            </a:bodyPr>
            <a:lstStyle/>
            <a:p>
              <a:pPr marL="0" marR="0" algn="r">
                <a:spcBef>
                  <a:spcPts val="0"/>
                </a:spcBef>
              </a:pPr>
              <a:r>
                <a:rPr lang="en-GB" sz="1600" b="1" dirty="0">
                  <a:solidFill>
                    <a:srgbClr val="5D257C"/>
                  </a:solidFill>
                  <a:effectLst/>
                  <a:latin typeface="Calibri Light" panose="020F0302020204030204" pitchFamily="34" charset="0"/>
                  <a:ea typeface="Calibri" panose="020F0502020204030204" pitchFamily="34" charset="0"/>
                  <a:cs typeface="DokChampa" panose="020B0604020202020204" pitchFamily="34" charset="-34"/>
                </a:rPr>
                <a:t>November 2022</a:t>
              </a:r>
            </a:p>
            <a:p>
              <a:pPr marL="0" marR="0" algn="r">
                <a:spcBef>
                  <a:spcPts val="0"/>
                </a:spcBef>
              </a:pPr>
              <a:r>
                <a:rPr lang="en-GB" sz="1600" dirty="0">
                  <a:effectLst/>
                  <a:latin typeface="Calibri Light" panose="020F0302020204030204" pitchFamily="34" charset="0"/>
                  <a:ea typeface="Calibri" panose="020F0502020204030204" pitchFamily="34" charset="0"/>
                  <a:cs typeface="DokChampa" panose="020B0604020202020204" pitchFamily="34" charset="-34"/>
                </a:rPr>
                <a:t>Launch at INCOSAI</a:t>
              </a:r>
            </a:p>
          </p:txBody>
        </p:sp>
        <p:sp>
          <p:nvSpPr>
            <p:cNvPr id="24" name="TextBox 23">
              <a:extLst>
                <a:ext uri="{FF2B5EF4-FFF2-40B4-BE49-F238E27FC236}">
                  <a16:creationId xmlns:a16="http://schemas.microsoft.com/office/drawing/2014/main" id="{2CDD077E-BDCF-471E-9323-5546E802D523}"/>
                </a:ext>
              </a:extLst>
            </p:cNvPr>
            <p:cNvSpPr txBox="1"/>
            <p:nvPr/>
          </p:nvSpPr>
          <p:spPr>
            <a:xfrm>
              <a:off x="2706011" y="1441072"/>
              <a:ext cx="1878333" cy="793088"/>
            </a:xfrm>
            <a:prstGeom prst="rect">
              <a:avLst/>
            </a:prstGeom>
            <a:noFill/>
          </p:spPr>
          <p:txBody>
            <a:bodyPr wrap="square" lIns="0" tIns="0" rIns="0" bIns="0" rtlCol="0" anchor="ctr" anchorCtr="0">
              <a:spAutoFit/>
            </a:bodyPr>
            <a:lstStyle/>
            <a:p>
              <a:pPr marL="0" marR="0" algn="ctr">
                <a:spcBef>
                  <a:spcPts val="0"/>
                </a:spcBef>
              </a:pPr>
              <a:r>
                <a:rPr lang="en-GB" sz="1600" b="1" dirty="0">
                  <a:solidFill>
                    <a:srgbClr val="F7AC15"/>
                  </a:solidFill>
                  <a:effectLst/>
                  <a:latin typeface="Calibri Light" panose="020F0302020204030204" pitchFamily="34" charset="0"/>
                  <a:ea typeface="Calibri" panose="020F0502020204030204" pitchFamily="34" charset="0"/>
                  <a:cs typeface="DokChampa" panose="020B0604020202020204" pitchFamily="34" charset="-34"/>
                </a:rPr>
                <a:t>November 2022</a:t>
              </a:r>
            </a:p>
            <a:p>
              <a:pPr marL="0" marR="0" algn="ctr">
                <a:spcBef>
                  <a:spcPts val="0"/>
                </a:spcBef>
              </a:pPr>
              <a:r>
                <a:rPr lang="en-GB" sz="1600" dirty="0">
                  <a:effectLst/>
                  <a:latin typeface="Calibri Light" panose="020F0302020204030204" pitchFamily="34" charset="0"/>
                  <a:ea typeface="Calibri" panose="020F0502020204030204" pitchFamily="34" charset="0"/>
                  <a:cs typeface="DokChampa" panose="020B0604020202020204" pitchFamily="34" charset="-34"/>
                </a:rPr>
                <a:t>LOTA Pioneers Open House</a:t>
              </a:r>
            </a:p>
          </p:txBody>
        </p:sp>
        <p:sp>
          <p:nvSpPr>
            <p:cNvPr id="25" name="TextBox 24">
              <a:extLst>
                <a:ext uri="{FF2B5EF4-FFF2-40B4-BE49-F238E27FC236}">
                  <a16:creationId xmlns:a16="http://schemas.microsoft.com/office/drawing/2014/main" id="{F76085CF-500E-4E72-9742-0C6020E3FA55}"/>
                </a:ext>
              </a:extLst>
            </p:cNvPr>
            <p:cNvSpPr txBox="1"/>
            <p:nvPr/>
          </p:nvSpPr>
          <p:spPr>
            <a:xfrm>
              <a:off x="4988935" y="1207123"/>
              <a:ext cx="1878333" cy="1057450"/>
            </a:xfrm>
            <a:prstGeom prst="rect">
              <a:avLst/>
            </a:prstGeom>
            <a:noFill/>
          </p:spPr>
          <p:txBody>
            <a:bodyPr wrap="square" lIns="0" tIns="0" rIns="0" bIns="0" rtlCol="0" anchor="ctr" anchorCtr="0">
              <a:spAutoFit/>
            </a:bodyPr>
            <a:lstStyle/>
            <a:p>
              <a:pPr marL="0" marR="0" algn="ctr">
                <a:spcBef>
                  <a:spcPts val="0"/>
                </a:spcBef>
              </a:pPr>
              <a:r>
                <a:rPr lang="en-US" sz="1600" b="1" dirty="0">
                  <a:solidFill>
                    <a:srgbClr val="CB1A74"/>
                  </a:solidFill>
                  <a:effectLst/>
                  <a:latin typeface="Calibri Light" panose="020F0302020204030204" pitchFamily="34" charset="0"/>
                  <a:ea typeface="Calibri" panose="020F0502020204030204" pitchFamily="34" charset="0"/>
                  <a:cs typeface="DokChampa" panose="020B0604020202020204" pitchFamily="34" charset="-34"/>
                </a:rPr>
                <a:t>December 2022 to March 2023</a:t>
              </a:r>
            </a:p>
            <a:p>
              <a:pPr marL="0" marR="0" algn="ctr">
                <a:spcBef>
                  <a:spcPts val="0"/>
                </a:spcBef>
              </a:pPr>
              <a:r>
                <a:rPr lang="en-US" sz="1600" dirty="0">
                  <a:effectLst/>
                  <a:latin typeface="Calibri Light" panose="020F0302020204030204" pitchFamily="34" charset="0"/>
                  <a:ea typeface="Calibri" panose="020F0502020204030204" pitchFamily="34" charset="0"/>
                  <a:cs typeface="DokChampa" panose="020B0604020202020204" pitchFamily="34" charset="-34"/>
                </a:rPr>
                <a:t>Online Application and Registration</a:t>
              </a:r>
            </a:p>
          </p:txBody>
        </p:sp>
        <p:sp>
          <p:nvSpPr>
            <p:cNvPr id="26" name="TextBox 25">
              <a:extLst>
                <a:ext uri="{FF2B5EF4-FFF2-40B4-BE49-F238E27FC236}">
                  <a16:creationId xmlns:a16="http://schemas.microsoft.com/office/drawing/2014/main" id="{D1F57795-7A3F-4C0F-94E4-8DE0CE217783}"/>
                </a:ext>
              </a:extLst>
            </p:cNvPr>
            <p:cNvSpPr txBox="1"/>
            <p:nvPr/>
          </p:nvSpPr>
          <p:spPr>
            <a:xfrm>
              <a:off x="7216436" y="1432506"/>
              <a:ext cx="1878333" cy="793088"/>
            </a:xfrm>
            <a:prstGeom prst="rect">
              <a:avLst/>
            </a:prstGeom>
            <a:noFill/>
          </p:spPr>
          <p:txBody>
            <a:bodyPr wrap="square" lIns="0" tIns="0" rIns="0" bIns="0" rtlCol="0" anchor="ctr" anchorCtr="0">
              <a:spAutoFit/>
            </a:bodyPr>
            <a:lstStyle/>
            <a:p>
              <a:pPr marL="0" marR="0" algn="ctr">
                <a:spcBef>
                  <a:spcPts val="0"/>
                </a:spcBef>
              </a:pPr>
              <a:r>
                <a:rPr lang="en-US" sz="1600" b="1" dirty="0">
                  <a:solidFill>
                    <a:srgbClr val="F1676F"/>
                  </a:solidFill>
                  <a:effectLst/>
                  <a:latin typeface="Calibri Light" panose="020F0302020204030204" pitchFamily="34" charset="0"/>
                  <a:ea typeface="Calibri" panose="020F0502020204030204" pitchFamily="34" charset="0"/>
                  <a:cs typeface="DokChampa" panose="020B0604020202020204" pitchFamily="34" charset="-34"/>
                </a:rPr>
                <a:t>April 2023</a:t>
              </a:r>
            </a:p>
            <a:p>
              <a:pPr marL="0" marR="0" algn="ctr">
                <a:spcBef>
                  <a:spcPts val="0"/>
                </a:spcBef>
              </a:pPr>
              <a:r>
                <a:rPr lang="en-US" sz="1600" dirty="0">
                  <a:effectLst/>
                  <a:latin typeface="Calibri Light" panose="020F0302020204030204" pitchFamily="34" charset="0"/>
                  <a:ea typeface="Calibri" panose="020F0502020204030204" pitchFamily="34" charset="0"/>
                  <a:cs typeface="DokChampa" panose="020B0604020202020204" pitchFamily="34" charset="-34"/>
                </a:rPr>
                <a:t>Forming the 2023 Cohort</a:t>
              </a:r>
            </a:p>
          </p:txBody>
        </p:sp>
        <p:sp>
          <p:nvSpPr>
            <p:cNvPr id="27" name="TextBox 26">
              <a:extLst>
                <a:ext uri="{FF2B5EF4-FFF2-40B4-BE49-F238E27FC236}">
                  <a16:creationId xmlns:a16="http://schemas.microsoft.com/office/drawing/2014/main" id="{536D0FA1-02E4-40B7-8B64-946A46C4E1CF}"/>
                </a:ext>
              </a:extLst>
            </p:cNvPr>
            <p:cNvSpPr txBox="1"/>
            <p:nvPr/>
          </p:nvSpPr>
          <p:spPr>
            <a:xfrm>
              <a:off x="7216436" y="3093805"/>
              <a:ext cx="1878333" cy="793088"/>
            </a:xfrm>
            <a:prstGeom prst="rect">
              <a:avLst/>
            </a:prstGeom>
            <a:noFill/>
          </p:spPr>
          <p:txBody>
            <a:bodyPr wrap="square" lIns="0" tIns="0" rIns="0" bIns="0" rtlCol="0" anchor="ctr" anchorCtr="0">
              <a:spAutoFit/>
            </a:bodyPr>
            <a:lstStyle/>
            <a:p>
              <a:pPr marL="0" marR="0" algn="ctr">
                <a:spcBef>
                  <a:spcPts val="0"/>
                </a:spcBef>
              </a:pPr>
              <a:r>
                <a:rPr lang="en-US" sz="1600" b="1" dirty="0">
                  <a:solidFill>
                    <a:schemeClr val="tx1">
                      <a:lumMod val="65000"/>
                      <a:lumOff val="35000"/>
                    </a:schemeClr>
                  </a:solidFill>
                  <a:effectLst/>
                  <a:latin typeface="Calibri Light" panose="020F0302020204030204" pitchFamily="34" charset="0"/>
                  <a:ea typeface="Calibri" panose="020F0502020204030204" pitchFamily="34" charset="0"/>
                  <a:cs typeface="DokChampa" panose="020B0604020202020204" pitchFamily="34" charset="-34"/>
                </a:rPr>
                <a:t>May 2023</a:t>
              </a:r>
            </a:p>
            <a:p>
              <a:pPr marL="0" marR="0" algn="ctr">
                <a:spcBef>
                  <a:spcPts val="0"/>
                </a:spcBef>
              </a:pPr>
              <a:r>
                <a:rPr lang="en-US" sz="1600" dirty="0">
                  <a:effectLst/>
                  <a:latin typeface="Calibri Light" panose="020F0302020204030204" pitchFamily="34" charset="0"/>
                  <a:ea typeface="Calibri" panose="020F0502020204030204" pitchFamily="34" charset="0"/>
                  <a:cs typeface="DokChampa" panose="020B0604020202020204" pitchFamily="34" charset="-34"/>
                </a:rPr>
                <a:t>Context Setting </a:t>
              </a:r>
              <a:r>
                <a:rPr lang="en-US" sz="1600" dirty="0">
                  <a:latin typeface="Calibri Light" panose="020F0302020204030204" pitchFamily="34" charset="0"/>
                  <a:ea typeface="Calibri" panose="020F0502020204030204" pitchFamily="34" charset="0"/>
                  <a:cs typeface="DokChampa" panose="020B0604020202020204" pitchFamily="34" charset="-34"/>
                </a:rPr>
                <a:t>W</a:t>
              </a:r>
              <a:r>
                <a:rPr lang="en-US" sz="1600" dirty="0">
                  <a:effectLst/>
                  <a:latin typeface="Calibri Light" panose="020F0302020204030204" pitchFamily="34" charset="0"/>
                  <a:ea typeface="Calibri" panose="020F0502020204030204" pitchFamily="34" charset="0"/>
                  <a:cs typeface="DokChampa" panose="020B0604020202020204" pitchFamily="34" charset="-34"/>
                </a:rPr>
                <a:t>ebinars</a:t>
              </a:r>
            </a:p>
          </p:txBody>
        </p:sp>
        <p:sp>
          <p:nvSpPr>
            <p:cNvPr id="28" name="TextBox 27">
              <a:extLst>
                <a:ext uri="{FF2B5EF4-FFF2-40B4-BE49-F238E27FC236}">
                  <a16:creationId xmlns:a16="http://schemas.microsoft.com/office/drawing/2014/main" id="{8ABA91C9-D9D1-432B-BBAA-718793DF6F5F}"/>
                </a:ext>
              </a:extLst>
            </p:cNvPr>
            <p:cNvSpPr txBox="1"/>
            <p:nvPr/>
          </p:nvSpPr>
          <p:spPr>
            <a:xfrm>
              <a:off x="4988935" y="2651598"/>
              <a:ext cx="1878333" cy="1321813"/>
            </a:xfrm>
            <a:prstGeom prst="rect">
              <a:avLst/>
            </a:prstGeom>
            <a:noFill/>
          </p:spPr>
          <p:txBody>
            <a:bodyPr wrap="square" lIns="0" tIns="0" rIns="0" bIns="0" rtlCol="0" anchor="ctr" anchorCtr="0">
              <a:spAutoFit/>
            </a:bodyPr>
            <a:lstStyle/>
            <a:p>
              <a:pPr marL="0" marR="0" algn="ctr">
                <a:spcBef>
                  <a:spcPts val="0"/>
                </a:spcBef>
              </a:pPr>
              <a:r>
                <a:rPr lang="en-US" sz="1600" b="1" dirty="0">
                  <a:solidFill>
                    <a:srgbClr val="F68E54"/>
                  </a:solidFill>
                  <a:effectLst/>
                  <a:latin typeface="Calibri Light" panose="020F0302020204030204" pitchFamily="34" charset="0"/>
                  <a:ea typeface="Calibri" panose="020F0502020204030204" pitchFamily="34" charset="0"/>
                  <a:cs typeface="DokChampa" panose="020B0604020202020204" pitchFamily="34" charset="-34"/>
                </a:rPr>
                <a:t>June 2023 to </a:t>
              </a:r>
            </a:p>
            <a:p>
              <a:pPr marL="0" marR="0" algn="ctr">
                <a:spcBef>
                  <a:spcPts val="0"/>
                </a:spcBef>
              </a:pPr>
              <a:r>
                <a:rPr lang="en-US" sz="1600" b="1" dirty="0">
                  <a:solidFill>
                    <a:srgbClr val="F68E54"/>
                  </a:solidFill>
                  <a:effectLst/>
                  <a:latin typeface="Calibri Light" panose="020F0302020204030204" pitchFamily="34" charset="0"/>
                  <a:ea typeface="Calibri" panose="020F0502020204030204" pitchFamily="34" charset="0"/>
                  <a:cs typeface="DokChampa" panose="020B0604020202020204" pitchFamily="34" charset="-34"/>
                </a:rPr>
                <a:t>August 2024</a:t>
              </a:r>
            </a:p>
            <a:p>
              <a:pPr marL="0" marR="0" algn="ctr">
                <a:spcBef>
                  <a:spcPts val="0"/>
                </a:spcBef>
              </a:pPr>
              <a:r>
                <a:rPr lang="en-US" sz="1600" dirty="0">
                  <a:effectLst/>
                  <a:latin typeface="Calibri Light" panose="020F0302020204030204" pitchFamily="34" charset="0"/>
                  <a:ea typeface="Calibri" panose="020F0502020204030204" pitchFamily="34" charset="0"/>
                  <a:cs typeface="DokChampa" panose="020B0604020202020204" pitchFamily="34" charset="-34"/>
                </a:rPr>
                <a:t>Professional Education and Support </a:t>
              </a:r>
            </a:p>
          </p:txBody>
        </p:sp>
        <p:sp>
          <p:nvSpPr>
            <p:cNvPr id="29" name="TextBox 28">
              <a:extLst>
                <a:ext uri="{FF2B5EF4-FFF2-40B4-BE49-F238E27FC236}">
                  <a16:creationId xmlns:a16="http://schemas.microsoft.com/office/drawing/2014/main" id="{DFCCB341-04CD-4661-857D-94C6F7A5E9BD}"/>
                </a:ext>
              </a:extLst>
            </p:cNvPr>
            <p:cNvSpPr txBox="1"/>
            <p:nvPr/>
          </p:nvSpPr>
          <p:spPr>
            <a:xfrm>
              <a:off x="2706011" y="2885553"/>
              <a:ext cx="1878333" cy="1057450"/>
            </a:xfrm>
            <a:prstGeom prst="rect">
              <a:avLst/>
            </a:prstGeom>
            <a:noFill/>
          </p:spPr>
          <p:txBody>
            <a:bodyPr wrap="square" lIns="0" tIns="0" rIns="0" bIns="0" rtlCol="0" anchor="ctr" anchorCtr="0">
              <a:spAutoFit/>
            </a:bodyPr>
            <a:lstStyle/>
            <a:p>
              <a:pPr marL="0" marR="0" algn="ctr">
                <a:spcBef>
                  <a:spcPts val="0"/>
                </a:spcBef>
              </a:pPr>
              <a:r>
                <a:rPr lang="en-US" sz="1600" b="1" dirty="0">
                  <a:solidFill>
                    <a:srgbClr val="F1676F"/>
                  </a:solidFill>
                  <a:effectLst/>
                  <a:latin typeface="Calibri Light" panose="020F0302020204030204" pitchFamily="34" charset="0"/>
                  <a:ea typeface="Calibri" panose="020F0502020204030204" pitchFamily="34" charset="0"/>
                  <a:cs typeface="DokChampa" panose="020B0604020202020204" pitchFamily="34" charset="-34"/>
                </a:rPr>
                <a:t>September 2023 to June 2024 </a:t>
              </a:r>
              <a:r>
                <a:rPr lang="en-US" sz="1600" dirty="0">
                  <a:effectLst/>
                  <a:latin typeface="Calibri Light" panose="020F0302020204030204" pitchFamily="34" charset="0"/>
                  <a:ea typeface="Calibri" panose="020F0502020204030204" pitchFamily="34" charset="0"/>
                  <a:cs typeface="DokChampa" panose="020B0604020202020204" pitchFamily="34" charset="-34"/>
                </a:rPr>
                <a:t>Development of LOTA Strategy</a:t>
              </a:r>
            </a:p>
          </p:txBody>
        </p:sp>
        <p:sp>
          <p:nvSpPr>
            <p:cNvPr id="30" name="TextBox 29">
              <a:extLst>
                <a:ext uri="{FF2B5EF4-FFF2-40B4-BE49-F238E27FC236}">
                  <a16:creationId xmlns:a16="http://schemas.microsoft.com/office/drawing/2014/main" id="{BC6F892E-0863-46B8-8DBB-C004B5EB98FA}"/>
                </a:ext>
              </a:extLst>
            </p:cNvPr>
            <p:cNvSpPr txBox="1"/>
            <p:nvPr/>
          </p:nvSpPr>
          <p:spPr>
            <a:xfrm>
              <a:off x="2706011" y="4758295"/>
              <a:ext cx="1878333" cy="793088"/>
            </a:xfrm>
            <a:prstGeom prst="rect">
              <a:avLst/>
            </a:prstGeom>
            <a:noFill/>
          </p:spPr>
          <p:txBody>
            <a:bodyPr wrap="square" lIns="0" tIns="0" rIns="0" bIns="0" rtlCol="0" anchor="ctr" anchorCtr="0">
              <a:spAutoFit/>
            </a:bodyPr>
            <a:lstStyle/>
            <a:p>
              <a:pPr marL="0" marR="0" algn="ctr">
                <a:spcBef>
                  <a:spcPts val="0"/>
                </a:spcBef>
              </a:pPr>
              <a:r>
                <a:rPr lang="en-US" sz="1600" b="1" dirty="0">
                  <a:solidFill>
                    <a:srgbClr val="4472C4"/>
                  </a:solidFill>
                  <a:effectLst/>
                  <a:latin typeface="Calibri Light" panose="020F0302020204030204" pitchFamily="34" charset="0"/>
                  <a:ea typeface="Calibri" panose="020F0502020204030204" pitchFamily="34" charset="0"/>
                  <a:cs typeface="DokChampa" panose="020B0604020202020204" pitchFamily="34" charset="-34"/>
                </a:rPr>
                <a:t>December 2023  to September 2024</a:t>
              </a:r>
            </a:p>
            <a:p>
              <a:pPr marL="0" marR="0" algn="ctr">
                <a:spcBef>
                  <a:spcPts val="0"/>
                </a:spcBef>
              </a:pPr>
              <a:r>
                <a:rPr lang="en-US" sz="1600" dirty="0">
                  <a:effectLst/>
                  <a:latin typeface="Calibri Light" panose="020F0302020204030204" pitchFamily="34" charset="0"/>
                  <a:ea typeface="Calibri" panose="020F0502020204030204" pitchFamily="34" charset="0"/>
                  <a:cs typeface="DokChampa" panose="020B0604020202020204" pitchFamily="34" charset="-34"/>
                </a:rPr>
                <a:t>LOTA Audits</a:t>
              </a:r>
            </a:p>
          </p:txBody>
        </p:sp>
        <p:sp>
          <p:nvSpPr>
            <p:cNvPr id="31" name="TextBox 30">
              <a:extLst>
                <a:ext uri="{FF2B5EF4-FFF2-40B4-BE49-F238E27FC236}">
                  <a16:creationId xmlns:a16="http://schemas.microsoft.com/office/drawing/2014/main" id="{0C10A60A-50B0-495B-8555-AA0F4F051036}"/>
                </a:ext>
              </a:extLst>
            </p:cNvPr>
            <p:cNvSpPr txBox="1"/>
            <p:nvPr/>
          </p:nvSpPr>
          <p:spPr>
            <a:xfrm>
              <a:off x="4988935" y="4741160"/>
              <a:ext cx="1878333" cy="793088"/>
            </a:xfrm>
            <a:prstGeom prst="rect">
              <a:avLst/>
            </a:prstGeom>
            <a:noFill/>
          </p:spPr>
          <p:txBody>
            <a:bodyPr wrap="square" lIns="0" tIns="0" rIns="0" bIns="0" rtlCol="0" anchor="ctr" anchorCtr="0">
              <a:spAutoFit/>
            </a:bodyPr>
            <a:lstStyle/>
            <a:p>
              <a:pPr marL="0" marR="0" algn="ctr">
                <a:spcBef>
                  <a:spcPts val="0"/>
                </a:spcBef>
              </a:pPr>
              <a:r>
                <a:rPr lang="en-US" sz="1600" b="1" dirty="0">
                  <a:solidFill>
                    <a:srgbClr val="CB1A74"/>
                  </a:solidFill>
                  <a:effectLst/>
                  <a:latin typeface="Calibri Light" panose="020F0302020204030204" pitchFamily="34" charset="0"/>
                  <a:ea typeface="Calibri" panose="020F0502020204030204" pitchFamily="34" charset="0"/>
                  <a:cs typeface="DokChampa" panose="020B0604020202020204" pitchFamily="34" charset="-34"/>
                </a:rPr>
                <a:t>November 2024</a:t>
              </a:r>
            </a:p>
            <a:p>
              <a:pPr marL="0" marR="0" algn="ctr">
                <a:spcBef>
                  <a:spcPts val="0"/>
                </a:spcBef>
              </a:pPr>
              <a:r>
                <a:rPr lang="en-US" sz="1600" dirty="0">
                  <a:effectLst/>
                  <a:latin typeface="Calibri Light" panose="020F0302020204030204" pitchFamily="34" charset="0"/>
                  <a:ea typeface="Calibri" panose="020F0502020204030204" pitchFamily="34" charset="0"/>
                  <a:cs typeface="DokChampa" panose="020B0604020202020204" pitchFamily="34" charset="-34"/>
                </a:rPr>
                <a:t>Graduation of LOTA Pioneers</a:t>
              </a:r>
            </a:p>
          </p:txBody>
        </p:sp>
        <p:sp>
          <p:nvSpPr>
            <p:cNvPr id="32" name="TextBox 31">
              <a:extLst>
                <a:ext uri="{FF2B5EF4-FFF2-40B4-BE49-F238E27FC236}">
                  <a16:creationId xmlns:a16="http://schemas.microsoft.com/office/drawing/2014/main" id="{4EA673FA-064B-4C0A-BE05-0D906C7DF681}"/>
                </a:ext>
              </a:extLst>
            </p:cNvPr>
            <p:cNvSpPr txBox="1"/>
            <p:nvPr/>
          </p:nvSpPr>
          <p:spPr>
            <a:xfrm>
              <a:off x="7216436" y="4834366"/>
              <a:ext cx="1878333" cy="793088"/>
            </a:xfrm>
            <a:prstGeom prst="rect">
              <a:avLst/>
            </a:prstGeom>
            <a:noFill/>
          </p:spPr>
          <p:txBody>
            <a:bodyPr wrap="square" lIns="0" tIns="0" rIns="0" bIns="0" rtlCol="0" anchor="ctr" anchorCtr="0">
              <a:spAutoFit/>
            </a:bodyPr>
            <a:lstStyle/>
            <a:p>
              <a:pPr marL="0" marR="0" algn="ctr">
                <a:spcBef>
                  <a:spcPts val="0"/>
                </a:spcBef>
              </a:pPr>
              <a:r>
                <a:rPr lang="en-GB" sz="1600" b="1" dirty="0">
                  <a:solidFill>
                    <a:srgbClr val="F68E54"/>
                  </a:solidFill>
                  <a:effectLst/>
                  <a:latin typeface="Calibri Light" panose="020F0302020204030204" pitchFamily="34" charset="0"/>
                  <a:ea typeface="Calibri" panose="020F0502020204030204" pitchFamily="34" charset="0"/>
                  <a:cs typeface="DokChampa" panose="020B0604020202020204" pitchFamily="34" charset="-34"/>
                </a:rPr>
                <a:t>December 2024</a:t>
              </a:r>
            </a:p>
            <a:p>
              <a:pPr marL="0" marR="0" algn="ctr">
                <a:spcBef>
                  <a:spcPts val="0"/>
                </a:spcBef>
              </a:pPr>
              <a:r>
                <a:rPr lang="en-GB" sz="1600" dirty="0">
                  <a:effectLst/>
                  <a:latin typeface="Calibri Light" panose="020F0302020204030204" pitchFamily="34" charset="0"/>
                  <a:ea typeface="Calibri" panose="020F0502020204030204" pitchFamily="34" charset="0"/>
                  <a:cs typeface="DokChampa" panose="020B0604020202020204" pitchFamily="34" charset="-34"/>
                </a:rPr>
                <a:t>LOTA Alumni Network</a:t>
              </a:r>
            </a:p>
          </p:txBody>
        </p:sp>
        <p:sp>
          <p:nvSpPr>
            <p:cNvPr id="33" name="TextBox 32">
              <a:extLst>
                <a:ext uri="{FF2B5EF4-FFF2-40B4-BE49-F238E27FC236}">
                  <a16:creationId xmlns:a16="http://schemas.microsoft.com/office/drawing/2014/main" id="{D0888C10-288C-49DF-92DB-B02F3F35EE60}"/>
                </a:ext>
              </a:extLst>
            </p:cNvPr>
            <p:cNvSpPr txBox="1"/>
            <p:nvPr/>
          </p:nvSpPr>
          <p:spPr>
            <a:xfrm>
              <a:off x="9719342" y="5416086"/>
              <a:ext cx="1266656" cy="365125"/>
            </a:xfrm>
            <a:prstGeom prst="rect">
              <a:avLst/>
            </a:prstGeom>
            <a:noFill/>
          </p:spPr>
          <p:txBody>
            <a:bodyPr wrap="square" lIns="0" tIns="0" rIns="0" bIns="0" rtlCol="0" anchor="ctr" anchorCtr="0">
              <a:noAutofit/>
            </a:bodyPr>
            <a:lstStyle/>
            <a:p>
              <a:pPr marL="0" marR="0">
                <a:spcBef>
                  <a:spcPts val="0"/>
                </a:spcBef>
              </a:pPr>
              <a:r>
                <a:rPr lang="en-GB" sz="1600" b="1" dirty="0">
                  <a:solidFill>
                    <a:srgbClr val="5D257C"/>
                  </a:solidFill>
                  <a:effectLst/>
                  <a:latin typeface="Calibri Light" panose="020F0302020204030204" pitchFamily="34" charset="0"/>
                  <a:ea typeface="Calibri" panose="020F0502020204030204" pitchFamily="34" charset="0"/>
                  <a:cs typeface="DokChampa" panose="020B0604020202020204" pitchFamily="34" charset="-34"/>
                </a:rPr>
                <a:t>2025</a:t>
              </a:r>
            </a:p>
            <a:p>
              <a:pPr marL="0" marR="0">
                <a:spcBef>
                  <a:spcPts val="0"/>
                </a:spcBef>
              </a:pPr>
              <a:r>
                <a:rPr lang="en-GB" sz="1600" dirty="0">
                  <a:effectLst/>
                  <a:latin typeface="Calibri Light" panose="020F0302020204030204" pitchFamily="34" charset="0"/>
                  <a:ea typeface="Calibri" panose="020F0502020204030204" pitchFamily="34" charset="0"/>
                  <a:cs typeface="DokChampa" panose="020B0604020202020204" pitchFamily="34" charset="-34"/>
                </a:rPr>
                <a:t>LOTA Pioneers Awards</a:t>
              </a:r>
            </a:p>
          </p:txBody>
        </p:sp>
        <p:sp>
          <p:nvSpPr>
            <p:cNvPr id="34" name="Oval 33">
              <a:extLst>
                <a:ext uri="{FF2B5EF4-FFF2-40B4-BE49-F238E27FC236}">
                  <a16:creationId xmlns:a16="http://schemas.microsoft.com/office/drawing/2014/main" id="{8D18A49E-A7AD-440B-A6E0-700345D7D988}"/>
                </a:ext>
              </a:extLst>
            </p:cNvPr>
            <p:cNvSpPr/>
            <p:nvPr/>
          </p:nvSpPr>
          <p:spPr>
            <a:xfrm>
              <a:off x="7997313" y="5598648"/>
              <a:ext cx="274320" cy="274320"/>
            </a:xfrm>
            <a:prstGeom prst="ellipse">
              <a:avLst/>
            </a:prstGeom>
            <a:solidFill>
              <a:srgbClr val="F68E54"/>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35" name="Oval 34">
              <a:extLst>
                <a:ext uri="{FF2B5EF4-FFF2-40B4-BE49-F238E27FC236}">
                  <a16:creationId xmlns:a16="http://schemas.microsoft.com/office/drawing/2014/main" id="{D069F331-D8CE-49C5-BE7D-B77A7B67C63B}"/>
                </a:ext>
              </a:extLst>
            </p:cNvPr>
            <p:cNvSpPr/>
            <p:nvPr/>
          </p:nvSpPr>
          <p:spPr>
            <a:xfrm>
              <a:off x="5777307" y="5598648"/>
              <a:ext cx="274320" cy="274320"/>
            </a:xfrm>
            <a:prstGeom prst="ellipse">
              <a:avLst/>
            </a:prstGeom>
            <a:solidFill>
              <a:srgbClr val="CB1A74"/>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36" name="Oval 35">
              <a:extLst>
                <a:ext uri="{FF2B5EF4-FFF2-40B4-BE49-F238E27FC236}">
                  <a16:creationId xmlns:a16="http://schemas.microsoft.com/office/drawing/2014/main" id="{68BED97B-E83A-4D64-BB07-39FDCBE032B6}"/>
                </a:ext>
              </a:extLst>
            </p:cNvPr>
            <p:cNvSpPr/>
            <p:nvPr/>
          </p:nvSpPr>
          <p:spPr>
            <a:xfrm>
              <a:off x="9463784" y="6087139"/>
              <a:ext cx="274320" cy="274320"/>
            </a:xfrm>
            <a:prstGeom prst="ellipse">
              <a:avLst/>
            </a:prstGeom>
            <a:solidFill>
              <a:srgbClr val="5D257C"/>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grpSp>
      <p:grpSp>
        <p:nvGrpSpPr>
          <p:cNvPr id="9" name="Group 8">
            <a:extLst>
              <a:ext uri="{FF2B5EF4-FFF2-40B4-BE49-F238E27FC236}">
                <a16:creationId xmlns:a16="http://schemas.microsoft.com/office/drawing/2014/main" id="{9017C607-B09A-4EEA-AAB6-32989F2C1016}"/>
              </a:ext>
            </a:extLst>
          </p:cNvPr>
          <p:cNvGrpSpPr/>
          <p:nvPr/>
        </p:nvGrpSpPr>
        <p:grpSpPr>
          <a:xfrm>
            <a:off x="8601950" y="1521449"/>
            <a:ext cx="2919491" cy="4426336"/>
            <a:chOff x="8235842" y="1711606"/>
            <a:chExt cx="2919491" cy="4426336"/>
          </a:xfrm>
        </p:grpSpPr>
        <p:pic>
          <p:nvPicPr>
            <p:cNvPr id="37" name="Picture 36" descr="A group of people in space suits&#10;&#10;Description automatically generated with low confidence">
              <a:extLst>
                <a:ext uri="{FF2B5EF4-FFF2-40B4-BE49-F238E27FC236}">
                  <a16:creationId xmlns:a16="http://schemas.microsoft.com/office/drawing/2014/main" id="{32951229-FA9F-48AF-9E9F-33CCFEB4D656}"/>
                </a:ext>
              </a:extLst>
            </p:cNvPr>
            <p:cNvPicPr>
              <a:picLocks noChangeAspect="1"/>
            </p:cNvPicPr>
            <p:nvPr/>
          </p:nvPicPr>
          <p:blipFill rotWithShape="1">
            <a:blip r:embed="rId5"/>
            <a:srcRect l="50764" t="18084" r="24260" b="18084"/>
            <a:stretch/>
          </p:blipFill>
          <p:spPr>
            <a:xfrm>
              <a:off x="8235842" y="1711606"/>
              <a:ext cx="2216840" cy="4377651"/>
            </a:xfrm>
            <a:prstGeom prst="rect">
              <a:avLst/>
            </a:prstGeom>
          </p:spPr>
        </p:pic>
        <p:pic>
          <p:nvPicPr>
            <p:cNvPr id="38" name="Picture 37">
              <a:extLst>
                <a:ext uri="{FF2B5EF4-FFF2-40B4-BE49-F238E27FC236}">
                  <a16:creationId xmlns:a16="http://schemas.microsoft.com/office/drawing/2014/main" id="{E10FDA52-7EA4-414C-9891-A41400B37B0F}"/>
                </a:ext>
              </a:extLst>
            </p:cNvPr>
            <p:cNvPicPr>
              <a:picLocks noChangeAspect="1"/>
            </p:cNvPicPr>
            <p:nvPr/>
          </p:nvPicPr>
          <p:blipFill rotWithShape="1">
            <a:blip r:embed="rId6"/>
            <a:srcRect l="28021" t="21669" r="52509" b="20271"/>
            <a:stretch/>
          </p:blipFill>
          <p:spPr>
            <a:xfrm>
              <a:off x="9427201" y="2156221"/>
              <a:ext cx="1728132" cy="3981721"/>
            </a:xfrm>
            <a:prstGeom prst="rect">
              <a:avLst/>
            </a:prstGeom>
          </p:spPr>
        </p:pic>
      </p:grpSp>
      <p:pic>
        <p:nvPicPr>
          <p:cNvPr id="39" name="Picture 38" descr="A picture containing logo&#10;&#10;Description automatically generated">
            <a:extLst>
              <a:ext uri="{FF2B5EF4-FFF2-40B4-BE49-F238E27FC236}">
                <a16:creationId xmlns:a16="http://schemas.microsoft.com/office/drawing/2014/main" id="{538F7965-22FA-4C12-80B7-E6279EACB037}"/>
              </a:ext>
            </a:extLst>
          </p:cNvPr>
          <p:cNvPicPr>
            <a:picLocks noChangeAspect="1"/>
          </p:cNvPicPr>
          <p:nvPr/>
        </p:nvPicPr>
        <p:blipFill>
          <a:blip r:embed="rId7"/>
          <a:stretch>
            <a:fillRect/>
          </a:stretch>
        </p:blipFill>
        <p:spPr>
          <a:xfrm>
            <a:off x="10258376" y="6286340"/>
            <a:ext cx="1089904" cy="475488"/>
          </a:xfrm>
          <a:prstGeom prst="rect">
            <a:avLst/>
          </a:prstGeom>
        </p:spPr>
      </p:pic>
    </p:spTree>
    <p:extLst>
      <p:ext uri="{BB962C8B-B14F-4D97-AF65-F5344CB8AC3E}">
        <p14:creationId xmlns:p14="http://schemas.microsoft.com/office/powerpoint/2010/main" val="1743752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E248B9-3B26-774D-8D48-813C2930CB07}"/>
              </a:ext>
            </a:extLst>
          </p:cNvPr>
          <p:cNvSpPr>
            <a:spLocks noGrp="1"/>
          </p:cNvSpPr>
          <p:nvPr>
            <p:ph type="sldNum" sz="quarter" idx="12"/>
          </p:nvPr>
        </p:nvSpPr>
        <p:spPr>
          <a:xfrm>
            <a:off x="283336" y="6281301"/>
            <a:ext cx="425003" cy="365125"/>
          </a:xfrm>
        </p:spPr>
        <p:txBody>
          <a:bodyPr/>
          <a:lstStyle/>
          <a:p>
            <a:pPr algn="l"/>
            <a:fld id="{A4BB6233-A785-9244-81C8-212E68857740}" type="slidenum">
              <a:rPr lang="en-US" smtClean="0">
                <a:solidFill>
                  <a:srgbClr val="662C7B"/>
                </a:solidFill>
              </a:rPr>
              <a:pPr algn="l"/>
              <a:t>12</a:t>
            </a:fld>
            <a:endParaRPr lang="en-US" dirty="0">
              <a:solidFill>
                <a:srgbClr val="662C7B"/>
              </a:solidFill>
            </a:endParaRPr>
          </a:p>
        </p:txBody>
      </p:sp>
      <p:pic>
        <p:nvPicPr>
          <p:cNvPr id="10" name="Picture 9">
            <a:extLst>
              <a:ext uri="{FF2B5EF4-FFF2-40B4-BE49-F238E27FC236}">
                <a16:creationId xmlns:a16="http://schemas.microsoft.com/office/drawing/2014/main" id="{02CD0F10-EADB-7346-B50B-E8D7CCA44A24}"/>
              </a:ext>
            </a:extLst>
          </p:cNvPr>
          <p:cNvPicPr>
            <a:picLocks noChangeAspect="1"/>
          </p:cNvPicPr>
          <p:nvPr/>
        </p:nvPicPr>
        <p:blipFill>
          <a:blip r:embed="rId3"/>
          <a:stretch>
            <a:fillRect/>
          </a:stretch>
        </p:blipFill>
        <p:spPr>
          <a:xfrm>
            <a:off x="11520806" y="6275535"/>
            <a:ext cx="387858" cy="335088"/>
          </a:xfrm>
          <a:prstGeom prst="rect">
            <a:avLst/>
          </a:prstGeom>
        </p:spPr>
      </p:pic>
      <p:pic>
        <p:nvPicPr>
          <p:cNvPr id="11" name="Picture 10" descr="Qr code&#10;&#10;Description automatically generated">
            <a:extLst>
              <a:ext uri="{FF2B5EF4-FFF2-40B4-BE49-F238E27FC236}">
                <a16:creationId xmlns:a16="http://schemas.microsoft.com/office/drawing/2014/main" id="{965EAACA-D989-4728-B1D5-F53AA9FFDD08}"/>
              </a:ext>
            </a:extLst>
          </p:cNvPr>
          <p:cNvPicPr>
            <a:picLocks noChangeAspect="1"/>
          </p:cNvPicPr>
          <p:nvPr/>
        </p:nvPicPr>
        <p:blipFill rotWithShape="1">
          <a:blip r:embed="rId4"/>
          <a:srcRect b="22580"/>
          <a:stretch/>
        </p:blipFill>
        <p:spPr>
          <a:xfrm>
            <a:off x="4367831" y="1694576"/>
            <a:ext cx="3456338" cy="3468848"/>
          </a:xfrm>
          <a:prstGeom prst="rect">
            <a:avLst/>
          </a:prstGeom>
        </p:spPr>
      </p:pic>
      <p:pic>
        <p:nvPicPr>
          <p:cNvPr id="14" name="Picture 13" descr="Qr code&#10;&#10;Description automatically generated">
            <a:extLst>
              <a:ext uri="{FF2B5EF4-FFF2-40B4-BE49-F238E27FC236}">
                <a16:creationId xmlns:a16="http://schemas.microsoft.com/office/drawing/2014/main" id="{B1151CD4-8E3F-4FBC-9C81-953B3DF54BF6}"/>
              </a:ext>
            </a:extLst>
          </p:cNvPr>
          <p:cNvPicPr>
            <a:picLocks noChangeAspect="1"/>
          </p:cNvPicPr>
          <p:nvPr/>
        </p:nvPicPr>
        <p:blipFill>
          <a:blip r:embed="rId5"/>
          <a:stretch>
            <a:fillRect/>
          </a:stretch>
        </p:blipFill>
        <p:spPr>
          <a:xfrm>
            <a:off x="4667250" y="2000250"/>
            <a:ext cx="2857500" cy="2857500"/>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8E60CEC7-E66A-4635-B593-BAE22A86954D}"/>
              </a:ext>
            </a:extLst>
          </p:cNvPr>
          <p:cNvPicPr>
            <a:picLocks noChangeAspect="1"/>
          </p:cNvPicPr>
          <p:nvPr/>
        </p:nvPicPr>
        <p:blipFill>
          <a:blip r:embed="rId6"/>
          <a:stretch>
            <a:fillRect/>
          </a:stretch>
        </p:blipFill>
        <p:spPr>
          <a:xfrm>
            <a:off x="10258376" y="6286340"/>
            <a:ext cx="1089904" cy="475488"/>
          </a:xfrm>
          <a:prstGeom prst="rect">
            <a:avLst/>
          </a:prstGeom>
        </p:spPr>
      </p:pic>
    </p:spTree>
    <p:extLst>
      <p:ext uri="{BB962C8B-B14F-4D97-AF65-F5344CB8AC3E}">
        <p14:creationId xmlns:p14="http://schemas.microsoft.com/office/powerpoint/2010/main" val="69745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E05F-9BA0-7449-B7B3-6A1EBF50CF35}"/>
              </a:ext>
            </a:extLst>
          </p:cNvPr>
          <p:cNvSpPr>
            <a:spLocks noGrp="1"/>
          </p:cNvSpPr>
          <p:nvPr>
            <p:ph type="ctrTitle"/>
          </p:nvPr>
        </p:nvSpPr>
        <p:spPr>
          <a:xfrm>
            <a:off x="495837" y="273110"/>
            <a:ext cx="11200325" cy="527052"/>
          </a:xfrm>
        </p:spPr>
        <p:txBody>
          <a:bodyPr>
            <a:normAutofit fontScale="90000"/>
          </a:bodyPr>
          <a:lstStyle/>
          <a:p>
            <a:pPr algn="l"/>
            <a:r>
              <a:rPr lang="en-US" sz="4000" b="1" dirty="0">
                <a:solidFill>
                  <a:srgbClr val="662C7B"/>
                </a:solidFill>
              </a:rPr>
              <a:t>Leveraging on technological advancement (LOTA)</a:t>
            </a:r>
          </a:p>
        </p:txBody>
      </p:sp>
      <p:sp>
        <p:nvSpPr>
          <p:cNvPr id="5" name="Slide Number Placeholder 4">
            <a:extLst>
              <a:ext uri="{FF2B5EF4-FFF2-40B4-BE49-F238E27FC236}">
                <a16:creationId xmlns:a16="http://schemas.microsoft.com/office/drawing/2014/main" id="{8DE248B9-3B26-774D-8D48-813C2930CB07}"/>
              </a:ext>
            </a:extLst>
          </p:cNvPr>
          <p:cNvSpPr>
            <a:spLocks noGrp="1"/>
          </p:cNvSpPr>
          <p:nvPr>
            <p:ph type="sldNum" sz="quarter" idx="12"/>
          </p:nvPr>
        </p:nvSpPr>
        <p:spPr>
          <a:xfrm>
            <a:off x="283336" y="6281301"/>
            <a:ext cx="425003" cy="365125"/>
          </a:xfrm>
        </p:spPr>
        <p:txBody>
          <a:bodyPr/>
          <a:lstStyle/>
          <a:p>
            <a:pPr algn="l"/>
            <a:fld id="{A4BB6233-A785-9244-81C8-212E68857740}" type="slidenum">
              <a:rPr lang="en-US" smtClean="0">
                <a:solidFill>
                  <a:srgbClr val="662C7B"/>
                </a:solidFill>
              </a:rPr>
              <a:pPr algn="l"/>
              <a:t>2</a:t>
            </a:fld>
            <a:endParaRPr lang="en-US" dirty="0">
              <a:solidFill>
                <a:srgbClr val="662C7B"/>
              </a:solidFill>
            </a:endParaRPr>
          </a:p>
        </p:txBody>
      </p:sp>
      <p:pic>
        <p:nvPicPr>
          <p:cNvPr id="4" name="Picture 3">
            <a:extLst>
              <a:ext uri="{FF2B5EF4-FFF2-40B4-BE49-F238E27FC236}">
                <a16:creationId xmlns:a16="http://schemas.microsoft.com/office/drawing/2014/main" id="{D234755D-AC3B-6D40-AE54-309F0F3D7991}"/>
              </a:ext>
            </a:extLst>
          </p:cNvPr>
          <p:cNvPicPr>
            <a:picLocks noChangeAspect="1"/>
          </p:cNvPicPr>
          <p:nvPr/>
        </p:nvPicPr>
        <p:blipFill>
          <a:blip r:embed="rId2"/>
          <a:stretch>
            <a:fillRect/>
          </a:stretch>
        </p:blipFill>
        <p:spPr>
          <a:xfrm>
            <a:off x="-1" y="762002"/>
            <a:ext cx="11696163" cy="204418"/>
          </a:xfrm>
          <a:prstGeom prst="rect">
            <a:avLst/>
          </a:prstGeom>
        </p:spPr>
      </p:pic>
      <p:pic>
        <p:nvPicPr>
          <p:cNvPr id="12" name="Picture 11">
            <a:extLst>
              <a:ext uri="{FF2B5EF4-FFF2-40B4-BE49-F238E27FC236}">
                <a16:creationId xmlns:a16="http://schemas.microsoft.com/office/drawing/2014/main" id="{88DCDD86-2B19-6845-AB4F-693F3373518C}"/>
              </a:ext>
            </a:extLst>
          </p:cNvPr>
          <p:cNvPicPr>
            <a:picLocks noChangeAspect="1"/>
          </p:cNvPicPr>
          <p:nvPr/>
        </p:nvPicPr>
        <p:blipFill>
          <a:blip r:embed="rId3"/>
          <a:stretch>
            <a:fillRect/>
          </a:stretch>
        </p:blipFill>
        <p:spPr>
          <a:xfrm>
            <a:off x="10249745" y="6286340"/>
            <a:ext cx="1098535" cy="474537"/>
          </a:xfrm>
          <a:prstGeom prst="rect">
            <a:avLst/>
          </a:prstGeom>
        </p:spPr>
      </p:pic>
      <p:pic>
        <p:nvPicPr>
          <p:cNvPr id="13" name="Picture 12">
            <a:extLst>
              <a:ext uri="{FF2B5EF4-FFF2-40B4-BE49-F238E27FC236}">
                <a16:creationId xmlns:a16="http://schemas.microsoft.com/office/drawing/2014/main" id="{5B7DE375-5FFA-1A42-8480-1CD7B8116B0C}"/>
              </a:ext>
            </a:extLst>
          </p:cNvPr>
          <p:cNvPicPr>
            <a:picLocks noChangeAspect="1"/>
          </p:cNvPicPr>
          <p:nvPr/>
        </p:nvPicPr>
        <p:blipFill>
          <a:blip r:embed="rId4"/>
          <a:stretch>
            <a:fillRect/>
          </a:stretch>
        </p:blipFill>
        <p:spPr>
          <a:xfrm>
            <a:off x="11522108" y="6278559"/>
            <a:ext cx="368667" cy="318508"/>
          </a:xfrm>
          <a:prstGeom prst="rect">
            <a:avLst/>
          </a:prstGeom>
        </p:spPr>
      </p:pic>
      <p:grpSp>
        <p:nvGrpSpPr>
          <p:cNvPr id="30" name="Group 29">
            <a:extLst>
              <a:ext uri="{FF2B5EF4-FFF2-40B4-BE49-F238E27FC236}">
                <a16:creationId xmlns:a16="http://schemas.microsoft.com/office/drawing/2014/main" id="{90481629-4A45-4442-B501-DE7936BAE4BF}"/>
              </a:ext>
            </a:extLst>
          </p:cNvPr>
          <p:cNvGrpSpPr>
            <a:grpSpLocks noChangeAspect="1"/>
          </p:cNvGrpSpPr>
          <p:nvPr/>
        </p:nvGrpSpPr>
        <p:grpSpPr>
          <a:xfrm>
            <a:off x="1300992" y="1088183"/>
            <a:ext cx="9388680" cy="4342027"/>
            <a:chOff x="3298293" y="2259949"/>
            <a:chExt cx="5714258" cy="2642700"/>
          </a:xfrm>
        </p:grpSpPr>
        <p:sp>
          <p:nvSpPr>
            <p:cNvPr id="9" name="Rectangle: Rounded Corners 8">
              <a:extLst>
                <a:ext uri="{FF2B5EF4-FFF2-40B4-BE49-F238E27FC236}">
                  <a16:creationId xmlns:a16="http://schemas.microsoft.com/office/drawing/2014/main" id="{CDC2D021-E208-480F-AC33-9BD7E665B50A}"/>
                </a:ext>
              </a:extLst>
            </p:cNvPr>
            <p:cNvSpPr/>
            <p:nvPr/>
          </p:nvSpPr>
          <p:spPr>
            <a:xfrm>
              <a:off x="3298293" y="4148721"/>
              <a:ext cx="1642251" cy="753928"/>
            </a:xfrm>
            <a:prstGeom prst="roundRect">
              <a:avLst/>
            </a:prstGeom>
            <a:solidFill>
              <a:srgbClr val="EAD7F1"/>
            </a:solidFill>
            <a:ln w="12700" cap="flat" cmpd="sng" algn="ctr">
              <a:solidFill>
                <a:srgbClr val="662B7B"/>
              </a:solidFill>
              <a:prstDash val="solid"/>
              <a:miter lim="800000"/>
            </a:ln>
            <a:effectLst/>
          </p:spPr>
          <p:txBody>
            <a:bodyPr tIns="0" bIns="0"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dirty="0">
                  <a:ln>
                    <a:noFill/>
                  </a:ln>
                  <a:solidFill>
                    <a:srgbClr val="662B7B"/>
                  </a:solidFill>
                  <a:effectLst/>
                  <a:uLnTx/>
                  <a:uFillTx/>
                  <a:latin typeface="+mj-lt"/>
                  <a:ea typeface="+mn-ea"/>
                  <a:cs typeface="+mn-cs"/>
                </a:rPr>
                <a:t>EXPLORE</a:t>
              </a:r>
            </a:p>
          </p:txBody>
        </p:sp>
        <p:sp>
          <p:nvSpPr>
            <p:cNvPr id="10" name="Rectangle: Rounded Corners 9">
              <a:extLst>
                <a:ext uri="{FF2B5EF4-FFF2-40B4-BE49-F238E27FC236}">
                  <a16:creationId xmlns:a16="http://schemas.microsoft.com/office/drawing/2014/main" id="{EE48802F-03CF-44AB-B5C2-84A7A9EF5373}"/>
                </a:ext>
              </a:extLst>
            </p:cNvPr>
            <p:cNvSpPr/>
            <p:nvPr/>
          </p:nvSpPr>
          <p:spPr>
            <a:xfrm>
              <a:off x="5334296" y="4148721"/>
              <a:ext cx="1642251" cy="753928"/>
            </a:xfrm>
            <a:prstGeom prst="roundRect">
              <a:avLst/>
            </a:prstGeom>
            <a:solidFill>
              <a:srgbClr val="EAD7F1"/>
            </a:solidFill>
            <a:ln w="12700" cap="flat" cmpd="sng" algn="ctr">
              <a:solidFill>
                <a:srgbClr val="662B7B"/>
              </a:solidFill>
              <a:prstDash val="solid"/>
              <a:miter lim="800000"/>
            </a:ln>
            <a:effectLst/>
          </p:spPr>
          <p:txBody>
            <a:bodyPr tIns="0" bIns="0"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dirty="0">
                  <a:ln>
                    <a:noFill/>
                  </a:ln>
                  <a:solidFill>
                    <a:srgbClr val="662B7B"/>
                  </a:solidFill>
                  <a:effectLst/>
                  <a:uLnTx/>
                  <a:uFillTx/>
                  <a:latin typeface="+mj-lt"/>
                  <a:ea typeface="+mn-ea"/>
                  <a:cs typeface="+mn-cs"/>
                </a:rPr>
                <a:t>INSPIRE</a:t>
              </a:r>
            </a:p>
          </p:txBody>
        </p:sp>
        <p:sp>
          <p:nvSpPr>
            <p:cNvPr id="11" name="Rectangle: Rounded Corners 10">
              <a:extLst>
                <a:ext uri="{FF2B5EF4-FFF2-40B4-BE49-F238E27FC236}">
                  <a16:creationId xmlns:a16="http://schemas.microsoft.com/office/drawing/2014/main" id="{E873E26F-9138-41F9-A1B4-8E5518141DF8}"/>
                </a:ext>
              </a:extLst>
            </p:cNvPr>
            <p:cNvSpPr/>
            <p:nvPr/>
          </p:nvSpPr>
          <p:spPr>
            <a:xfrm>
              <a:off x="7370298" y="4148721"/>
              <a:ext cx="1642251" cy="753928"/>
            </a:xfrm>
            <a:prstGeom prst="roundRect">
              <a:avLst/>
            </a:prstGeom>
            <a:solidFill>
              <a:srgbClr val="EAD7F1"/>
            </a:solidFill>
            <a:ln w="12700" cap="flat" cmpd="sng" algn="ctr">
              <a:solidFill>
                <a:srgbClr val="5D257C"/>
              </a:solidFill>
              <a:prstDash val="solid"/>
              <a:miter lim="800000"/>
            </a:ln>
            <a:effectLst/>
          </p:spPr>
          <p:txBody>
            <a:bodyPr tIns="0" bIns="0"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dirty="0">
                  <a:ln>
                    <a:noFill/>
                  </a:ln>
                  <a:solidFill>
                    <a:srgbClr val="662B7B"/>
                  </a:solidFill>
                  <a:effectLst/>
                  <a:uLnTx/>
                  <a:uFillTx/>
                  <a:latin typeface="+mj-lt"/>
                  <a:ea typeface="+mn-ea"/>
                  <a:cs typeface="+mn-cs"/>
                </a:rPr>
                <a:t>CONNECT</a:t>
              </a:r>
            </a:p>
          </p:txBody>
        </p:sp>
        <p:sp>
          <p:nvSpPr>
            <p:cNvPr id="14" name="Rectangle: Rounded Corners 13">
              <a:extLst>
                <a:ext uri="{FF2B5EF4-FFF2-40B4-BE49-F238E27FC236}">
                  <a16:creationId xmlns:a16="http://schemas.microsoft.com/office/drawing/2014/main" id="{DB100024-7854-4AED-8651-99B9A7D9C4EA}"/>
                </a:ext>
              </a:extLst>
            </p:cNvPr>
            <p:cNvSpPr/>
            <p:nvPr/>
          </p:nvSpPr>
          <p:spPr>
            <a:xfrm>
              <a:off x="3298293" y="2482070"/>
              <a:ext cx="5714258" cy="1267930"/>
            </a:xfrm>
            <a:prstGeom prst="roundRect">
              <a:avLst/>
            </a:prstGeom>
            <a:solidFill>
              <a:srgbClr val="EAD7F1"/>
            </a:solidFill>
            <a:ln w="12700" cap="flat" cmpd="sng" algn="ctr">
              <a:solidFill>
                <a:srgbClr val="662B7B"/>
              </a:solidFill>
              <a:prstDash val="solid"/>
              <a:miter lim="800000"/>
            </a:ln>
            <a:effectLst/>
          </p:spPr>
          <p:txBody>
            <a:bodyPr tIns="0" bIns="0"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dirty="0">
                  <a:ln>
                    <a:noFill/>
                  </a:ln>
                  <a:solidFill>
                    <a:srgbClr val="662B7B"/>
                  </a:solidFill>
                  <a:effectLst/>
                  <a:uLnTx/>
                  <a:uFillTx/>
                  <a:latin typeface="+mj-lt"/>
                  <a:ea typeface="+mn-ea"/>
                  <a:cs typeface="+mn-cs"/>
                </a:rPr>
                <a:t>ENABLE</a:t>
              </a:r>
            </a:p>
          </p:txBody>
        </p:sp>
        <p:sp>
          <p:nvSpPr>
            <p:cNvPr id="16" name="Rectangle: Rounded Corners 15">
              <a:extLst>
                <a:ext uri="{FF2B5EF4-FFF2-40B4-BE49-F238E27FC236}">
                  <a16:creationId xmlns:a16="http://schemas.microsoft.com/office/drawing/2014/main" id="{2EEDF607-96B9-4160-9D3C-A4E1171A551D}"/>
                </a:ext>
              </a:extLst>
            </p:cNvPr>
            <p:cNvSpPr/>
            <p:nvPr/>
          </p:nvSpPr>
          <p:spPr>
            <a:xfrm>
              <a:off x="3537499" y="2674402"/>
              <a:ext cx="5235846" cy="754597"/>
            </a:xfrm>
            <a:prstGeom prst="roundRect">
              <a:avLst/>
            </a:prstGeom>
            <a:solidFill>
              <a:srgbClr val="AD84C6">
                <a:lumMod val="20000"/>
                <a:lumOff val="80000"/>
              </a:srgbClr>
            </a:solidFill>
            <a:ln w="6350" cap="flat" cmpd="sng" algn="ctr">
              <a:solidFill>
                <a:srgbClr val="662B7B"/>
              </a:solidFill>
              <a:prstDash val="solid"/>
              <a:miter lim="800000"/>
            </a:ln>
            <a:effectLst/>
          </p:spPr>
          <p:txBody>
            <a:bodyPr t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dirty="0">
                  <a:ln>
                    <a:noFill/>
                  </a:ln>
                  <a:solidFill>
                    <a:prstClr val="black"/>
                  </a:solidFill>
                  <a:effectLst/>
                  <a:uLnTx/>
                  <a:uFillTx/>
                  <a:latin typeface="+mj-lt"/>
                  <a:ea typeface="+mn-ea"/>
                  <a:cs typeface="+mn-cs"/>
                </a:rPr>
                <a:t>LOTA Pioneers</a:t>
              </a:r>
            </a:p>
          </p:txBody>
        </p:sp>
        <p:cxnSp>
          <p:nvCxnSpPr>
            <p:cNvPr id="17" name="Straight Arrow Connector 16">
              <a:extLst>
                <a:ext uri="{FF2B5EF4-FFF2-40B4-BE49-F238E27FC236}">
                  <a16:creationId xmlns:a16="http://schemas.microsoft.com/office/drawing/2014/main" id="{F3051457-8252-4E03-9C32-54D892E8D8EC}"/>
                </a:ext>
              </a:extLst>
            </p:cNvPr>
            <p:cNvCxnSpPr>
              <a:cxnSpLocks/>
            </p:cNvCxnSpPr>
            <p:nvPr/>
          </p:nvCxnSpPr>
          <p:spPr>
            <a:xfrm flipV="1">
              <a:off x="4120034" y="3744567"/>
              <a:ext cx="0" cy="237543"/>
            </a:xfrm>
            <a:prstGeom prst="straightConnector1">
              <a:avLst/>
            </a:prstGeom>
            <a:noFill/>
            <a:ln w="38100" cap="flat" cmpd="sng" algn="ctr">
              <a:solidFill>
                <a:srgbClr val="662B7B"/>
              </a:solidFill>
              <a:prstDash val="solid"/>
              <a:miter lim="800000"/>
              <a:tailEnd type="stealth" w="lg" len="lg"/>
            </a:ln>
            <a:effectLst/>
          </p:spPr>
        </p:cxnSp>
        <p:cxnSp>
          <p:nvCxnSpPr>
            <p:cNvPr id="18" name="Straight Arrow Connector 17">
              <a:extLst>
                <a:ext uri="{FF2B5EF4-FFF2-40B4-BE49-F238E27FC236}">
                  <a16:creationId xmlns:a16="http://schemas.microsoft.com/office/drawing/2014/main" id="{CB8DABE6-D1CC-46EF-9A71-E4448052326C}"/>
                </a:ext>
              </a:extLst>
            </p:cNvPr>
            <p:cNvCxnSpPr>
              <a:cxnSpLocks/>
            </p:cNvCxnSpPr>
            <p:nvPr/>
          </p:nvCxnSpPr>
          <p:spPr>
            <a:xfrm flipV="1">
              <a:off x="8191063" y="3750000"/>
              <a:ext cx="0" cy="207949"/>
            </a:xfrm>
            <a:prstGeom prst="straightConnector1">
              <a:avLst/>
            </a:prstGeom>
            <a:noFill/>
            <a:ln w="38100" cap="flat" cmpd="sng" algn="ctr">
              <a:solidFill>
                <a:srgbClr val="662B7B"/>
              </a:solidFill>
              <a:prstDash val="solid"/>
              <a:miter lim="800000"/>
              <a:tailEnd type="stealth" w="lg" len="lg"/>
            </a:ln>
            <a:effectLst/>
          </p:spPr>
        </p:cxnSp>
        <p:cxnSp>
          <p:nvCxnSpPr>
            <p:cNvPr id="19" name="Straight Arrow Connector 18">
              <a:extLst>
                <a:ext uri="{FF2B5EF4-FFF2-40B4-BE49-F238E27FC236}">
                  <a16:creationId xmlns:a16="http://schemas.microsoft.com/office/drawing/2014/main" id="{4BED0331-EA65-4423-9FA2-71C682D5F3BB}"/>
                </a:ext>
              </a:extLst>
            </p:cNvPr>
            <p:cNvCxnSpPr>
              <a:cxnSpLocks/>
              <a:endCxn id="14" idx="2"/>
            </p:cNvCxnSpPr>
            <p:nvPr/>
          </p:nvCxnSpPr>
          <p:spPr>
            <a:xfrm flipV="1">
              <a:off x="6155419" y="3750000"/>
              <a:ext cx="3" cy="326724"/>
            </a:xfrm>
            <a:prstGeom prst="straightConnector1">
              <a:avLst/>
            </a:prstGeom>
            <a:noFill/>
            <a:ln w="38100" cap="flat" cmpd="sng" algn="ctr">
              <a:solidFill>
                <a:srgbClr val="662B7B"/>
              </a:solidFill>
              <a:prstDash val="solid"/>
              <a:miter lim="800000"/>
              <a:tailEnd type="stealth" w="lg" len="lg"/>
            </a:ln>
            <a:effectLst/>
          </p:spPr>
        </p:cxnSp>
        <p:sp>
          <p:nvSpPr>
            <p:cNvPr id="20" name="Rectangle: Rounded Corners 19">
              <a:extLst>
                <a:ext uri="{FF2B5EF4-FFF2-40B4-BE49-F238E27FC236}">
                  <a16:creationId xmlns:a16="http://schemas.microsoft.com/office/drawing/2014/main" id="{43D35043-C15F-4B65-9130-8D04E4F2EFFB}"/>
                </a:ext>
              </a:extLst>
            </p:cNvPr>
            <p:cNvSpPr/>
            <p:nvPr/>
          </p:nvSpPr>
          <p:spPr>
            <a:xfrm>
              <a:off x="5592353" y="4413511"/>
              <a:ext cx="1126137" cy="196189"/>
            </a:xfrm>
            <a:prstGeom prst="roundRect">
              <a:avLst/>
            </a:prstGeom>
            <a:solidFill>
              <a:srgbClr val="AD84C6">
                <a:lumMod val="20000"/>
                <a:lumOff val="80000"/>
              </a:srgbClr>
            </a:solidFill>
            <a:ln w="6350" cap="flat" cmpd="sng" algn="ctr">
              <a:solidFill>
                <a:srgbClr val="662B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a:ln>
                    <a:noFill/>
                  </a:ln>
                  <a:solidFill>
                    <a:prstClr val="black"/>
                  </a:solidFill>
                  <a:effectLst/>
                  <a:uLnTx/>
                  <a:uFillTx/>
                  <a:latin typeface="+mj-lt"/>
                  <a:ea typeface="+mn-ea"/>
                  <a:cs typeface="+mn-cs"/>
                </a:rPr>
                <a:t>LOTA Talks</a:t>
              </a:r>
            </a:p>
          </p:txBody>
        </p:sp>
        <p:sp>
          <p:nvSpPr>
            <p:cNvPr id="21" name="Rectangle: Rounded Corners 20">
              <a:extLst>
                <a:ext uri="{FF2B5EF4-FFF2-40B4-BE49-F238E27FC236}">
                  <a16:creationId xmlns:a16="http://schemas.microsoft.com/office/drawing/2014/main" id="{70F9CE66-7097-4567-BE20-4B92E5170230}"/>
                </a:ext>
              </a:extLst>
            </p:cNvPr>
            <p:cNvSpPr/>
            <p:nvPr/>
          </p:nvSpPr>
          <p:spPr>
            <a:xfrm>
              <a:off x="3556350" y="4413511"/>
              <a:ext cx="1126137" cy="196189"/>
            </a:xfrm>
            <a:prstGeom prst="roundRect">
              <a:avLst/>
            </a:prstGeom>
            <a:solidFill>
              <a:srgbClr val="AD84C6">
                <a:lumMod val="20000"/>
                <a:lumOff val="80000"/>
              </a:srgbClr>
            </a:solidFill>
            <a:ln w="6350" cap="flat" cmpd="sng" algn="ctr">
              <a:solidFill>
                <a:srgbClr val="662B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dirty="0">
                  <a:ln>
                    <a:noFill/>
                  </a:ln>
                  <a:solidFill>
                    <a:prstClr val="black"/>
                  </a:solidFill>
                  <a:effectLst/>
                  <a:uLnTx/>
                  <a:uFillTx/>
                  <a:latin typeface="+mj-lt"/>
                  <a:ea typeface="+mn-ea"/>
                  <a:cs typeface="+mn-cs"/>
                </a:rPr>
                <a:t>LOTA Explore</a:t>
              </a:r>
            </a:p>
          </p:txBody>
        </p:sp>
        <p:sp>
          <p:nvSpPr>
            <p:cNvPr id="22" name="Rectangle: Rounded Corners 21">
              <a:extLst>
                <a:ext uri="{FF2B5EF4-FFF2-40B4-BE49-F238E27FC236}">
                  <a16:creationId xmlns:a16="http://schemas.microsoft.com/office/drawing/2014/main" id="{7E11E972-E54D-4A13-B30E-62A8229C127F}"/>
                </a:ext>
              </a:extLst>
            </p:cNvPr>
            <p:cNvSpPr/>
            <p:nvPr/>
          </p:nvSpPr>
          <p:spPr>
            <a:xfrm>
              <a:off x="7628354" y="4413511"/>
              <a:ext cx="1126137" cy="196189"/>
            </a:xfrm>
            <a:prstGeom prst="roundRect">
              <a:avLst/>
            </a:prstGeom>
            <a:solidFill>
              <a:srgbClr val="AD84C6">
                <a:lumMod val="20000"/>
                <a:lumOff val="80000"/>
              </a:srgbClr>
            </a:solidFill>
            <a:ln w="6350" cap="flat" cmpd="sng" algn="ctr">
              <a:solidFill>
                <a:srgbClr val="662B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dirty="0">
                  <a:ln>
                    <a:noFill/>
                  </a:ln>
                  <a:solidFill>
                    <a:prstClr val="black"/>
                  </a:solidFill>
                  <a:effectLst/>
                  <a:uLnTx/>
                  <a:uFillTx/>
                  <a:latin typeface="+mj-lt"/>
                  <a:ea typeface="+mn-ea"/>
                  <a:cs typeface="+mn-cs"/>
                </a:rPr>
                <a:t>LOTA Connect</a:t>
              </a:r>
            </a:p>
          </p:txBody>
        </p:sp>
        <p:sp>
          <p:nvSpPr>
            <p:cNvPr id="23" name="Rectangle: Rounded Corners 22">
              <a:extLst>
                <a:ext uri="{FF2B5EF4-FFF2-40B4-BE49-F238E27FC236}">
                  <a16:creationId xmlns:a16="http://schemas.microsoft.com/office/drawing/2014/main" id="{960389F0-1316-497B-8497-D8B3725B16C6}"/>
                </a:ext>
              </a:extLst>
            </p:cNvPr>
            <p:cNvSpPr/>
            <p:nvPr/>
          </p:nvSpPr>
          <p:spPr>
            <a:xfrm>
              <a:off x="3687663" y="3235245"/>
              <a:ext cx="4935519" cy="249359"/>
            </a:xfrm>
            <a:prstGeom prst="roundRect">
              <a:avLst/>
            </a:prstGeom>
            <a:solidFill>
              <a:schemeClr val="accent2">
                <a:lumMod val="40000"/>
                <a:lumOff val="60000"/>
              </a:schemeClr>
            </a:solidFill>
            <a:ln w="6350" cap="flat" cmpd="sng" algn="ctr">
              <a:solidFill>
                <a:srgbClr val="662B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dirty="0">
                  <a:ln>
                    <a:noFill/>
                  </a:ln>
                  <a:solidFill>
                    <a:prstClr val="black"/>
                  </a:solidFill>
                  <a:effectLst/>
                  <a:uLnTx/>
                  <a:uFillTx/>
                  <a:latin typeface="+mj-lt"/>
                  <a:ea typeface="+mn-ea"/>
                  <a:cs typeface="+mn-cs"/>
                </a:rPr>
                <a:t>Integrated Education &amp; Support</a:t>
              </a:r>
              <a:endParaRPr kumimoji="0" lang="en-US" sz="1200" b="0" i="1" u="none" strike="noStrike" kern="0" cap="none" spc="0" normalizeH="0" baseline="0" dirty="0">
                <a:ln>
                  <a:noFill/>
                </a:ln>
                <a:solidFill>
                  <a:prstClr val="black"/>
                </a:solidFill>
                <a:effectLst/>
                <a:uLnTx/>
                <a:uFillTx/>
                <a:latin typeface="+mj-lt"/>
                <a:ea typeface="+mn-ea"/>
                <a:cs typeface="+mn-cs"/>
              </a:endParaRPr>
            </a:p>
          </p:txBody>
        </p:sp>
        <p:pic>
          <p:nvPicPr>
            <p:cNvPr id="24" name="Picture 23">
              <a:extLst>
                <a:ext uri="{FF2B5EF4-FFF2-40B4-BE49-F238E27FC236}">
                  <a16:creationId xmlns:a16="http://schemas.microsoft.com/office/drawing/2014/main" id="{11900368-6D55-458B-B92A-49936E286EE5}"/>
                </a:ext>
              </a:extLst>
            </p:cNvPr>
            <p:cNvPicPr>
              <a:picLocks noChangeAspect="1"/>
            </p:cNvPicPr>
            <p:nvPr/>
          </p:nvPicPr>
          <p:blipFill rotWithShape="1">
            <a:blip r:embed="rId5"/>
            <a:srcRect l="15040" t="7719" r="10783" b="29404"/>
            <a:stretch/>
          </p:blipFill>
          <p:spPr>
            <a:xfrm>
              <a:off x="7962680" y="3956389"/>
              <a:ext cx="463904" cy="393237"/>
            </a:xfrm>
            <a:prstGeom prst="rect">
              <a:avLst/>
            </a:prstGeom>
          </p:spPr>
        </p:pic>
        <p:pic>
          <p:nvPicPr>
            <p:cNvPr id="25" name="Picture 24" descr="Logo&#10;&#10;Description automatically generated">
              <a:extLst>
                <a:ext uri="{FF2B5EF4-FFF2-40B4-BE49-F238E27FC236}">
                  <a16:creationId xmlns:a16="http://schemas.microsoft.com/office/drawing/2014/main" id="{F8ECFDE6-BCBE-4114-9510-103DB60FD499}"/>
                </a:ext>
              </a:extLst>
            </p:cNvPr>
            <p:cNvPicPr>
              <a:picLocks noChangeAspect="1"/>
            </p:cNvPicPr>
            <p:nvPr/>
          </p:nvPicPr>
          <p:blipFill rotWithShape="1">
            <a:blip r:embed="rId6"/>
            <a:srcRect l="14429" t="3982" r="20270" b="32703"/>
            <a:stretch/>
          </p:blipFill>
          <p:spPr>
            <a:xfrm>
              <a:off x="5956829" y="3956389"/>
              <a:ext cx="405566" cy="393237"/>
            </a:xfrm>
            <a:prstGeom prst="rect">
              <a:avLst/>
            </a:prstGeom>
          </p:spPr>
        </p:pic>
        <p:pic>
          <p:nvPicPr>
            <p:cNvPr id="26" name="Picture 25" descr="Logo&#10;&#10;Description automatically generated">
              <a:extLst>
                <a:ext uri="{FF2B5EF4-FFF2-40B4-BE49-F238E27FC236}">
                  <a16:creationId xmlns:a16="http://schemas.microsoft.com/office/drawing/2014/main" id="{F8FBA9E2-10AE-4F8B-A2FD-6776C5B7AE73}"/>
                </a:ext>
              </a:extLst>
            </p:cNvPr>
            <p:cNvPicPr>
              <a:picLocks noChangeAspect="1"/>
            </p:cNvPicPr>
            <p:nvPr/>
          </p:nvPicPr>
          <p:blipFill rotWithShape="1">
            <a:blip r:embed="rId7"/>
            <a:srcRect l="17190" t="6457" r="17414" b="30525"/>
            <a:stretch/>
          </p:blipFill>
          <p:spPr>
            <a:xfrm>
              <a:off x="3919510" y="3956389"/>
              <a:ext cx="408075" cy="393237"/>
            </a:xfrm>
            <a:prstGeom prst="rect">
              <a:avLst/>
            </a:prstGeom>
          </p:spPr>
        </p:pic>
        <p:pic>
          <p:nvPicPr>
            <p:cNvPr id="27" name="Picture 26" descr="Logo, company name&#10;&#10;Description automatically generated">
              <a:extLst>
                <a:ext uri="{FF2B5EF4-FFF2-40B4-BE49-F238E27FC236}">
                  <a16:creationId xmlns:a16="http://schemas.microsoft.com/office/drawing/2014/main" id="{D0AE821B-72A5-4C07-9EF5-6911EA0E4E81}"/>
                </a:ext>
              </a:extLst>
            </p:cNvPr>
            <p:cNvPicPr>
              <a:picLocks noChangeAspect="1"/>
            </p:cNvPicPr>
            <p:nvPr/>
          </p:nvPicPr>
          <p:blipFill rotWithShape="1">
            <a:blip r:embed="rId8"/>
            <a:srcRect l="15962" t="7340" r="20270" b="31033"/>
            <a:stretch/>
          </p:blipFill>
          <p:spPr>
            <a:xfrm>
              <a:off x="5913538" y="2259949"/>
              <a:ext cx="406889" cy="393237"/>
            </a:xfrm>
            <a:prstGeom prst="rect">
              <a:avLst/>
            </a:prstGeom>
          </p:spPr>
        </p:pic>
        <p:grpSp>
          <p:nvGrpSpPr>
            <p:cNvPr id="7" name="Group 6">
              <a:extLst>
                <a:ext uri="{FF2B5EF4-FFF2-40B4-BE49-F238E27FC236}">
                  <a16:creationId xmlns:a16="http://schemas.microsoft.com/office/drawing/2014/main" id="{0D28649F-3B51-42DA-9805-B06F515CE21A}"/>
                </a:ext>
              </a:extLst>
            </p:cNvPr>
            <p:cNvGrpSpPr/>
            <p:nvPr/>
          </p:nvGrpSpPr>
          <p:grpSpPr>
            <a:xfrm>
              <a:off x="4178215" y="2918011"/>
              <a:ext cx="3954414" cy="235094"/>
              <a:chOff x="4153981" y="2918011"/>
              <a:chExt cx="3954414" cy="235094"/>
            </a:xfrm>
          </p:grpSpPr>
          <p:sp>
            <p:nvSpPr>
              <p:cNvPr id="15" name="Rectangle: Rounded Corners 14">
                <a:extLst>
                  <a:ext uri="{FF2B5EF4-FFF2-40B4-BE49-F238E27FC236}">
                    <a16:creationId xmlns:a16="http://schemas.microsoft.com/office/drawing/2014/main" id="{C7FF1669-4491-478C-A9DD-75433CB7B969}"/>
                  </a:ext>
                </a:extLst>
              </p:cNvPr>
              <p:cNvSpPr/>
              <p:nvPr/>
            </p:nvSpPr>
            <p:spPr>
              <a:xfrm>
                <a:off x="4153981" y="2918011"/>
                <a:ext cx="1828800" cy="235094"/>
              </a:xfrm>
              <a:prstGeom prst="roundRect">
                <a:avLst/>
              </a:prstGeom>
              <a:solidFill>
                <a:srgbClr val="E2E3E5"/>
              </a:solidFill>
              <a:ln w="6350" cap="flat" cmpd="sng" algn="ctr">
                <a:solidFill>
                  <a:srgbClr val="662B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dirty="0">
                    <a:ln>
                      <a:noFill/>
                    </a:ln>
                    <a:solidFill>
                      <a:schemeClr val="tx1">
                        <a:lumMod val="75000"/>
                        <a:lumOff val="25000"/>
                      </a:schemeClr>
                    </a:solidFill>
                    <a:effectLst/>
                    <a:uLnTx/>
                    <a:uFillTx/>
                    <a:latin typeface="+mj-lt"/>
                    <a:ea typeface="+mn-ea"/>
                    <a:cs typeface="+mn-cs"/>
                  </a:rPr>
                  <a:t>LOTA </a:t>
                </a:r>
                <a:r>
                  <a:rPr lang="en-US" sz="1200" b="1" kern="0" dirty="0">
                    <a:solidFill>
                      <a:schemeClr val="tx1">
                        <a:lumMod val="75000"/>
                        <a:lumOff val="25000"/>
                      </a:schemeClr>
                    </a:solidFill>
                    <a:latin typeface="+mj-lt"/>
                  </a:rPr>
                  <a:t>Strategy</a:t>
                </a:r>
                <a:endParaRPr kumimoji="0" lang="en-US" sz="1200" b="1" i="0" u="none" strike="noStrike" kern="0" cap="none" spc="0" normalizeH="0" baseline="0" dirty="0">
                  <a:ln>
                    <a:noFill/>
                  </a:ln>
                  <a:solidFill>
                    <a:schemeClr val="tx1">
                      <a:lumMod val="75000"/>
                      <a:lumOff val="25000"/>
                    </a:schemeClr>
                  </a:solidFill>
                  <a:effectLst/>
                  <a:uLnTx/>
                  <a:uFillTx/>
                  <a:latin typeface="+mj-lt"/>
                  <a:ea typeface="+mn-ea"/>
                  <a:cs typeface="+mn-cs"/>
                </a:endParaRPr>
              </a:p>
            </p:txBody>
          </p:sp>
          <p:sp>
            <p:nvSpPr>
              <p:cNvPr id="28" name="Rectangle: Rounded Corners 27">
                <a:extLst>
                  <a:ext uri="{FF2B5EF4-FFF2-40B4-BE49-F238E27FC236}">
                    <a16:creationId xmlns:a16="http://schemas.microsoft.com/office/drawing/2014/main" id="{12BBCB1C-0EAF-417A-B364-88FFE3F61B8D}"/>
                  </a:ext>
                </a:extLst>
              </p:cNvPr>
              <p:cNvSpPr/>
              <p:nvPr/>
            </p:nvSpPr>
            <p:spPr>
              <a:xfrm>
                <a:off x="6279595" y="2918011"/>
                <a:ext cx="1828800" cy="235094"/>
              </a:xfrm>
              <a:prstGeom prst="roundRect">
                <a:avLst/>
              </a:prstGeom>
              <a:solidFill>
                <a:srgbClr val="E2E3E5"/>
              </a:solidFill>
              <a:ln w="6350" cap="flat" cmpd="sng" algn="ctr">
                <a:solidFill>
                  <a:srgbClr val="662B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dirty="0">
                    <a:ln>
                      <a:noFill/>
                    </a:ln>
                    <a:solidFill>
                      <a:schemeClr val="tx1">
                        <a:lumMod val="75000"/>
                        <a:lumOff val="25000"/>
                      </a:schemeClr>
                    </a:solidFill>
                    <a:effectLst/>
                    <a:uLnTx/>
                    <a:uFillTx/>
                    <a:latin typeface="+mj-lt"/>
                    <a:ea typeface="+mn-ea"/>
                    <a:cs typeface="+mn-cs"/>
                  </a:rPr>
                  <a:t>LOTA </a:t>
                </a:r>
                <a:r>
                  <a:rPr lang="en-US" sz="1200" b="1" kern="0" dirty="0">
                    <a:solidFill>
                      <a:schemeClr val="tx1">
                        <a:lumMod val="75000"/>
                        <a:lumOff val="25000"/>
                      </a:schemeClr>
                    </a:solidFill>
                    <a:latin typeface="+mj-lt"/>
                  </a:rPr>
                  <a:t>Audit</a:t>
                </a:r>
                <a:endParaRPr kumimoji="0" lang="en-US" sz="1200" b="1" i="0" u="none" strike="noStrike" kern="0" cap="none" spc="0" normalizeH="0" baseline="0" dirty="0">
                  <a:ln>
                    <a:noFill/>
                  </a:ln>
                  <a:solidFill>
                    <a:schemeClr val="tx1">
                      <a:lumMod val="75000"/>
                      <a:lumOff val="25000"/>
                    </a:schemeClr>
                  </a:solidFill>
                  <a:effectLst/>
                  <a:uLnTx/>
                  <a:uFillTx/>
                  <a:latin typeface="+mj-lt"/>
                  <a:ea typeface="+mn-ea"/>
                  <a:cs typeface="+mn-cs"/>
                </a:endParaRPr>
              </a:p>
            </p:txBody>
          </p:sp>
        </p:grpSp>
      </p:grpSp>
      <p:sp>
        <p:nvSpPr>
          <p:cNvPr id="3" name="TextBox 2">
            <a:extLst>
              <a:ext uri="{FF2B5EF4-FFF2-40B4-BE49-F238E27FC236}">
                <a16:creationId xmlns:a16="http://schemas.microsoft.com/office/drawing/2014/main" id="{CB29FD69-B214-4FCB-B658-C1B99253EBBC}"/>
              </a:ext>
            </a:extLst>
          </p:cNvPr>
          <p:cNvSpPr txBox="1"/>
          <p:nvPr/>
        </p:nvSpPr>
        <p:spPr>
          <a:xfrm>
            <a:off x="811221" y="5702912"/>
            <a:ext cx="10241907" cy="461665"/>
          </a:xfrm>
          <a:prstGeom prst="rect">
            <a:avLst/>
          </a:prstGeom>
          <a:noFill/>
        </p:spPr>
        <p:txBody>
          <a:bodyPr wrap="none" rtlCol="0">
            <a:spAutoFit/>
          </a:bodyPr>
          <a:lstStyle/>
          <a:p>
            <a:pPr algn="ctr"/>
            <a:r>
              <a:rPr lang="en-US" sz="2400" i="1" kern="0" dirty="0">
                <a:solidFill>
                  <a:srgbClr val="7030A0"/>
                </a:solidFill>
                <a:latin typeface="+mj-lt"/>
              </a:rPr>
              <a:t>SAIs stay relevant by a) leveraging on and b) auditing technological advancements</a:t>
            </a:r>
            <a:endParaRPr lang="nb-NO" sz="2400" i="1" kern="0" dirty="0">
              <a:solidFill>
                <a:srgbClr val="7030A0"/>
              </a:solidFill>
              <a:latin typeface="+mj-lt"/>
            </a:endParaRPr>
          </a:p>
        </p:txBody>
      </p:sp>
    </p:spTree>
    <p:extLst>
      <p:ext uri="{BB962C8B-B14F-4D97-AF65-F5344CB8AC3E}">
        <p14:creationId xmlns:p14="http://schemas.microsoft.com/office/powerpoint/2010/main" val="1064202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E05F-9BA0-7449-B7B3-6A1EBF50CF35}"/>
              </a:ext>
            </a:extLst>
          </p:cNvPr>
          <p:cNvSpPr>
            <a:spLocks noGrp="1"/>
          </p:cNvSpPr>
          <p:nvPr>
            <p:ph type="ctrTitle"/>
          </p:nvPr>
        </p:nvSpPr>
        <p:spPr>
          <a:xfrm>
            <a:off x="495837" y="273110"/>
            <a:ext cx="11183545" cy="527052"/>
          </a:xfrm>
        </p:spPr>
        <p:txBody>
          <a:bodyPr>
            <a:normAutofit fontScale="90000"/>
          </a:bodyPr>
          <a:lstStyle/>
          <a:p>
            <a:pPr algn="l"/>
            <a:r>
              <a:rPr lang="en-US" sz="4000" b="1" dirty="0">
                <a:solidFill>
                  <a:srgbClr val="662C7B"/>
                </a:solidFill>
              </a:rPr>
              <a:t>LOTA partners with several stakeholders</a:t>
            </a:r>
          </a:p>
        </p:txBody>
      </p:sp>
      <p:sp>
        <p:nvSpPr>
          <p:cNvPr id="5" name="Slide Number Placeholder 4">
            <a:extLst>
              <a:ext uri="{FF2B5EF4-FFF2-40B4-BE49-F238E27FC236}">
                <a16:creationId xmlns:a16="http://schemas.microsoft.com/office/drawing/2014/main" id="{8DE248B9-3B26-774D-8D48-813C2930CB07}"/>
              </a:ext>
            </a:extLst>
          </p:cNvPr>
          <p:cNvSpPr>
            <a:spLocks noGrp="1"/>
          </p:cNvSpPr>
          <p:nvPr>
            <p:ph type="sldNum" sz="quarter" idx="12"/>
          </p:nvPr>
        </p:nvSpPr>
        <p:spPr>
          <a:xfrm>
            <a:off x="283336" y="6281301"/>
            <a:ext cx="425003" cy="365125"/>
          </a:xfrm>
        </p:spPr>
        <p:txBody>
          <a:bodyPr/>
          <a:lstStyle/>
          <a:p>
            <a:pPr algn="l"/>
            <a:fld id="{A4BB6233-A785-9244-81C8-212E68857740}" type="slidenum">
              <a:rPr lang="en-US" smtClean="0">
                <a:solidFill>
                  <a:srgbClr val="662C7B"/>
                </a:solidFill>
              </a:rPr>
              <a:pPr algn="l"/>
              <a:t>3</a:t>
            </a:fld>
            <a:endParaRPr lang="en-US" dirty="0">
              <a:solidFill>
                <a:srgbClr val="662C7B"/>
              </a:solidFill>
            </a:endParaRPr>
          </a:p>
        </p:txBody>
      </p:sp>
      <p:pic>
        <p:nvPicPr>
          <p:cNvPr id="4" name="Picture 3">
            <a:extLst>
              <a:ext uri="{FF2B5EF4-FFF2-40B4-BE49-F238E27FC236}">
                <a16:creationId xmlns:a16="http://schemas.microsoft.com/office/drawing/2014/main" id="{D234755D-AC3B-6D40-AE54-309F0F3D7991}"/>
              </a:ext>
            </a:extLst>
          </p:cNvPr>
          <p:cNvPicPr>
            <a:picLocks noChangeAspect="1"/>
          </p:cNvPicPr>
          <p:nvPr/>
        </p:nvPicPr>
        <p:blipFill>
          <a:blip r:embed="rId2"/>
          <a:stretch>
            <a:fillRect/>
          </a:stretch>
        </p:blipFill>
        <p:spPr>
          <a:xfrm>
            <a:off x="-1" y="762002"/>
            <a:ext cx="11696163" cy="204418"/>
          </a:xfrm>
          <a:prstGeom prst="rect">
            <a:avLst/>
          </a:prstGeom>
        </p:spPr>
      </p:pic>
      <p:pic>
        <p:nvPicPr>
          <p:cNvPr id="12" name="Picture 11">
            <a:extLst>
              <a:ext uri="{FF2B5EF4-FFF2-40B4-BE49-F238E27FC236}">
                <a16:creationId xmlns:a16="http://schemas.microsoft.com/office/drawing/2014/main" id="{88DCDD86-2B19-6845-AB4F-693F3373518C}"/>
              </a:ext>
            </a:extLst>
          </p:cNvPr>
          <p:cNvPicPr>
            <a:picLocks noChangeAspect="1"/>
          </p:cNvPicPr>
          <p:nvPr/>
        </p:nvPicPr>
        <p:blipFill>
          <a:blip r:embed="rId3"/>
          <a:stretch>
            <a:fillRect/>
          </a:stretch>
        </p:blipFill>
        <p:spPr>
          <a:xfrm>
            <a:off x="10249745" y="6286340"/>
            <a:ext cx="1098535" cy="474537"/>
          </a:xfrm>
          <a:prstGeom prst="rect">
            <a:avLst/>
          </a:prstGeom>
        </p:spPr>
      </p:pic>
      <p:pic>
        <p:nvPicPr>
          <p:cNvPr id="13" name="Picture 12">
            <a:extLst>
              <a:ext uri="{FF2B5EF4-FFF2-40B4-BE49-F238E27FC236}">
                <a16:creationId xmlns:a16="http://schemas.microsoft.com/office/drawing/2014/main" id="{5B7DE375-5FFA-1A42-8480-1CD7B8116B0C}"/>
              </a:ext>
            </a:extLst>
          </p:cNvPr>
          <p:cNvPicPr>
            <a:picLocks noChangeAspect="1"/>
          </p:cNvPicPr>
          <p:nvPr/>
        </p:nvPicPr>
        <p:blipFill>
          <a:blip r:embed="rId4"/>
          <a:stretch>
            <a:fillRect/>
          </a:stretch>
        </p:blipFill>
        <p:spPr>
          <a:xfrm>
            <a:off x="11522108" y="6278559"/>
            <a:ext cx="368667" cy="318508"/>
          </a:xfrm>
          <a:prstGeom prst="rect">
            <a:avLst/>
          </a:prstGeom>
        </p:spPr>
      </p:pic>
      <p:grpSp>
        <p:nvGrpSpPr>
          <p:cNvPr id="23" name="Group 22">
            <a:extLst>
              <a:ext uri="{FF2B5EF4-FFF2-40B4-BE49-F238E27FC236}">
                <a16:creationId xmlns:a16="http://schemas.microsoft.com/office/drawing/2014/main" id="{6B39F200-B326-4D16-B731-9D4445806B15}"/>
              </a:ext>
            </a:extLst>
          </p:cNvPr>
          <p:cNvGrpSpPr/>
          <p:nvPr/>
        </p:nvGrpSpPr>
        <p:grpSpPr>
          <a:xfrm>
            <a:off x="1092372" y="1447290"/>
            <a:ext cx="10007256" cy="4087810"/>
            <a:chOff x="844452" y="1539569"/>
            <a:chExt cx="10007256" cy="4087810"/>
          </a:xfrm>
        </p:grpSpPr>
        <p:graphicFrame>
          <p:nvGraphicFramePr>
            <p:cNvPr id="3" name="Diagram 2">
              <a:extLst>
                <a:ext uri="{FF2B5EF4-FFF2-40B4-BE49-F238E27FC236}">
                  <a16:creationId xmlns:a16="http://schemas.microsoft.com/office/drawing/2014/main" id="{CDA6105B-A9A8-4311-A70C-1CF18065BBE7}"/>
                </a:ext>
              </a:extLst>
            </p:cNvPr>
            <p:cNvGraphicFramePr/>
            <p:nvPr>
              <p:extLst>
                <p:ext uri="{D42A27DB-BD31-4B8C-83A1-F6EECF244321}">
                  <p14:modId xmlns:p14="http://schemas.microsoft.com/office/powerpoint/2010/main" val="3463183379"/>
                </p:ext>
              </p:extLst>
            </p:nvPr>
          </p:nvGraphicFramePr>
          <p:xfrm>
            <a:off x="844452" y="1539569"/>
            <a:ext cx="10007256" cy="25647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TextBox 19">
              <a:extLst>
                <a:ext uri="{FF2B5EF4-FFF2-40B4-BE49-F238E27FC236}">
                  <a16:creationId xmlns:a16="http://schemas.microsoft.com/office/drawing/2014/main" id="{0411F1CF-75FC-4F35-97B0-D56F08C4D199}"/>
                </a:ext>
              </a:extLst>
            </p:cNvPr>
            <p:cNvSpPr txBox="1"/>
            <p:nvPr/>
          </p:nvSpPr>
          <p:spPr>
            <a:xfrm>
              <a:off x="3573387" y="3642220"/>
              <a:ext cx="1828800"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rgbClr val="5D257C"/>
                  </a:solidFill>
                </a:rPr>
                <a:t>INTOSAI Regional Secretariat</a:t>
              </a:r>
            </a:p>
            <a:p>
              <a:pPr marL="285750" indent="-285750">
                <a:spcAft>
                  <a:spcPts val="600"/>
                </a:spcAft>
                <a:buFont typeface="Arial" panose="020B0604020202020204" pitchFamily="34" charset="0"/>
                <a:buChar char="•"/>
              </a:pPr>
              <a:r>
                <a:rPr lang="en-US" b="1" dirty="0">
                  <a:solidFill>
                    <a:srgbClr val="5D257C"/>
                  </a:solidFill>
                </a:rPr>
                <a:t>Selected SAIs</a:t>
              </a:r>
              <a:endParaRPr lang="nb-NO" b="1" dirty="0">
                <a:solidFill>
                  <a:srgbClr val="5D257C"/>
                </a:solidFill>
              </a:endParaRPr>
            </a:p>
          </p:txBody>
        </p:sp>
        <p:sp>
          <p:nvSpPr>
            <p:cNvPr id="21" name="TextBox 20">
              <a:extLst>
                <a:ext uri="{FF2B5EF4-FFF2-40B4-BE49-F238E27FC236}">
                  <a16:creationId xmlns:a16="http://schemas.microsoft.com/office/drawing/2014/main" id="{4AD611C1-0DE7-40A6-AF33-419490034D23}"/>
                </a:ext>
              </a:extLst>
            </p:cNvPr>
            <p:cNvSpPr txBox="1"/>
            <p:nvPr/>
          </p:nvSpPr>
          <p:spPr>
            <a:xfrm>
              <a:off x="6284146" y="3642220"/>
              <a:ext cx="1828800"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rgbClr val="5D257C"/>
                  </a:solidFill>
                </a:rPr>
                <a:t>IDB</a:t>
              </a:r>
            </a:p>
            <a:p>
              <a:pPr marL="285750" indent="-285750">
                <a:spcAft>
                  <a:spcPts val="600"/>
                </a:spcAft>
                <a:buFont typeface="Arial" panose="020B0604020202020204" pitchFamily="34" charset="0"/>
                <a:buChar char="•"/>
              </a:pPr>
              <a:r>
                <a:rPr lang="en-US" b="1" dirty="0">
                  <a:solidFill>
                    <a:srgbClr val="5D257C"/>
                  </a:solidFill>
                </a:rPr>
                <a:t>WB</a:t>
              </a:r>
              <a:endParaRPr lang="nb-NO" b="1" dirty="0">
                <a:solidFill>
                  <a:srgbClr val="5D257C"/>
                </a:solidFill>
              </a:endParaRPr>
            </a:p>
          </p:txBody>
        </p:sp>
        <p:sp>
          <p:nvSpPr>
            <p:cNvPr id="22" name="TextBox 21">
              <a:extLst>
                <a:ext uri="{FF2B5EF4-FFF2-40B4-BE49-F238E27FC236}">
                  <a16:creationId xmlns:a16="http://schemas.microsoft.com/office/drawing/2014/main" id="{7A51D53B-2E4E-434A-B46D-544ECEC5CB26}"/>
                </a:ext>
              </a:extLst>
            </p:cNvPr>
            <p:cNvSpPr txBox="1"/>
            <p:nvPr/>
          </p:nvSpPr>
          <p:spPr>
            <a:xfrm>
              <a:off x="862628" y="3642220"/>
              <a:ext cx="1828800" cy="198515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rgbClr val="5D257C"/>
                  </a:solidFill>
                </a:rPr>
                <a:t>WGISTA</a:t>
              </a:r>
            </a:p>
            <a:p>
              <a:pPr marL="285750" indent="-285750">
                <a:spcAft>
                  <a:spcPts val="600"/>
                </a:spcAft>
                <a:buFont typeface="Arial" panose="020B0604020202020204" pitchFamily="34" charset="0"/>
                <a:buChar char="•"/>
              </a:pPr>
              <a:r>
                <a:rPr lang="en-US" b="1" dirty="0">
                  <a:solidFill>
                    <a:srgbClr val="5D257C"/>
                  </a:solidFill>
                </a:rPr>
                <a:t>WGITA</a:t>
              </a:r>
            </a:p>
            <a:p>
              <a:pPr marL="285750" indent="-285750">
                <a:spcAft>
                  <a:spcPts val="600"/>
                </a:spcAft>
                <a:buFont typeface="Arial" panose="020B0604020202020204" pitchFamily="34" charset="0"/>
                <a:buChar char="•"/>
              </a:pPr>
              <a:r>
                <a:rPr lang="en-US" b="1" dirty="0">
                  <a:solidFill>
                    <a:srgbClr val="5D257C"/>
                  </a:solidFill>
                </a:rPr>
                <a:t>WGBD</a:t>
              </a:r>
            </a:p>
            <a:p>
              <a:pPr marL="285750" indent="-285750">
                <a:spcAft>
                  <a:spcPts val="600"/>
                </a:spcAft>
                <a:buFont typeface="Arial" panose="020B0604020202020204" pitchFamily="34" charset="0"/>
                <a:buChar char="•"/>
              </a:pPr>
              <a:r>
                <a:rPr lang="en-US" b="1" dirty="0">
                  <a:solidFill>
                    <a:srgbClr val="5D257C"/>
                  </a:solidFill>
                </a:rPr>
                <a:t>INTOSAI General Secretariat</a:t>
              </a:r>
              <a:endParaRPr lang="nb-NO" b="1" dirty="0">
                <a:solidFill>
                  <a:srgbClr val="5D257C"/>
                </a:solidFill>
              </a:endParaRPr>
            </a:p>
          </p:txBody>
        </p:sp>
      </p:grpSp>
    </p:spTree>
    <p:extLst>
      <p:ext uri="{BB962C8B-B14F-4D97-AF65-F5344CB8AC3E}">
        <p14:creationId xmlns:p14="http://schemas.microsoft.com/office/powerpoint/2010/main" val="415558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E05F-9BA0-7449-B7B3-6A1EBF50CF35}"/>
              </a:ext>
            </a:extLst>
          </p:cNvPr>
          <p:cNvSpPr>
            <a:spLocks noGrp="1"/>
          </p:cNvSpPr>
          <p:nvPr>
            <p:ph type="ctrTitle"/>
          </p:nvPr>
        </p:nvSpPr>
        <p:spPr>
          <a:xfrm>
            <a:off x="495837" y="273110"/>
            <a:ext cx="8338531" cy="527052"/>
          </a:xfrm>
        </p:spPr>
        <p:txBody>
          <a:bodyPr>
            <a:normAutofit fontScale="90000"/>
          </a:bodyPr>
          <a:lstStyle/>
          <a:p>
            <a:pPr algn="l"/>
            <a:r>
              <a:rPr lang="en-US" sz="4000" b="1" dirty="0">
                <a:solidFill>
                  <a:srgbClr val="662C7B"/>
                </a:solidFill>
              </a:rPr>
              <a:t>LOTA Scan: first step towards LOTA Strategy</a:t>
            </a:r>
          </a:p>
        </p:txBody>
      </p:sp>
      <p:sp>
        <p:nvSpPr>
          <p:cNvPr id="3" name="Subtitle 2">
            <a:extLst>
              <a:ext uri="{FF2B5EF4-FFF2-40B4-BE49-F238E27FC236}">
                <a16:creationId xmlns:a16="http://schemas.microsoft.com/office/drawing/2014/main" id="{C37DAE21-6032-7743-98C7-8AE346232275}"/>
              </a:ext>
            </a:extLst>
          </p:cNvPr>
          <p:cNvSpPr>
            <a:spLocks noGrp="1"/>
          </p:cNvSpPr>
          <p:nvPr>
            <p:ph type="subTitle" idx="1"/>
          </p:nvPr>
        </p:nvSpPr>
        <p:spPr>
          <a:xfrm>
            <a:off x="512618" y="1442907"/>
            <a:ext cx="11166764" cy="4904285"/>
          </a:xfrm>
        </p:spPr>
        <p:txBody>
          <a:bodyPr>
            <a:noAutofit/>
          </a:bodyPr>
          <a:lstStyle/>
          <a:p>
            <a:pPr marL="171450" indent="-171450" algn="l">
              <a:lnSpc>
                <a:spcPct val="105000"/>
              </a:lnSpc>
              <a:spcBef>
                <a:spcPts val="0"/>
              </a:spcBef>
              <a:spcAft>
                <a:spcPts val="600"/>
              </a:spcAft>
              <a:buClr>
                <a:srgbClr val="AD84C6">
                  <a:lumMod val="50000"/>
                </a:srgbClr>
              </a:buClr>
              <a:buSzPct val="70000"/>
              <a:buFont typeface="Arial" panose="020B0604020202020204" pitchFamily="34" charset="0"/>
              <a:buChar char="•"/>
              <a:defRPr/>
            </a:pPr>
            <a:endParaRPr lang="en-GB" sz="1600" dirty="0">
              <a:solidFill>
                <a:srgbClr val="2E2345"/>
              </a:solidFill>
              <a:latin typeface="+mj-lt"/>
              <a:ea typeface="+mj-ea"/>
              <a:cs typeface="+mj-cs"/>
            </a:endParaRPr>
          </a:p>
          <a:p>
            <a:pPr marL="171450" indent="-171450" algn="l">
              <a:lnSpc>
                <a:spcPct val="105000"/>
              </a:lnSpc>
              <a:spcBef>
                <a:spcPts val="0"/>
              </a:spcBef>
              <a:spcAft>
                <a:spcPts val="600"/>
              </a:spcAft>
              <a:buClr>
                <a:srgbClr val="AD84C6">
                  <a:lumMod val="50000"/>
                </a:srgbClr>
              </a:buClr>
              <a:buSzPct val="70000"/>
              <a:buFont typeface="Arial" panose="020B0604020202020204" pitchFamily="34" charset="0"/>
              <a:buChar char="•"/>
              <a:defRPr/>
            </a:pPr>
            <a:endParaRPr lang="en-GB" sz="1600" dirty="0">
              <a:solidFill>
                <a:srgbClr val="2E2345"/>
              </a:solidFill>
              <a:latin typeface="+mj-lt"/>
              <a:ea typeface="+mj-ea"/>
              <a:cs typeface="+mj-cs"/>
            </a:endParaRPr>
          </a:p>
          <a:p>
            <a:pPr marL="171450" indent="-171450" algn="l">
              <a:lnSpc>
                <a:spcPct val="105000"/>
              </a:lnSpc>
              <a:spcBef>
                <a:spcPts val="0"/>
              </a:spcBef>
              <a:spcAft>
                <a:spcPts val="600"/>
              </a:spcAft>
              <a:buClr>
                <a:srgbClr val="AD84C6">
                  <a:lumMod val="50000"/>
                </a:srgbClr>
              </a:buClr>
              <a:buSzPct val="70000"/>
              <a:buFont typeface="Arial" panose="020B0604020202020204" pitchFamily="34" charset="0"/>
              <a:buChar char="•"/>
              <a:defRPr/>
            </a:pPr>
            <a:endParaRPr lang="en-GB" sz="1600" dirty="0">
              <a:solidFill>
                <a:srgbClr val="2E2345"/>
              </a:solidFill>
              <a:latin typeface="+mj-lt"/>
              <a:ea typeface="+mj-ea"/>
              <a:cs typeface="+mj-cs"/>
            </a:endParaRPr>
          </a:p>
          <a:p>
            <a:pPr marL="171450" indent="-171450" algn="l">
              <a:lnSpc>
                <a:spcPct val="105000"/>
              </a:lnSpc>
              <a:spcBef>
                <a:spcPts val="0"/>
              </a:spcBef>
              <a:spcAft>
                <a:spcPts val="600"/>
              </a:spcAft>
              <a:buClr>
                <a:srgbClr val="AD84C6">
                  <a:lumMod val="50000"/>
                </a:srgbClr>
              </a:buClr>
              <a:buSzPct val="70000"/>
              <a:buFont typeface="Arial" panose="020B0604020202020204" pitchFamily="34" charset="0"/>
              <a:buChar char="•"/>
              <a:defRPr/>
            </a:pPr>
            <a:endParaRPr lang="en-GB" sz="1600" dirty="0">
              <a:solidFill>
                <a:srgbClr val="2E2345"/>
              </a:solidFill>
              <a:latin typeface="+mj-lt"/>
              <a:ea typeface="+mj-ea"/>
              <a:cs typeface="+mj-cs"/>
            </a:endParaRPr>
          </a:p>
          <a:p>
            <a:pPr marL="171450" indent="-171450" algn="l">
              <a:lnSpc>
                <a:spcPct val="105000"/>
              </a:lnSpc>
              <a:spcBef>
                <a:spcPts val="0"/>
              </a:spcBef>
              <a:spcAft>
                <a:spcPts val="600"/>
              </a:spcAft>
              <a:buClr>
                <a:srgbClr val="AD84C6">
                  <a:lumMod val="50000"/>
                </a:srgbClr>
              </a:buClr>
              <a:buSzPct val="70000"/>
              <a:buFont typeface="Arial" panose="020B0604020202020204" pitchFamily="34" charset="0"/>
              <a:buChar char="•"/>
              <a:defRPr/>
            </a:pPr>
            <a:endParaRPr lang="en-GB" sz="1600" dirty="0">
              <a:solidFill>
                <a:srgbClr val="2E2345"/>
              </a:solidFill>
              <a:latin typeface="+mj-lt"/>
              <a:ea typeface="+mj-ea"/>
              <a:cs typeface="+mj-cs"/>
            </a:endParaRPr>
          </a:p>
          <a:p>
            <a:pPr marL="171450" indent="-171450" algn="l">
              <a:lnSpc>
                <a:spcPct val="105000"/>
              </a:lnSpc>
              <a:spcBef>
                <a:spcPts val="0"/>
              </a:spcBef>
              <a:spcAft>
                <a:spcPts val="600"/>
              </a:spcAft>
              <a:buClr>
                <a:srgbClr val="AD84C6">
                  <a:lumMod val="50000"/>
                </a:srgbClr>
              </a:buClr>
              <a:buSzPct val="70000"/>
              <a:buFont typeface="Arial" panose="020B0604020202020204" pitchFamily="34" charset="0"/>
              <a:buChar char="•"/>
              <a:defRPr/>
            </a:pPr>
            <a:endParaRPr lang="en-GB" sz="1600" dirty="0">
              <a:solidFill>
                <a:srgbClr val="2E2345"/>
              </a:solidFill>
              <a:latin typeface="+mj-lt"/>
              <a:ea typeface="+mj-ea"/>
              <a:cs typeface="+mj-cs"/>
            </a:endParaRPr>
          </a:p>
          <a:p>
            <a:pPr marL="171450" indent="-171450" algn="l">
              <a:lnSpc>
                <a:spcPct val="105000"/>
              </a:lnSpc>
              <a:spcBef>
                <a:spcPts val="0"/>
              </a:spcBef>
              <a:spcAft>
                <a:spcPts val="600"/>
              </a:spcAft>
              <a:buClr>
                <a:srgbClr val="AD84C6">
                  <a:lumMod val="50000"/>
                </a:srgbClr>
              </a:buClr>
              <a:buSzPct val="70000"/>
              <a:buFont typeface="Arial" panose="020B0604020202020204" pitchFamily="34" charset="0"/>
              <a:buChar char="•"/>
              <a:defRPr/>
            </a:pPr>
            <a:endParaRPr lang="en-GB" sz="1800" dirty="0">
              <a:solidFill>
                <a:srgbClr val="2E2345"/>
              </a:solidFill>
              <a:latin typeface="+mj-lt"/>
              <a:ea typeface="+mj-ea"/>
              <a:cs typeface="+mj-cs"/>
            </a:endParaRPr>
          </a:p>
          <a:p>
            <a:pPr marL="171450" indent="-171450" algn="l">
              <a:lnSpc>
                <a:spcPct val="105000"/>
              </a:lnSpc>
              <a:spcBef>
                <a:spcPts val="0"/>
              </a:spcBef>
              <a:spcAft>
                <a:spcPts val="600"/>
              </a:spcAft>
              <a:buClr>
                <a:srgbClr val="AD84C6">
                  <a:lumMod val="50000"/>
                </a:srgbClr>
              </a:buClr>
              <a:buSzPct val="70000"/>
              <a:buFont typeface="Arial" panose="020B0604020202020204" pitchFamily="34" charset="0"/>
              <a:buChar char="•"/>
              <a:defRPr/>
            </a:pPr>
            <a:endParaRPr lang="en-GB" sz="1800" dirty="0">
              <a:solidFill>
                <a:srgbClr val="2E2345"/>
              </a:solidFill>
              <a:latin typeface="+mj-lt"/>
              <a:ea typeface="+mj-ea"/>
              <a:cs typeface="+mj-cs"/>
            </a:endParaRPr>
          </a:p>
          <a:p>
            <a:pPr marL="171450" indent="-171450" algn="l">
              <a:lnSpc>
                <a:spcPct val="105000"/>
              </a:lnSpc>
              <a:spcBef>
                <a:spcPts val="0"/>
              </a:spcBef>
              <a:spcAft>
                <a:spcPts val="600"/>
              </a:spcAft>
              <a:buClr>
                <a:srgbClr val="AD84C6">
                  <a:lumMod val="50000"/>
                </a:srgbClr>
              </a:buClr>
              <a:buSzPct val="70000"/>
              <a:buFont typeface="Arial" panose="020B0604020202020204" pitchFamily="34" charset="0"/>
              <a:buChar char="•"/>
              <a:defRPr/>
            </a:pPr>
            <a:r>
              <a:rPr lang="en-GB" sz="1800" dirty="0">
                <a:solidFill>
                  <a:srgbClr val="2E2345"/>
                </a:solidFill>
                <a:latin typeface="+mj-lt"/>
                <a:ea typeface="+mj-ea"/>
                <a:cs typeface="+mj-cs"/>
              </a:rPr>
              <a:t>LOTA Scan is a tool for SAIs that will help the SAIs in collecting and analysing data about the technological advancements in their external environment e.g., level of digitalization in different areas of governance. </a:t>
            </a:r>
          </a:p>
          <a:p>
            <a:pPr marL="171450" indent="-171450" algn="l">
              <a:lnSpc>
                <a:spcPct val="105000"/>
              </a:lnSpc>
              <a:spcBef>
                <a:spcPts val="0"/>
              </a:spcBef>
              <a:spcAft>
                <a:spcPts val="600"/>
              </a:spcAft>
              <a:buClr>
                <a:srgbClr val="AD84C6">
                  <a:lumMod val="50000"/>
                </a:srgbClr>
              </a:buClr>
              <a:buSzPct val="70000"/>
              <a:buFont typeface="Arial" panose="020B0604020202020204" pitchFamily="34" charset="0"/>
              <a:buChar char="•"/>
              <a:defRPr/>
            </a:pPr>
            <a:r>
              <a:rPr lang="en-GB" sz="1800" dirty="0">
                <a:solidFill>
                  <a:srgbClr val="2E2345"/>
                </a:solidFill>
                <a:latin typeface="+mj-lt"/>
                <a:ea typeface="+mj-ea"/>
                <a:cs typeface="+mj-cs"/>
              </a:rPr>
              <a:t>The tool will also help SAIs in understanding their own mandates, processes, and professional capacities of people for leveraging on technological advancement. </a:t>
            </a:r>
          </a:p>
          <a:p>
            <a:pPr marL="171450" marR="0" lvl="0" indent="-171450" algn="l" defTabSz="914400" rtl="0" eaLnBrk="1" fontAlgn="auto" latinLnBrk="0" hangingPunct="1">
              <a:lnSpc>
                <a:spcPct val="105000"/>
              </a:lnSpc>
              <a:spcBef>
                <a:spcPts val="0"/>
              </a:spcBef>
              <a:spcAft>
                <a:spcPts val="600"/>
              </a:spcAft>
              <a:buClr>
                <a:srgbClr val="AD84C6">
                  <a:lumMod val="50000"/>
                </a:srgbClr>
              </a:buClr>
              <a:buSzPct val="70000"/>
              <a:buFont typeface="Arial" panose="020B0604020202020204" pitchFamily="34" charset="0"/>
              <a:buChar char="•"/>
              <a:tabLst/>
              <a:defRPr/>
            </a:pPr>
            <a:r>
              <a:rPr lang="en-GB" sz="1800" dirty="0">
                <a:solidFill>
                  <a:srgbClr val="2E2345"/>
                </a:solidFill>
                <a:latin typeface="+mj-lt"/>
                <a:ea typeface="+mj-ea"/>
                <a:cs typeface="+mj-cs"/>
              </a:rPr>
              <a:t>The global core and review team were working on the tool from Sept 2021 to May 2022. The tool should be finalized and published on IDI homepage in English in by end of 2022 and in French, Spanish, Arabic by end of January 2023.</a:t>
            </a:r>
          </a:p>
        </p:txBody>
      </p:sp>
      <p:sp>
        <p:nvSpPr>
          <p:cNvPr id="5" name="Slide Number Placeholder 4">
            <a:extLst>
              <a:ext uri="{FF2B5EF4-FFF2-40B4-BE49-F238E27FC236}">
                <a16:creationId xmlns:a16="http://schemas.microsoft.com/office/drawing/2014/main" id="{8DE248B9-3B26-774D-8D48-813C2930CB07}"/>
              </a:ext>
            </a:extLst>
          </p:cNvPr>
          <p:cNvSpPr>
            <a:spLocks noGrp="1"/>
          </p:cNvSpPr>
          <p:nvPr>
            <p:ph type="sldNum" sz="quarter" idx="12"/>
          </p:nvPr>
        </p:nvSpPr>
        <p:spPr>
          <a:xfrm>
            <a:off x="283336" y="6281301"/>
            <a:ext cx="425003" cy="365125"/>
          </a:xfrm>
        </p:spPr>
        <p:txBody>
          <a:bodyPr/>
          <a:lstStyle/>
          <a:p>
            <a:pPr algn="l"/>
            <a:fld id="{A4BB6233-A785-9244-81C8-212E68857740}" type="slidenum">
              <a:rPr lang="en-US" smtClean="0">
                <a:solidFill>
                  <a:srgbClr val="662C7B"/>
                </a:solidFill>
              </a:rPr>
              <a:pPr algn="l"/>
              <a:t>4</a:t>
            </a:fld>
            <a:endParaRPr lang="en-US" dirty="0">
              <a:solidFill>
                <a:srgbClr val="662C7B"/>
              </a:solidFill>
            </a:endParaRPr>
          </a:p>
        </p:txBody>
      </p:sp>
      <p:pic>
        <p:nvPicPr>
          <p:cNvPr id="4" name="Picture 3">
            <a:extLst>
              <a:ext uri="{FF2B5EF4-FFF2-40B4-BE49-F238E27FC236}">
                <a16:creationId xmlns:a16="http://schemas.microsoft.com/office/drawing/2014/main" id="{D234755D-AC3B-6D40-AE54-309F0F3D7991}"/>
              </a:ext>
            </a:extLst>
          </p:cNvPr>
          <p:cNvPicPr>
            <a:picLocks noChangeAspect="1"/>
          </p:cNvPicPr>
          <p:nvPr/>
        </p:nvPicPr>
        <p:blipFill>
          <a:blip r:embed="rId2"/>
          <a:stretch>
            <a:fillRect/>
          </a:stretch>
        </p:blipFill>
        <p:spPr>
          <a:xfrm>
            <a:off x="-1" y="762002"/>
            <a:ext cx="11696163" cy="204418"/>
          </a:xfrm>
          <a:prstGeom prst="rect">
            <a:avLst/>
          </a:prstGeom>
        </p:spPr>
      </p:pic>
      <p:pic>
        <p:nvPicPr>
          <p:cNvPr id="12" name="Picture 11">
            <a:extLst>
              <a:ext uri="{FF2B5EF4-FFF2-40B4-BE49-F238E27FC236}">
                <a16:creationId xmlns:a16="http://schemas.microsoft.com/office/drawing/2014/main" id="{88DCDD86-2B19-6845-AB4F-693F3373518C}"/>
              </a:ext>
            </a:extLst>
          </p:cNvPr>
          <p:cNvPicPr>
            <a:picLocks noChangeAspect="1"/>
          </p:cNvPicPr>
          <p:nvPr/>
        </p:nvPicPr>
        <p:blipFill>
          <a:blip r:embed="rId3"/>
          <a:stretch>
            <a:fillRect/>
          </a:stretch>
        </p:blipFill>
        <p:spPr>
          <a:xfrm>
            <a:off x="10249745" y="6286340"/>
            <a:ext cx="1098535" cy="474537"/>
          </a:xfrm>
          <a:prstGeom prst="rect">
            <a:avLst/>
          </a:prstGeom>
        </p:spPr>
      </p:pic>
      <p:pic>
        <p:nvPicPr>
          <p:cNvPr id="13" name="Picture 12">
            <a:extLst>
              <a:ext uri="{FF2B5EF4-FFF2-40B4-BE49-F238E27FC236}">
                <a16:creationId xmlns:a16="http://schemas.microsoft.com/office/drawing/2014/main" id="{5B7DE375-5FFA-1A42-8480-1CD7B8116B0C}"/>
              </a:ext>
            </a:extLst>
          </p:cNvPr>
          <p:cNvPicPr>
            <a:picLocks noChangeAspect="1"/>
          </p:cNvPicPr>
          <p:nvPr/>
        </p:nvPicPr>
        <p:blipFill>
          <a:blip r:embed="rId4"/>
          <a:stretch>
            <a:fillRect/>
          </a:stretch>
        </p:blipFill>
        <p:spPr>
          <a:xfrm>
            <a:off x="11522108" y="6278559"/>
            <a:ext cx="368667" cy="318508"/>
          </a:xfrm>
          <a:prstGeom prst="rect">
            <a:avLst/>
          </a:prstGeom>
        </p:spPr>
      </p:pic>
      <p:grpSp>
        <p:nvGrpSpPr>
          <p:cNvPr id="8" name="Group 7">
            <a:extLst>
              <a:ext uri="{FF2B5EF4-FFF2-40B4-BE49-F238E27FC236}">
                <a16:creationId xmlns:a16="http://schemas.microsoft.com/office/drawing/2014/main" id="{8F00B488-068C-468E-BB06-4BFB60E42608}"/>
              </a:ext>
            </a:extLst>
          </p:cNvPr>
          <p:cNvGrpSpPr/>
          <p:nvPr/>
        </p:nvGrpSpPr>
        <p:grpSpPr>
          <a:xfrm>
            <a:off x="512618" y="1312448"/>
            <a:ext cx="11166764" cy="1549687"/>
            <a:chOff x="0" y="395804"/>
            <a:chExt cx="11200325" cy="1549687"/>
          </a:xfrm>
        </p:grpSpPr>
        <p:cxnSp>
          <p:nvCxnSpPr>
            <p:cNvPr id="9" name="Straight Arrow Connector 8">
              <a:extLst>
                <a:ext uri="{FF2B5EF4-FFF2-40B4-BE49-F238E27FC236}">
                  <a16:creationId xmlns:a16="http://schemas.microsoft.com/office/drawing/2014/main" id="{B1A60716-7452-4BEA-BDCD-0803FAD1FFAB}"/>
                </a:ext>
              </a:extLst>
            </p:cNvPr>
            <p:cNvCxnSpPr>
              <a:cxnSpLocks/>
            </p:cNvCxnSpPr>
            <p:nvPr/>
          </p:nvCxnSpPr>
          <p:spPr>
            <a:xfrm>
              <a:off x="0" y="612374"/>
              <a:ext cx="11200325"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7A34703-F333-417E-9287-8A06F56D7684}"/>
                </a:ext>
              </a:extLst>
            </p:cNvPr>
            <p:cNvSpPr/>
            <p:nvPr/>
          </p:nvSpPr>
          <p:spPr>
            <a:xfrm>
              <a:off x="174055" y="471219"/>
              <a:ext cx="3267715" cy="282308"/>
            </a:xfrm>
            <a:prstGeom prst="rect">
              <a:avLst/>
            </a:prstGeom>
            <a:pattFill prst="ltUpDiag">
              <a:fgClr>
                <a:srgbClr val="7030A0"/>
              </a:fgClr>
              <a:bgClr>
                <a:schemeClr val="bg1"/>
              </a:bgClr>
            </a:patt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3200"/>
            </a:p>
          </p:txBody>
        </p:sp>
        <p:sp>
          <p:nvSpPr>
            <p:cNvPr id="11" name="Rectangle 10">
              <a:extLst>
                <a:ext uri="{FF2B5EF4-FFF2-40B4-BE49-F238E27FC236}">
                  <a16:creationId xmlns:a16="http://schemas.microsoft.com/office/drawing/2014/main" id="{C1637C67-0457-48C3-A185-461ECF9EB922}"/>
                </a:ext>
              </a:extLst>
            </p:cNvPr>
            <p:cNvSpPr/>
            <p:nvPr/>
          </p:nvSpPr>
          <p:spPr>
            <a:xfrm>
              <a:off x="3441770" y="471219"/>
              <a:ext cx="3262224" cy="282308"/>
            </a:xfrm>
            <a:prstGeom prst="rect">
              <a:avLst/>
            </a:prstGeom>
            <a:pattFill prst="ltUpDiag">
              <a:fgClr>
                <a:schemeClr val="accent2">
                  <a:lumMod val="75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3200"/>
            </a:p>
          </p:txBody>
        </p:sp>
        <p:sp>
          <p:nvSpPr>
            <p:cNvPr id="14" name="Rectangle 13">
              <a:extLst>
                <a:ext uri="{FF2B5EF4-FFF2-40B4-BE49-F238E27FC236}">
                  <a16:creationId xmlns:a16="http://schemas.microsoft.com/office/drawing/2014/main" id="{DE379D79-7C3D-48B5-822D-CC51793475BA}"/>
                </a:ext>
              </a:extLst>
            </p:cNvPr>
            <p:cNvSpPr/>
            <p:nvPr/>
          </p:nvSpPr>
          <p:spPr>
            <a:xfrm>
              <a:off x="6703997" y="471187"/>
              <a:ext cx="4143350" cy="282308"/>
            </a:xfrm>
            <a:prstGeom prst="rect">
              <a:avLst/>
            </a:prstGeom>
            <a:pattFill prst="ltUpDiag">
              <a:fgClr>
                <a:schemeClr val="accent3"/>
              </a:fgClr>
              <a:bgClr>
                <a:schemeClr val="bg1"/>
              </a:bgClr>
            </a:patt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3200"/>
            </a:p>
          </p:txBody>
        </p:sp>
        <p:cxnSp>
          <p:nvCxnSpPr>
            <p:cNvPr id="15" name="Straight Connector 14">
              <a:extLst>
                <a:ext uri="{FF2B5EF4-FFF2-40B4-BE49-F238E27FC236}">
                  <a16:creationId xmlns:a16="http://schemas.microsoft.com/office/drawing/2014/main" id="{BCDCE48A-CF48-4D8B-B523-273419953E00}"/>
                </a:ext>
              </a:extLst>
            </p:cNvPr>
            <p:cNvCxnSpPr>
              <a:cxnSpLocks/>
            </p:cNvCxnSpPr>
            <p:nvPr/>
          </p:nvCxnSpPr>
          <p:spPr>
            <a:xfrm>
              <a:off x="168739" y="395804"/>
              <a:ext cx="0" cy="73152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88DAB2-AD51-4684-9017-723AA6565D26}"/>
                </a:ext>
              </a:extLst>
            </p:cNvPr>
            <p:cNvCxnSpPr>
              <a:cxnSpLocks/>
            </p:cNvCxnSpPr>
            <p:nvPr/>
          </p:nvCxnSpPr>
          <p:spPr>
            <a:xfrm>
              <a:off x="3443535" y="395804"/>
              <a:ext cx="0" cy="73152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D2A2773-D1B5-4097-A467-CB7F1F123D64}"/>
                </a:ext>
              </a:extLst>
            </p:cNvPr>
            <p:cNvCxnSpPr>
              <a:cxnSpLocks/>
            </p:cNvCxnSpPr>
            <p:nvPr/>
          </p:nvCxnSpPr>
          <p:spPr>
            <a:xfrm>
              <a:off x="6703496" y="395804"/>
              <a:ext cx="0" cy="73152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4">
              <a:extLst>
                <a:ext uri="{FF2B5EF4-FFF2-40B4-BE49-F238E27FC236}">
                  <a16:creationId xmlns:a16="http://schemas.microsoft.com/office/drawing/2014/main" id="{8732BE0E-A073-458D-B1B9-11EBBA689725}"/>
                </a:ext>
              </a:extLst>
            </p:cNvPr>
            <p:cNvSpPr txBox="1"/>
            <p:nvPr/>
          </p:nvSpPr>
          <p:spPr>
            <a:xfrm>
              <a:off x="174056" y="762859"/>
              <a:ext cx="3275829" cy="1109895"/>
            </a:xfrm>
            <a:prstGeom prst="rect">
              <a:avLst/>
            </a:prstGeom>
            <a:noFill/>
          </p:spPr>
          <p:txBody>
            <a:bodyPr wrap="square" rtlCol="0">
              <a:noAutofit/>
            </a:bodyPr>
            <a:lstStyle/>
            <a:p>
              <a:pPr marL="0" marR="0" algn="just">
                <a:spcBef>
                  <a:spcPts val="0"/>
                </a:spcBef>
                <a:spcAft>
                  <a:spcPts val="600"/>
                </a:spcAft>
              </a:pPr>
              <a:r>
                <a:rPr lang="en-US" b="1" kern="1200" dirty="0">
                  <a:solidFill>
                    <a:srgbClr val="7030A0"/>
                  </a:solidFill>
                  <a:effectLst/>
                  <a:latin typeface="Calibri Light" panose="020F0302020204030204" pitchFamily="34" charset="0"/>
                  <a:ea typeface="Yu Mincho" panose="02020400000000000000" pitchFamily="18" charset="-128"/>
                  <a:cs typeface="Arial" panose="020B0604020202020204" pitchFamily="34" charset="0"/>
                </a:rPr>
                <a:t>External Environment Scanning</a:t>
              </a:r>
              <a:endParaRPr lang="nb-NO" sz="3200" dirty="0">
                <a:effectLst/>
                <a:latin typeface="Calibri" panose="020F0502020204030204" pitchFamily="34" charset="0"/>
                <a:ea typeface="Yu Mincho" panose="02020400000000000000" pitchFamily="18" charset="-128"/>
                <a:cs typeface="Arial" panose="020B0604020202020204" pitchFamily="34" charset="0"/>
              </a:endParaRPr>
            </a:p>
            <a:p>
              <a:pPr marL="0" marR="0" algn="l">
                <a:spcBef>
                  <a:spcPts val="0"/>
                </a:spcBef>
                <a:spcAft>
                  <a:spcPts val="600"/>
                </a:spcAft>
              </a:pPr>
              <a:r>
                <a:rPr lang="en-US" kern="1200" dirty="0">
                  <a:solidFill>
                    <a:srgbClr val="7030A0"/>
                  </a:solidFill>
                  <a:effectLst/>
                  <a:latin typeface="Calibri Light" panose="020F0302020204030204" pitchFamily="34" charset="0"/>
                  <a:ea typeface="Yu Mincho" panose="02020400000000000000" pitchFamily="18" charset="-128"/>
                  <a:cs typeface="Arial" panose="020B0604020202020204" pitchFamily="34" charset="0"/>
                </a:rPr>
                <a:t>SAI conducts a needs assessment based on the external environment and identifies potential technology-related audit projects</a:t>
              </a:r>
              <a:endParaRPr lang="nb-NO" sz="32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21" name="TextBox 45">
              <a:extLst>
                <a:ext uri="{FF2B5EF4-FFF2-40B4-BE49-F238E27FC236}">
                  <a16:creationId xmlns:a16="http://schemas.microsoft.com/office/drawing/2014/main" id="{BC7D4D95-1CBF-45C4-8154-957F9BE42D54}"/>
                </a:ext>
              </a:extLst>
            </p:cNvPr>
            <p:cNvSpPr txBox="1"/>
            <p:nvPr/>
          </p:nvSpPr>
          <p:spPr>
            <a:xfrm>
              <a:off x="3449885" y="762928"/>
              <a:ext cx="3254111" cy="1182562"/>
            </a:xfrm>
            <a:prstGeom prst="rect">
              <a:avLst/>
            </a:prstGeom>
            <a:noFill/>
          </p:spPr>
          <p:txBody>
            <a:bodyPr wrap="square" rtlCol="0">
              <a:noAutofit/>
            </a:bodyPr>
            <a:lstStyle/>
            <a:p>
              <a:pPr marL="0" marR="0" algn="just">
                <a:spcBef>
                  <a:spcPts val="0"/>
                </a:spcBef>
                <a:spcAft>
                  <a:spcPts val="600"/>
                </a:spcAft>
              </a:pPr>
              <a:r>
                <a:rPr lang="en-US" b="1" kern="1200" dirty="0">
                  <a:solidFill>
                    <a:schemeClr val="accent2">
                      <a:lumMod val="75000"/>
                    </a:schemeClr>
                  </a:solidFill>
                  <a:effectLst/>
                  <a:latin typeface="Calibri Light" panose="020F0302020204030204" pitchFamily="34" charset="0"/>
                  <a:ea typeface="Yu Mincho" panose="02020400000000000000" pitchFamily="18" charset="-128"/>
                  <a:cs typeface="Arial" panose="020B0604020202020204" pitchFamily="34" charset="0"/>
                </a:rPr>
                <a:t>Internal Environment Scanning</a:t>
              </a:r>
              <a:endParaRPr lang="nb-NO" sz="3200" dirty="0">
                <a:solidFill>
                  <a:schemeClr val="accent2">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0" marR="0" algn="l">
                <a:spcBef>
                  <a:spcPts val="0"/>
                </a:spcBef>
                <a:spcAft>
                  <a:spcPts val="600"/>
                </a:spcAft>
              </a:pPr>
              <a:r>
                <a:rPr lang="en-US" kern="1200" dirty="0">
                  <a:solidFill>
                    <a:schemeClr val="accent2">
                      <a:lumMod val="75000"/>
                    </a:schemeClr>
                  </a:solidFill>
                  <a:effectLst/>
                  <a:latin typeface="Calibri Light" panose="020F0302020204030204" pitchFamily="34" charset="0"/>
                  <a:ea typeface="Yu Mincho" panose="02020400000000000000" pitchFamily="18" charset="-128"/>
                  <a:cs typeface="Arial" panose="020B0604020202020204" pitchFamily="34" charset="0"/>
                </a:rPr>
                <a:t>Based on the needs arising from the external environment, SAI conducts internal capacity environment scanning and assesses its current capacities</a:t>
              </a:r>
              <a:endParaRPr lang="nb-NO" sz="3200" dirty="0">
                <a:solidFill>
                  <a:schemeClr val="accent2">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p:txBody>
        </p:sp>
        <p:sp>
          <p:nvSpPr>
            <p:cNvPr id="22" name="TextBox 46">
              <a:extLst>
                <a:ext uri="{FF2B5EF4-FFF2-40B4-BE49-F238E27FC236}">
                  <a16:creationId xmlns:a16="http://schemas.microsoft.com/office/drawing/2014/main" id="{4825A278-70C5-4B80-92AB-165C29EE99A6}"/>
                </a:ext>
              </a:extLst>
            </p:cNvPr>
            <p:cNvSpPr txBox="1"/>
            <p:nvPr/>
          </p:nvSpPr>
          <p:spPr>
            <a:xfrm>
              <a:off x="6704002" y="762657"/>
              <a:ext cx="4308673" cy="1182834"/>
            </a:xfrm>
            <a:prstGeom prst="rect">
              <a:avLst/>
            </a:prstGeom>
            <a:noFill/>
          </p:spPr>
          <p:txBody>
            <a:bodyPr wrap="square" rtlCol="0">
              <a:noAutofit/>
            </a:bodyPr>
            <a:lstStyle/>
            <a:p>
              <a:pPr marL="0" marR="0" algn="just">
                <a:spcBef>
                  <a:spcPts val="0"/>
                </a:spcBef>
                <a:spcAft>
                  <a:spcPts val="600"/>
                </a:spcAft>
              </a:pPr>
              <a:r>
                <a:rPr lang="en-GB" b="1" kern="1200" dirty="0">
                  <a:solidFill>
                    <a:schemeClr val="tx1">
                      <a:lumMod val="65000"/>
                      <a:lumOff val="35000"/>
                    </a:schemeClr>
                  </a:solidFill>
                  <a:effectLst/>
                  <a:latin typeface="Calibri Light" panose="020F0302020204030204" pitchFamily="34" charset="0"/>
                  <a:ea typeface="Yu Mincho" panose="02020400000000000000" pitchFamily="18" charset="-128"/>
                  <a:cs typeface="Arial" panose="020B0604020202020204" pitchFamily="34" charset="0"/>
                </a:rPr>
                <a:t>LOTA Strategy Development</a:t>
              </a:r>
              <a:endParaRPr lang="en-GB" sz="3200" dirty="0">
                <a:solidFill>
                  <a:schemeClr val="tx1">
                    <a:lumMod val="65000"/>
                    <a:lumOff val="3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0" marR="0" algn="l">
                <a:spcBef>
                  <a:spcPts val="0"/>
                </a:spcBef>
                <a:spcAft>
                  <a:spcPts val="600"/>
                </a:spcAft>
              </a:pPr>
              <a:r>
                <a:rPr lang="en-GB" kern="1200" dirty="0">
                  <a:solidFill>
                    <a:schemeClr val="tx1">
                      <a:lumMod val="65000"/>
                      <a:lumOff val="35000"/>
                    </a:schemeClr>
                  </a:solidFill>
                  <a:effectLst/>
                  <a:latin typeface="Calibri Light" panose="020F0302020204030204" pitchFamily="34" charset="0"/>
                  <a:ea typeface="Yu Mincho" panose="02020400000000000000" pitchFamily="18" charset="-128"/>
                  <a:cs typeface="Arial" panose="020B0604020202020204" pitchFamily="34" charset="0"/>
                </a:rPr>
                <a:t>The output of LOTA Scan project consists of the identified technology-related audit needs and the SAIs capacity assessment. This </a:t>
              </a:r>
              <a:r>
                <a:rPr lang="en-GB" dirty="0">
                  <a:solidFill>
                    <a:schemeClr val="tx1">
                      <a:lumMod val="65000"/>
                      <a:lumOff val="35000"/>
                    </a:schemeClr>
                  </a:solidFill>
                  <a:latin typeface="Calibri Light" panose="020F0302020204030204" pitchFamily="34" charset="0"/>
                  <a:ea typeface="Yu Mincho" panose="02020400000000000000" pitchFamily="18" charset="-128"/>
                  <a:cs typeface="Arial" panose="020B0604020202020204" pitchFamily="34" charset="0"/>
                </a:rPr>
                <a:t>information is further fed into the LOTA Strategy Development. The separate LOTA Strategy guide to be developed.</a:t>
              </a:r>
            </a:p>
          </p:txBody>
        </p:sp>
      </p:grpSp>
    </p:spTree>
    <p:extLst>
      <p:ext uri="{BB962C8B-B14F-4D97-AF65-F5344CB8AC3E}">
        <p14:creationId xmlns:p14="http://schemas.microsoft.com/office/powerpoint/2010/main" val="37901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E05F-9BA0-7449-B7B3-6A1EBF50CF35}"/>
              </a:ext>
            </a:extLst>
          </p:cNvPr>
          <p:cNvSpPr>
            <a:spLocks noGrp="1"/>
          </p:cNvSpPr>
          <p:nvPr>
            <p:ph type="ctrTitle"/>
          </p:nvPr>
        </p:nvSpPr>
        <p:spPr>
          <a:xfrm>
            <a:off x="495837" y="273110"/>
            <a:ext cx="8338531" cy="527052"/>
          </a:xfrm>
        </p:spPr>
        <p:txBody>
          <a:bodyPr>
            <a:normAutofit fontScale="90000"/>
          </a:bodyPr>
          <a:lstStyle/>
          <a:p>
            <a:pPr algn="l"/>
            <a:r>
              <a:rPr lang="en-US" sz="4000" b="1" dirty="0">
                <a:solidFill>
                  <a:srgbClr val="662C7B"/>
                </a:solidFill>
              </a:rPr>
              <a:t>The goal of LOTA Pioneers</a:t>
            </a:r>
          </a:p>
        </p:txBody>
      </p:sp>
      <p:sp>
        <p:nvSpPr>
          <p:cNvPr id="3" name="Subtitle 2">
            <a:extLst>
              <a:ext uri="{FF2B5EF4-FFF2-40B4-BE49-F238E27FC236}">
                <a16:creationId xmlns:a16="http://schemas.microsoft.com/office/drawing/2014/main" id="{C37DAE21-6032-7743-98C7-8AE346232275}"/>
              </a:ext>
            </a:extLst>
          </p:cNvPr>
          <p:cNvSpPr>
            <a:spLocks noGrp="1"/>
          </p:cNvSpPr>
          <p:nvPr>
            <p:ph type="subTitle" idx="1"/>
          </p:nvPr>
        </p:nvSpPr>
        <p:spPr>
          <a:xfrm>
            <a:off x="512618" y="1182848"/>
            <a:ext cx="11166764" cy="4427925"/>
          </a:xfrm>
        </p:spPr>
        <p:txBody>
          <a:bodyPr anchor="t">
            <a:normAutofit/>
          </a:bodyPr>
          <a:lstStyle/>
          <a:p>
            <a:r>
              <a:rPr lang="en-US" sz="4800" b="1" dirty="0">
                <a:solidFill>
                  <a:srgbClr val="662C7B"/>
                </a:solidFill>
              </a:rPr>
              <a:t>Create a pool of change agents who will bring technology to SAI’s audit world</a:t>
            </a:r>
          </a:p>
        </p:txBody>
      </p:sp>
      <p:sp>
        <p:nvSpPr>
          <p:cNvPr id="5" name="Slide Number Placeholder 4">
            <a:extLst>
              <a:ext uri="{FF2B5EF4-FFF2-40B4-BE49-F238E27FC236}">
                <a16:creationId xmlns:a16="http://schemas.microsoft.com/office/drawing/2014/main" id="{8DE248B9-3B26-774D-8D48-813C2930CB07}"/>
              </a:ext>
            </a:extLst>
          </p:cNvPr>
          <p:cNvSpPr>
            <a:spLocks noGrp="1"/>
          </p:cNvSpPr>
          <p:nvPr>
            <p:ph type="sldNum" sz="quarter" idx="12"/>
          </p:nvPr>
        </p:nvSpPr>
        <p:spPr>
          <a:xfrm>
            <a:off x="283336" y="6281301"/>
            <a:ext cx="425003" cy="365125"/>
          </a:xfrm>
        </p:spPr>
        <p:txBody>
          <a:bodyPr/>
          <a:lstStyle/>
          <a:p>
            <a:pPr algn="l"/>
            <a:fld id="{A4BB6233-A785-9244-81C8-212E68857740}" type="slidenum">
              <a:rPr lang="en-US" smtClean="0">
                <a:solidFill>
                  <a:srgbClr val="662C7B"/>
                </a:solidFill>
              </a:rPr>
              <a:pPr algn="l"/>
              <a:t>5</a:t>
            </a:fld>
            <a:endParaRPr lang="en-US" dirty="0">
              <a:solidFill>
                <a:srgbClr val="662C7B"/>
              </a:solidFill>
            </a:endParaRPr>
          </a:p>
        </p:txBody>
      </p:sp>
      <p:pic>
        <p:nvPicPr>
          <p:cNvPr id="4" name="Picture 3">
            <a:extLst>
              <a:ext uri="{FF2B5EF4-FFF2-40B4-BE49-F238E27FC236}">
                <a16:creationId xmlns:a16="http://schemas.microsoft.com/office/drawing/2014/main" id="{D234755D-AC3B-6D40-AE54-309F0F3D7991}"/>
              </a:ext>
            </a:extLst>
          </p:cNvPr>
          <p:cNvPicPr>
            <a:picLocks noChangeAspect="1"/>
          </p:cNvPicPr>
          <p:nvPr/>
        </p:nvPicPr>
        <p:blipFill>
          <a:blip r:embed="rId2"/>
          <a:stretch>
            <a:fillRect/>
          </a:stretch>
        </p:blipFill>
        <p:spPr>
          <a:xfrm>
            <a:off x="-1" y="762002"/>
            <a:ext cx="11696163" cy="204418"/>
          </a:xfrm>
          <a:prstGeom prst="rect">
            <a:avLst/>
          </a:prstGeom>
        </p:spPr>
      </p:pic>
      <p:pic>
        <p:nvPicPr>
          <p:cNvPr id="13" name="Picture 12">
            <a:extLst>
              <a:ext uri="{FF2B5EF4-FFF2-40B4-BE49-F238E27FC236}">
                <a16:creationId xmlns:a16="http://schemas.microsoft.com/office/drawing/2014/main" id="{5B7DE375-5FFA-1A42-8480-1CD7B8116B0C}"/>
              </a:ext>
            </a:extLst>
          </p:cNvPr>
          <p:cNvPicPr>
            <a:picLocks noChangeAspect="1"/>
          </p:cNvPicPr>
          <p:nvPr/>
        </p:nvPicPr>
        <p:blipFill>
          <a:blip r:embed="rId3"/>
          <a:stretch>
            <a:fillRect/>
          </a:stretch>
        </p:blipFill>
        <p:spPr>
          <a:xfrm>
            <a:off x="11522108" y="6278559"/>
            <a:ext cx="368667" cy="318508"/>
          </a:xfrm>
          <a:prstGeom prst="rect">
            <a:avLst/>
          </a:prstGeom>
        </p:spPr>
      </p:pic>
      <p:pic>
        <p:nvPicPr>
          <p:cNvPr id="8" name="Picture 7">
            <a:extLst>
              <a:ext uri="{FF2B5EF4-FFF2-40B4-BE49-F238E27FC236}">
                <a16:creationId xmlns:a16="http://schemas.microsoft.com/office/drawing/2014/main" id="{89F78C0F-619E-4596-BA6F-6511FC75BE84}"/>
              </a:ext>
            </a:extLst>
          </p:cNvPr>
          <p:cNvPicPr>
            <a:picLocks noChangeAspect="1"/>
          </p:cNvPicPr>
          <p:nvPr/>
        </p:nvPicPr>
        <p:blipFill>
          <a:blip r:embed="rId4"/>
          <a:stretch>
            <a:fillRect/>
          </a:stretch>
        </p:blipFill>
        <p:spPr>
          <a:xfrm>
            <a:off x="2567046" y="2717245"/>
            <a:ext cx="6706806" cy="3561314"/>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8BF18B8-B227-4565-A1C8-B3F94FA3F7ED}"/>
              </a:ext>
            </a:extLst>
          </p:cNvPr>
          <p:cNvPicPr>
            <a:picLocks noChangeAspect="1"/>
          </p:cNvPicPr>
          <p:nvPr/>
        </p:nvPicPr>
        <p:blipFill>
          <a:blip r:embed="rId5"/>
          <a:stretch>
            <a:fillRect/>
          </a:stretch>
        </p:blipFill>
        <p:spPr>
          <a:xfrm>
            <a:off x="10258376" y="6286340"/>
            <a:ext cx="1089904" cy="475488"/>
          </a:xfrm>
          <a:prstGeom prst="rect">
            <a:avLst/>
          </a:prstGeom>
        </p:spPr>
      </p:pic>
    </p:spTree>
    <p:extLst>
      <p:ext uri="{BB962C8B-B14F-4D97-AF65-F5344CB8AC3E}">
        <p14:creationId xmlns:p14="http://schemas.microsoft.com/office/powerpoint/2010/main" val="249485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E05F-9BA0-7449-B7B3-6A1EBF50CF35}"/>
              </a:ext>
            </a:extLst>
          </p:cNvPr>
          <p:cNvSpPr>
            <a:spLocks noGrp="1"/>
          </p:cNvSpPr>
          <p:nvPr>
            <p:ph type="ctrTitle"/>
          </p:nvPr>
        </p:nvSpPr>
        <p:spPr>
          <a:xfrm>
            <a:off x="495837" y="273110"/>
            <a:ext cx="8338531" cy="527052"/>
          </a:xfrm>
        </p:spPr>
        <p:txBody>
          <a:bodyPr>
            <a:normAutofit fontScale="90000"/>
          </a:bodyPr>
          <a:lstStyle/>
          <a:p>
            <a:pPr algn="l"/>
            <a:r>
              <a:rPr lang="en-US" sz="4000" b="1" dirty="0">
                <a:solidFill>
                  <a:srgbClr val="662C7B"/>
                </a:solidFill>
              </a:rPr>
              <a:t>Two simultaneous tracks</a:t>
            </a:r>
          </a:p>
        </p:txBody>
      </p:sp>
      <p:sp>
        <p:nvSpPr>
          <p:cNvPr id="5" name="Slide Number Placeholder 4">
            <a:extLst>
              <a:ext uri="{FF2B5EF4-FFF2-40B4-BE49-F238E27FC236}">
                <a16:creationId xmlns:a16="http://schemas.microsoft.com/office/drawing/2014/main" id="{8DE248B9-3B26-774D-8D48-813C2930CB07}"/>
              </a:ext>
            </a:extLst>
          </p:cNvPr>
          <p:cNvSpPr>
            <a:spLocks noGrp="1"/>
          </p:cNvSpPr>
          <p:nvPr>
            <p:ph type="sldNum" sz="quarter" idx="12"/>
          </p:nvPr>
        </p:nvSpPr>
        <p:spPr>
          <a:xfrm>
            <a:off x="283336" y="6281301"/>
            <a:ext cx="425003" cy="365125"/>
          </a:xfrm>
        </p:spPr>
        <p:txBody>
          <a:bodyPr/>
          <a:lstStyle/>
          <a:p>
            <a:pPr algn="l"/>
            <a:fld id="{A4BB6233-A785-9244-81C8-212E68857740}" type="slidenum">
              <a:rPr lang="en-US" smtClean="0">
                <a:solidFill>
                  <a:srgbClr val="662C7B"/>
                </a:solidFill>
              </a:rPr>
              <a:pPr algn="l"/>
              <a:t>6</a:t>
            </a:fld>
            <a:endParaRPr lang="en-US" dirty="0">
              <a:solidFill>
                <a:srgbClr val="662C7B"/>
              </a:solidFill>
            </a:endParaRPr>
          </a:p>
        </p:txBody>
      </p:sp>
      <p:pic>
        <p:nvPicPr>
          <p:cNvPr id="4" name="Picture 3">
            <a:extLst>
              <a:ext uri="{FF2B5EF4-FFF2-40B4-BE49-F238E27FC236}">
                <a16:creationId xmlns:a16="http://schemas.microsoft.com/office/drawing/2014/main" id="{D234755D-AC3B-6D40-AE54-309F0F3D7991}"/>
              </a:ext>
            </a:extLst>
          </p:cNvPr>
          <p:cNvPicPr>
            <a:picLocks noChangeAspect="1"/>
          </p:cNvPicPr>
          <p:nvPr/>
        </p:nvPicPr>
        <p:blipFill>
          <a:blip r:embed="rId2"/>
          <a:stretch>
            <a:fillRect/>
          </a:stretch>
        </p:blipFill>
        <p:spPr>
          <a:xfrm>
            <a:off x="-1" y="762002"/>
            <a:ext cx="11696163" cy="204418"/>
          </a:xfrm>
          <a:prstGeom prst="rect">
            <a:avLst/>
          </a:prstGeom>
        </p:spPr>
      </p:pic>
      <p:pic>
        <p:nvPicPr>
          <p:cNvPr id="13" name="Picture 12">
            <a:extLst>
              <a:ext uri="{FF2B5EF4-FFF2-40B4-BE49-F238E27FC236}">
                <a16:creationId xmlns:a16="http://schemas.microsoft.com/office/drawing/2014/main" id="{5B7DE375-5FFA-1A42-8480-1CD7B8116B0C}"/>
              </a:ext>
            </a:extLst>
          </p:cNvPr>
          <p:cNvPicPr>
            <a:picLocks noChangeAspect="1"/>
          </p:cNvPicPr>
          <p:nvPr/>
        </p:nvPicPr>
        <p:blipFill>
          <a:blip r:embed="rId3"/>
          <a:stretch>
            <a:fillRect/>
          </a:stretch>
        </p:blipFill>
        <p:spPr>
          <a:xfrm>
            <a:off x="11522108" y="6278559"/>
            <a:ext cx="368667" cy="318508"/>
          </a:xfrm>
          <a:prstGeom prst="rect">
            <a:avLst/>
          </a:prstGeom>
        </p:spPr>
      </p:pic>
      <p:sp>
        <p:nvSpPr>
          <p:cNvPr id="9" name="Rectangle: Rounded Corners 8">
            <a:extLst>
              <a:ext uri="{FF2B5EF4-FFF2-40B4-BE49-F238E27FC236}">
                <a16:creationId xmlns:a16="http://schemas.microsoft.com/office/drawing/2014/main" id="{C2D9C520-4583-46E4-9B13-14A57430739B}"/>
              </a:ext>
            </a:extLst>
          </p:cNvPr>
          <p:cNvSpPr/>
          <p:nvPr/>
        </p:nvSpPr>
        <p:spPr>
          <a:xfrm>
            <a:off x="512615" y="1199875"/>
            <a:ext cx="5486400" cy="4896123"/>
          </a:xfrm>
          <a:prstGeom prst="roundRect">
            <a:avLst>
              <a:gd name="adj" fmla="val 2139"/>
            </a:avLst>
          </a:prstGeom>
          <a:solidFill>
            <a:srgbClr val="F1E8F8"/>
          </a:solidFill>
          <a:ln w="38100">
            <a:solidFill>
              <a:srgbClr val="662C7B"/>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spcAft>
                <a:spcPts val="600"/>
              </a:spcAft>
            </a:pPr>
            <a:r>
              <a:rPr lang="en-US" sz="3200" b="1" dirty="0">
                <a:solidFill>
                  <a:srgbClr val="662C7B"/>
                </a:solidFill>
              </a:rPr>
              <a:t>LOTA STRATEGY</a:t>
            </a:r>
          </a:p>
          <a:p>
            <a:pPr algn="ctr">
              <a:spcAft>
                <a:spcPts val="600"/>
              </a:spcAft>
            </a:pPr>
            <a:endParaRPr lang="en-US" sz="2800" dirty="0">
              <a:solidFill>
                <a:srgbClr val="662C7B"/>
              </a:solidFill>
            </a:endParaRPr>
          </a:p>
          <a:p>
            <a:pPr algn="ctr">
              <a:spcAft>
                <a:spcPts val="600"/>
              </a:spcAft>
            </a:pPr>
            <a:r>
              <a:rPr lang="en-US" sz="2800" dirty="0">
                <a:solidFill>
                  <a:srgbClr val="662C7B"/>
                </a:solidFill>
              </a:rPr>
              <a:t>A functional leader with the ability to lead a team to use the LOTA Scan and LOTA Strategy tools to develop a strategy for leveraging on technological advancements in audits at the SAI level </a:t>
            </a:r>
          </a:p>
        </p:txBody>
      </p:sp>
      <p:sp>
        <p:nvSpPr>
          <p:cNvPr id="10" name="Rectangle: Rounded Corners 9">
            <a:extLst>
              <a:ext uri="{FF2B5EF4-FFF2-40B4-BE49-F238E27FC236}">
                <a16:creationId xmlns:a16="http://schemas.microsoft.com/office/drawing/2014/main" id="{9CA542EA-22C0-42D1-AC10-4FBA472A58EC}"/>
              </a:ext>
            </a:extLst>
          </p:cNvPr>
          <p:cNvSpPr/>
          <p:nvPr/>
        </p:nvSpPr>
        <p:spPr>
          <a:xfrm>
            <a:off x="6190304" y="1199874"/>
            <a:ext cx="5486400" cy="4896123"/>
          </a:xfrm>
          <a:prstGeom prst="roundRect">
            <a:avLst>
              <a:gd name="adj" fmla="val 2139"/>
            </a:avLst>
          </a:prstGeom>
          <a:solidFill>
            <a:srgbClr val="FADAEA"/>
          </a:solidFill>
          <a:ln w="38100">
            <a:solidFill>
              <a:srgbClr val="CB1A74"/>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spcAft>
                <a:spcPts val="600"/>
              </a:spcAft>
            </a:pPr>
            <a:r>
              <a:rPr lang="en-US" sz="3200" b="1" dirty="0">
                <a:solidFill>
                  <a:srgbClr val="37071F"/>
                </a:solidFill>
              </a:rPr>
              <a:t>LOTA AUDIT</a:t>
            </a:r>
          </a:p>
          <a:p>
            <a:pPr algn="ctr">
              <a:spcAft>
                <a:spcPts val="600"/>
              </a:spcAft>
            </a:pPr>
            <a:endParaRPr lang="lv-LV" sz="2800" dirty="0">
              <a:solidFill>
                <a:srgbClr val="37071F"/>
              </a:solidFill>
            </a:endParaRPr>
          </a:p>
          <a:p>
            <a:pPr algn="ctr">
              <a:spcAft>
                <a:spcPts val="600"/>
              </a:spcAft>
            </a:pPr>
            <a:r>
              <a:rPr lang="en-US" sz="2800" dirty="0">
                <a:solidFill>
                  <a:srgbClr val="37071F"/>
                </a:solidFill>
              </a:rPr>
              <a:t>An audit team leader with the ability to conduct ISSAI based audits of technology or audits using technology</a:t>
            </a:r>
          </a:p>
        </p:txBody>
      </p:sp>
      <p:pic>
        <p:nvPicPr>
          <p:cNvPr id="11" name="Picture 10" descr="A picture containing logo&#10;&#10;Description automatically generated">
            <a:extLst>
              <a:ext uri="{FF2B5EF4-FFF2-40B4-BE49-F238E27FC236}">
                <a16:creationId xmlns:a16="http://schemas.microsoft.com/office/drawing/2014/main" id="{A1FE83E6-8240-46DF-B4AB-FB00C6C00784}"/>
              </a:ext>
            </a:extLst>
          </p:cNvPr>
          <p:cNvPicPr>
            <a:picLocks noChangeAspect="1"/>
          </p:cNvPicPr>
          <p:nvPr/>
        </p:nvPicPr>
        <p:blipFill>
          <a:blip r:embed="rId4"/>
          <a:stretch>
            <a:fillRect/>
          </a:stretch>
        </p:blipFill>
        <p:spPr>
          <a:xfrm>
            <a:off x="10258376" y="6286340"/>
            <a:ext cx="1089904" cy="475488"/>
          </a:xfrm>
          <a:prstGeom prst="rect">
            <a:avLst/>
          </a:prstGeom>
        </p:spPr>
      </p:pic>
    </p:spTree>
    <p:extLst>
      <p:ext uri="{BB962C8B-B14F-4D97-AF65-F5344CB8AC3E}">
        <p14:creationId xmlns:p14="http://schemas.microsoft.com/office/powerpoint/2010/main" val="179747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E05F-9BA0-7449-B7B3-6A1EBF50CF35}"/>
              </a:ext>
            </a:extLst>
          </p:cNvPr>
          <p:cNvSpPr>
            <a:spLocks noGrp="1"/>
          </p:cNvSpPr>
          <p:nvPr>
            <p:ph type="ctrTitle"/>
          </p:nvPr>
        </p:nvSpPr>
        <p:spPr>
          <a:xfrm>
            <a:off x="495837" y="273110"/>
            <a:ext cx="8338531" cy="527052"/>
          </a:xfrm>
        </p:spPr>
        <p:txBody>
          <a:bodyPr>
            <a:normAutofit fontScale="90000"/>
          </a:bodyPr>
          <a:lstStyle/>
          <a:p>
            <a:pPr algn="l"/>
            <a:r>
              <a:rPr lang="en-US" sz="4000" b="1" dirty="0">
                <a:solidFill>
                  <a:srgbClr val="662C7B"/>
                </a:solidFill>
              </a:rPr>
              <a:t>The profile of future LOTA Pioneer (1/2)</a:t>
            </a:r>
          </a:p>
        </p:txBody>
      </p:sp>
      <p:sp>
        <p:nvSpPr>
          <p:cNvPr id="5" name="Slide Number Placeholder 4">
            <a:extLst>
              <a:ext uri="{FF2B5EF4-FFF2-40B4-BE49-F238E27FC236}">
                <a16:creationId xmlns:a16="http://schemas.microsoft.com/office/drawing/2014/main" id="{8DE248B9-3B26-774D-8D48-813C2930CB07}"/>
              </a:ext>
            </a:extLst>
          </p:cNvPr>
          <p:cNvSpPr>
            <a:spLocks noGrp="1"/>
          </p:cNvSpPr>
          <p:nvPr>
            <p:ph type="sldNum" sz="quarter" idx="12"/>
          </p:nvPr>
        </p:nvSpPr>
        <p:spPr>
          <a:xfrm>
            <a:off x="283336" y="6281301"/>
            <a:ext cx="425003" cy="365125"/>
          </a:xfrm>
        </p:spPr>
        <p:txBody>
          <a:bodyPr/>
          <a:lstStyle/>
          <a:p>
            <a:pPr algn="l"/>
            <a:fld id="{A4BB6233-A785-9244-81C8-212E68857740}" type="slidenum">
              <a:rPr lang="en-US" smtClean="0">
                <a:solidFill>
                  <a:srgbClr val="662C7B"/>
                </a:solidFill>
              </a:rPr>
              <a:pPr algn="l"/>
              <a:t>7</a:t>
            </a:fld>
            <a:endParaRPr lang="en-US" dirty="0">
              <a:solidFill>
                <a:srgbClr val="662C7B"/>
              </a:solidFill>
            </a:endParaRPr>
          </a:p>
        </p:txBody>
      </p:sp>
      <p:pic>
        <p:nvPicPr>
          <p:cNvPr id="4" name="Picture 3">
            <a:extLst>
              <a:ext uri="{FF2B5EF4-FFF2-40B4-BE49-F238E27FC236}">
                <a16:creationId xmlns:a16="http://schemas.microsoft.com/office/drawing/2014/main" id="{D234755D-AC3B-6D40-AE54-309F0F3D7991}"/>
              </a:ext>
            </a:extLst>
          </p:cNvPr>
          <p:cNvPicPr>
            <a:picLocks noChangeAspect="1"/>
          </p:cNvPicPr>
          <p:nvPr/>
        </p:nvPicPr>
        <p:blipFill>
          <a:blip r:embed="rId2"/>
          <a:stretch>
            <a:fillRect/>
          </a:stretch>
        </p:blipFill>
        <p:spPr>
          <a:xfrm>
            <a:off x="-1" y="762002"/>
            <a:ext cx="11696163" cy="204418"/>
          </a:xfrm>
          <a:prstGeom prst="rect">
            <a:avLst/>
          </a:prstGeom>
        </p:spPr>
      </p:pic>
      <p:pic>
        <p:nvPicPr>
          <p:cNvPr id="13" name="Picture 12">
            <a:extLst>
              <a:ext uri="{FF2B5EF4-FFF2-40B4-BE49-F238E27FC236}">
                <a16:creationId xmlns:a16="http://schemas.microsoft.com/office/drawing/2014/main" id="{5B7DE375-5FFA-1A42-8480-1CD7B8116B0C}"/>
              </a:ext>
            </a:extLst>
          </p:cNvPr>
          <p:cNvPicPr>
            <a:picLocks noChangeAspect="1"/>
          </p:cNvPicPr>
          <p:nvPr/>
        </p:nvPicPr>
        <p:blipFill>
          <a:blip r:embed="rId3"/>
          <a:stretch>
            <a:fillRect/>
          </a:stretch>
        </p:blipFill>
        <p:spPr>
          <a:xfrm>
            <a:off x="11522108" y="6278559"/>
            <a:ext cx="368667" cy="318508"/>
          </a:xfrm>
          <a:prstGeom prst="rect">
            <a:avLst/>
          </a:prstGeom>
        </p:spPr>
      </p:pic>
      <p:grpSp>
        <p:nvGrpSpPr>
          <p:cNvPr id="9" name="Group 8">
            <a:extLst>
              <a:ext uri="{FF2B5EF4-FFF2-40B4-BE49-F238E27FC236}">
                <a16:creationId xmlns:a16="http://schemas.microsoft.com/office/drawing/2014/main" id="{273CE698-C687-4AEC-98A5-8DC00F193517}"/>
              </a:ext>
            </a:extLst>
          </p:cNvPr>
          <p:cNvGrpSpPr/>
          <p:nvPr/>
        </p:nvGrpSpPr>
        <p:grpSpPr>
          <a:xfrm>
            <a:off x="1063888" y="1258349"/>
            <a:ext cx="10039054" cy="2105799"/>
            <a:chOff x="1072278" y="1768432"/>
            <a:chExt cx="10039054" cy="2105799"/>
          </a:xfrm>
        </p:grpSpPr>
        <p:grpSp>
          <p:nvGrpSpPr>
            <p:cNvPr id="10" name="Group 9">
              <a:extLst>
                <a:ext uri="{FF2B5EF4-FFF2-40B4-BE49-F238E27FC236}">
                  <a16:creationId xmlns:a16="http://schemas.microsoft.com/office/drawing/2014/main" id="{A46B2826-616E-4F7B-9E0C-EEE365410CE6}"/>
                </a:ext>
              </a:extLst>
            </p:cNvPr>
            <p:cNvGrpSpPr/>
            <p:nvPr/>
          </p:nvGrpSpPr>
          <p:grpSpPr>
            <a:xfrm>
              <a:off x="1080668" y="1768432"/>
              <a:ext cx="10030664" cy="1828800"/>
              <a:chOff x="1192894" y="1796140"/>
              <a:chExt cx="10030664" cy="1828800"/>
            </a:xfrm>
          </p:grpSpPr>
          <p:pic>
            <p:nvPicPr>
              <p:cNvPr id="19" name="Picture 18" descr="A picture containing text&#10;&#10;Description automatically generated">
                <a:extLst>
                  <a:ext uri="{FF2B5EF4-FFF2-40B4-BE49-F238E27FC236}">
                    <a16:creationId xmlns:a16="http://schemas.microsoft.com/office/drawing/2014/main" id="{9A729CA2-3FFC-421B-94B8-6AE2DAA8EECB}"/>
                  </a:ext>
                </a:extLst>
              </p:cNvPr>
              <p:cNvPicPr>
                <a:picLocks noChangeAspect="1"/>
              </p:cNvPicPr>
              <p:nvPr/>
            </p:nvPicPr>
            <p:blipFill>
              <a:blip r:embed="rId4"/>
              <a:stretch>
                <a:fillRect/>
              </a:stretch>
            </p:blipFill>
            <p:spPr>
              <a:xfrm>
                <a:off x="1192894" y="1796140"/>
                <a:ext cx="1413164" cy="1828800"/>
              </a:xfrm>
              <a:prstGeom prst="rect">
                <a:avLst/>
              </a:prstGeom>
              <a:ln w="28575">
                <a:solidFill>
                  <a:schemeClr val="accent2"/>
                </a:solidFill>
              </a:ln>
            </p:spPr>
          </p:pic>
          <p:pic>
            <p:nvPicPr>
              <p:cNvPr id="20" name="Picture 19" descr="A picture containing text, clipart&#10;&#10;Description automatically generated">
                <a:extLst>
                  <a:ext uri="{FF2B5EF4-FFF2-40B4-BE49-F238E27FC236}">
                    <a16:creationId xmlns:a16="http://schemas.microsoft.com/office/drawing/2014/main" id="{91C5E61D-1847-4F27-9C6C-11EA5C66B7F2}"/>
                  </a:ext>
                </a:extLst>
              </p:cNvPr>
              <p:cNvPicPr>
                <a:picLocks noChangeAspect="1"/>
              </p:cNvPicPr>
              <p:nvPr/>
            </p:nvPicPr>
            <p:blipFill>
              <a:blip r:embed="rId5"/>
              <a:stretch>
                <a:fillRect/>
              </a:stretch>
            </p:blipFill>
            <p:spPr>
              <a:xfrm>
                <a:off x="2916394" y="1796140"/>
                <a:ext cx="1413164" cy="1828800"/>
              </a:xfrm>
              <a:prstGeom prst="rect">
                <a:avLst/>
              </a:prstGeom>
              <a:ln w="28575">
                <a:solidFill>
                  <a:schemeClr val="accent2"/>
                </a:solidFill>
              </a:ln>
            </p:spPr>
          </p:pic>
          <p:pic>
            <p:nvPicPr>
              <p:cNvPr id="21" name="Picture 20" descr="Icon&#10;&#10;Description automatically generated">
                <a:extLst>
                  <a:ext uri="{FF2B5EF4-FFF2-40B4-BE49-F238E27FC236}">
                    <a16:creationId xmlns:a16="http://schemas.microsoft.com/office/drawing/2014/main" id="{3526CD78-13EE-49A7-A62E-56FE4880257A}"/>
                  </a:ext>
                </a:extLst>
              </p:cNvPr>
              <p:cNvPicPr>
                <a:picLocks noChangeAspect="1"/>
              </p:cNvPicPr>
              <p:nvPr/>
            </p:nvPicPr>
            <p:blipFill>
              <a:blip r:embed="rId6"/>
              <a:stretch>
                <a:fillRect/>
              </a:stretch>
            </p:blipFill>
            <p:spPr>
              <a:xfrm>
                <a:off x="4639894" y="1796140"/>
                <a:ext cx="1413164" cy="1828800"/>
              </a:xfrm>
              <a:prstGeom prst="rect">
                <a:avLst/>
              </a:prstGeom>
              <a:ln w="28575">
                <a:solidFill>
                  <a:schemeClr val="accent2"/>
                </a:solidFill>
              </a:ln>
            </p:spPr>
          </p:pic>
          <p:pic>
            <p:nvPicPr>
              <p:cNvPr id="22" name="Picture 21" descr="A picture containing text, clipart&#10;&#10;Description automatically generated">
                <a:extLst>
                  <a:ext uri="{FF2B5EF4-FFF2-40B4-BE49-F238E27FC236}">
                    <a16:creationId xmlns:a16="http://schemas.microsoft.com/office/drawing/2014/main" id="{A670BFCC-F74E-4D0F-9897-491509DC2C48}"/>
                  </a:ext>
                </a:extLst>
              </p:cNvPr>
              <p:cNvPicPr>
                <a:picLocks noChangeAspect="1"/>
              </p:cNvPicPr>
              <p:nvPr/>
            </p:nvPicPr>
            <p:blipFill>
              <a:blip r:embed="rId7"/>
              <a:stretch>
                <a:fillRect/>
              </a:stretch>
            </p:blipFill>
            <p:spPr>
              <a:xfrm>
                <a:off x="6363394" y="1796140"/>
                <a:ext cx="1413164" cy="1828800"/>
              </a:xfrm>
              <a:prstGeom prst="rect">
                <a:avLst/>
              </a:prstGeom>
              <a:ln w="28575">
                <a:solidFill>
                  <a:schemeClr val="accent2"/>
                </a:solidFill>
              </a:ln>
            </p:spPr>
          </p:pic>
          <p:pic>
            <p:nvPicPr>
              <p:cNvPr id="23" name="Picture 22" descr="A picture containing text, clipart&#10;&#10;Description automatically generated">
                <a:extLst>
                  <a:ext uri="{FF2B5EF4-FFF2-40B4-BE49-F238E27FC236}">
                    <a16:creationId xmlns:a16="http://schemas.microsoft.com/office/drawing/2014/main" id="{502203F7-791E-41F2-9DB1-E6885B839011}"/>
                  </a:ext>
                </a:extLst>
              </p:cNvPr>
              <p:cNvPicPr>
                <a:picLocks noChangeAspect="1"/>
              </p:cNvPicPr>
              <p:nvPr/>
            </p:nvPicPr>
            <p:blipFill>
              <a:blip r:embed="rId8"/>
              <a:stretch>
                <a:fillRect/>
              </a:stretch>
            </p:blipFill>
            <p:spPr>
              <a:xfrm>
                <a:off x="8086894" y="1796140"/>
                <a:ext cx="1413164" cy="1828800"/>
              </a:xfrm>
              <a:prstGeom prst="rect">
                <a:avLst/>
              </a:prstGeom>
              <a:ln w="28575">
                <a:solidFill>
                  <a:schemeClr val="accent2"/>
                </a:solidFill>
              </a:ln>
            </p:spPr>
          </p:pic>
          <p:pic>
            <p:nvPicPr>
              <p:cNvPr id="24" name="Picture 23" descr="A picture containing text, businesscard, vector graphics&#10;&#10;Description automatically generated">
                <a:extLst>
                  <a:ext uri="{FF2B5EF4-FFF2-40B4-BE49-F238E27FC236}">
                    <a16:creationId xmlns:a16="http://schemas.microsoft.com/office/drawing/2014/main" id="{B8435576-1C86-404E-A7D1-E81AD2A4F97F}"/>
                  </a:ext>
                </a:extLst>
              </p:cNvPr>
              <p:cNvPicPr>
                <a:picLocks noChangeAspect="1"/>
              </p:cNvPicPr>
              <p:nvPr/>
            </p:nvPicPr>
            <p:blipFill>
              <a:blip r:embed="rId9"/>
              <a:stretch>
                <a:fillRect/>
              </a:stretch>
            </p:blipFill>
            <p:spPr>
              <a:xfrm>
                <a:off x="9810394" y="1796140"/>
                <a:ext cx="1413164" cy="1828800"/>
              </a:xfrm>
              <a:prstGeom prst="rect">
                <a:avLst/>
              </a:prstGeom>
              <a:ln w="28575">
                <a:solidFill>
                  <a:schemeClr val="accent2"/>
                </a:solidFill>
              </a:ln>
            </p:spPr>
          </p:pic>
        </p:grpSp>
        <p:sp>
          <p:nvSpPr>
            <p:cNvPr id="11" name="TextBox 10">
              <a:extLst>
                <a:ext uri="{FF2B5EF4-FFF2-40B4-BE49-F238E27FC236}">
                  <a16:creationId xmlns:a16="http://schemas.microsoft.com/office/drawing/2014/main" id="{F332F98B-D049-4E6C-A0E9-6D5A96B7AAC3}"/>
                </a:ext>
              </a:extLst>
            </p:cNvPr>
            <p:cNvSpPr txBox="1"/>
            <p:nvPr/>
          </p:nvSpPr>
          <p:spPr>
            <a:xfrm>
              <a:off x="1072278" y="3597232"/>
              <a:ext cx="1421554" cy="276999"/>
            </a:xfrm>
            <a:prstGeom prst="rect">
              <a:avLst/>
            </a:prstGeom>
            <a:noFill/>
          </p:spPr>
          <p:txBody>
            <a:bodyPr wrap="square" rtlCol="0">
              <a:noAutofit/>
            </a:bodyPr>
            <a:lstStyle/>
            <a:p>
              <a:pPr algn="ctr"/>
              <a:r>
                <a:rPr lang="en-US" sz="1400" b="1" dirty="0">
                  <a:solidFill>
                    <a:schemeClr val="accent2"/>
                  </a:solidFill>
                </a:rPr>
                <a:t>Jin</a:t>
              </a:r>
              <a:endParaRPr lang="nb-NO" sz="1400" b="1" dirty="0">
                <a:solidFill>
                  <a:schemeClr val="accent2"/>
                </a:solidFill>
              </a:endParaRPr>
            </a:p>
          </p:txBody>
        </p:sp>
        <p:sp>
          <p:nvSpPr>
            <p:cNvPr id="14" name="TextBox 13">
              <a:extLst>
                <a:ext uri="{FF2B5EF4-FFF2-40B4-BE49-F238E27FC236}">
                  <a16:creationId xmlns:a16="http://schemas.microsoft.com/office/drawing/2014/main" id="{BE371D8C-BC0F-4135-A485-2238628B37B2}"/>
                </a:ext>
              </a:extLst>
            </p:cNvPr>
            <p:cNvSpPr txBox="1"/>
            <p:nvPr/>
          </p:nvSpPr>
          <p:spPr>
            <a:xfrm>
              <a:off x="2795778" y="3597232"/>
              <a:ext cx="1421554" cy="276999"/>
            </a:xfrm>
            <a:prstGeom prst="rect">
              <a:avLst/>
            </a:prstGeom>
            <a:noFill/>
          </p:spPr>
          <p:txBody>
            <a:bodyPr wrap="square" rtlCol="0">
              <a:noAutofit/>
            </a:bodyPr>
            <a:lstStyle/>
            <a:p>
              <a:pPr algn="ctr"/>
              <a:r>
                <a:rPr lang="en-US" sz="1400" b="1" dirty="0">
                  <a:solidFill>
                    <a:schemeClr val="accent2"/>
                  </a:solidFill>
                </a:rPr>
                <a:t>Hassan</a:t>
              </a:r>
              <a:endParaRPr lang="nb-NO" sz="1400" b="1" dirty="0">
                <a:solidFill>
                  <a:schemeClr val="accent2"/>
                </a:solidFill>
              </a:endParaRPr>
            </a:p>
          </p:txBody>
        </p:sp>
        <p:sp>
          <p:nvSpPr>
            <p:cNvPr id="15" name="TextBox 14">
              <a:extLst>
                <a:ext uri="{FF2B5EF4-FFF2-40B4-BE49-F238E27FC236}">
                  <a16:creationId xmlns:a16="http://schemas.microsoft.com/office/drawing/2014/main" id="{5E41C4BA-B0D8-45D8-9EE2-372B680CF436}"/>
                </a:ext>
              </a:extLst>
            </p:cNvPr>
            <p:cNvSpPr txBox="1"/>
            <p:nvPr/>
          </p:nvSpPr>
          <p:spPr>
            <a:xfrm>
              <a:off x="4519278" y="3597232"/>
              <a:ext cx="1421554" cy="276999"/>
            </a:xfrm>
            <a:prstGeom prst="rect">
              <a:avLst/>
            </a:prstGeom>
            <a:noFill/>
          </p:spPr>
          <p:txBody>
            <a:bodyPr wrap="square" rtlCol="0">
              <a:noAutofit/>
            </a:bodyPr>
            <a:lstStyle/>
            <a:p>
              <a:pPr algn="ctr"/>
              <a:r>
                <a:rPr lang="en-US" sz="1400" b="1" dirty="0">
                  <a:solidFill>
                    <a:schemeClr val="accent2"/>
                  </a:solidFill>
                </a:rPr>
                <a:t>Galaxy</a:t>
              </a:r>
              <a:endParaRPr lang="nb-NO" sz="1400" b="1" dirty="0">
                <a:solidFill>
                  <a:schemeClr val="accent2"/>
                </a:solidFill>
              </a:endParaRPr>
            </a:p>
          </p:txBody>
        </p:sp>
        <p:sp>
          <p:nvSpPr>
            <p:cNvPr id="16" name="TextBox 15">
              <a:extLst>
                <a:ext uri="{FF2B5EF4-FFF2-40B4-BE49-F238E27FC236}">
                  <a16:creationId xmlns:a16="http://schemas.microsoft.com/office/drawing/2014/main" id="{C0A6C55F-5B22-47DA-B38C-463F00A3D245}"/>
                </a:ext>
              </a:extLst>
            </p:cNvPr>
            <p:cNvSpPr txBox="1"/>
            <p:nvPr/>
          </p:nvSpPr>
          <p:spPr>
            <a:xfrm>
              <a:off x="6242778" y="3597232"/>
              <a:ext cx="1421554" cy="276999"/>
            </a:xfrm>
            <a:prstGeom prst="rect">
              <a:avLst/>
            </a:prstGeom>
            <a:noFill/>
          </p:spPr>
          <p:txBody>
            <a:bodyPr wrap="square" rtlCol="0">
              <a:noAutofit/>
            </a:bodyPr>
            <a:lstStyle/>
            <a:p>
              <a:pPr algn="ctr"/>
              <a:r>
                <a:rPr lang="en-US" sz="1400" b="1" dirty="0">
                  <a:solidFill>
                    <a:schemeClr val="accent2"/>
                  </a:solidFill>
                </a:rPr>
                <a:t>Aliyah</a:t>
              </a:r>
              <a:endParaRPr lang="nb-NO" sz="1400" b="1" dirty="0">
                <a:solidFill>
                  <a:schemeClr val="accent2"/>
                </a:solidFill>
              </a:endParaRPr>
            </a:p>
          </p:txBody>
        </p:sp>
        <p:sp>
          <p:nvSpPr>
            <p:cNvPr id="17" name="TextBox 16">
              <a:extLst>
                <a:ext uri="{FF2B5EF4-FFF2-40B4-BE49-F238E27FC236}">
                  <a16:creationId xmlns:a16="http://schemas.microsoft.com/office/drawing/2014/main" id="{A36A32E5-B108-4551-BB59-88E6D1D4A2B9}"/>
                </a:ext>
              </a:extLst>
            </p:cNvPr>
            <p:cNvSpPr txBox="1"/>
            <p:nvPr/>
          </p:nvSpPr>
          <p:spPr>
            <a:xfrm>
              <a:off x="7966278" y="3597232"/>
              <a:ext cx="1421554" cy="276999"/>
            </a:xfrm>
            <a:prstGeom prst="rect">
              <a:avLst/>
            </a:prstGeom>
            <a:noFill/>
          </p:spPr>
          <p:txBody>
            <a:bodyPr wrap="square" rtlCol="0">
              <a:noAutofit/>
            </a:bodyPr>
            <a:lstStyle/>
            <a:p>
              <a:pPr algn="ctr"/>
              <a:r>
                <a:rPr lang="en-US" sz="1400" b="1" dirty="0">
                  <a:solidFill>
                    <a:schemeClr val="accent2"/>
                  </a:solidFill>
                </a:rPr>
                <a:t>Kathleen</a:t>
              </a:r>
              <a:endParaRPr lang="nb-NO" sz="1400" b="1" dirty="0">
                <a:solidFill>
                  <a:schemeClr val="accent2"/>
                </a:solidFill>
              </a:endParaRPr>
            </a:p>
          </p:txBody>
        </p:sp>
        <p:sp>
          <p:nvSpPr>
            <p:cNvPr id="18" name="TextBox 17">
              <a:extLst>
                <a:ext uri="{FF2B5EF4-FFF2-40B4-BE49-F238E27FC236}">
                  <a16:creationId xmlns:a16="http://schemas.microsoft.com/office/drawing/2014/main" id="{424CCBF4-8EA5-479D-88EC-46A91C36A0A5}"/>
                </a:ext>
              </a:extLst>
            </p:cNvPr>
            <p:cNvSpPr txBox="1"/>
            <p:nvPr/>
          </p:nvSpPr>
          <p:spPr>
            <a:xfrm>
              <a:off x="9689778" y="3597232"/>
              <a:ext cx="1421554" cy="276999"/>
            </a:xfrm>
            <a:prstGeom prst="rect">
              <a:avLst/>
            </a:prstGeom>
            <a:noFill/>
          </p:spPr>
          <p:txBody>
            <a:bodyPr wrap="square" rtlCol="0">
              <a:noAutofit/>
            </a:bodyPr>
            <a:lstStyle/>
            <a:p>
              <a:pPr algn="ctr"/>
              <a:r>
                <a:rPr lang="en-US" sz="1400" b="1" dirty="0">
                  <a:solidFill>
                    <a:schemeClr val="accent2"/>
                  </a:solidFill>
                </a:rPr>
                <a:t>Robert</a:t>
              </a:r>
              <a:endParaRPr lang="nb-NO" sz="1400" b="1" dirty="0">
                <a:solidFill>
                  <a:schemeClr val="accent2"/>
                </a:solidFill>
              </a:endParaRPr>
            </a:p>
          </p:txBody>
        </p:sp>
      </p:grpSp>
      <p:grpSp>
        <p:nvGrpSpPr>
          <p:cNvPr id="25" name="Group 24">
            <a:extLst>
              <a:ext uri="{FF2B5EF4-FFF2-40B4-BE49-F238E27FC236}">
                <a16:creationId xmlns:a16="http://schemas.microsoft.com/office/drawing/2014/main" id="{C6DE8095-500F-4288-BA24-BED6DD15EA71}"/>
              </a:ext>
            </a:extLst>
          </p:cNvPr>
          <p:cNvGrpSpPr/>
          <p:nvPr/>
        </p:nvGrpSpPr>
        <p:grpSpPr>
          <a:xfrm>
            <a:off x="487448" y="3569354"/>
            <a:ext cx="11191934" cy="2038274"/>
            <a:chOff x="504228" y="3985024"/>
            <a:chExt cx="11191934" cy="2038274"/>
          </a:xfrm>
        </p:grpSpPr>
        <p:sp>
          <p:nvSpPr>
            <p:cNvPr id="26" name="Rectangle: Rounded Corners 25">
              <a:extLst>
                <a:ext uri="{FF2B5EF4-FFF2-40B4-BE49-F238E27FC236}">
                  <a16:creationId xmlns:a16="http://schemas.microsoft.com/office/drawing/2014/main" id="{23788454-DF85-4D4D-B35F-C5C909B6E438}"/>
                </a:ext>
              </a:extLst>
            </p:cNvPr>
            <p:cNvSpPr/>
            <p:nvPr/>
          </p:nvSpPr>
          <p:spPr>
            <a:xfrm>
              <a:off x="504228" y="3985024"/>
              <a:ext cx="11183544" cy="2038274"/>
            </a:xfrm>
            <a:prstGeom prst="roundRect">
              <a:avLst>
                <a:gd name="adj" fmla="val 2139"/>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spcAft>
                  <a:spcPts val="600"/>
                </a:spcAft>
              </a:pPr>
              <a:r>
                <a:rPr lang="en-US" sz="2000" b="1" dirty="0">
                  <a:solidFill>
                    <a:schemeClr val="accent2">
                      <a:lumMod val="50000"/>
                    </a:schemeClr>
                  </a:solidFill>
                </a:rPr>
                <a:t>Being an effective, accountable, and inclusive LOTA Pioneer</a:t>
              </a:r>
            </a:p>
          </p:txBody>
        </p:sp>
        <p:sp>
          <p:nvSpPr>
            <p:cNvPr id="27" name="TextBox 26">
              <a:extLst>
                <a:ext uri="{FF2B5EF4-FFF2-40B4-BE49-F238E27FC236}">
                  <a16:creationId xmlns:a16="http://schemas.microsoft.com/office/drawing/2014/main" id="{328C3843-83D5-48D1-B172-0956AA976E9B}"/>
                </a:ext>
              </a:extLst>
            </p:cNvPr>
            <p:cNvSpPr txBox="1"/>
            <p:nvPr/>
          </p:nvSpPr>
          <p:spPr>
            <a:xfrm>
              <a:off x="6209762" y="4514523"/>
              <a:ext cx="5486400" cy="14773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defPPr>
                <a:defRPr lang="en-US"/>
              </a:defPPr>
              <a:lvl1pPr algn="ctr">
                <a:spcAft>
                  <a:spcPts val="600"/>
                </a:spcAft>
                <a:defRPr sz="2000" b="1">
                  <a:solidFill>
                    <a:srgbClr val="662C7B"/>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lgn="l">
                <a:buFont typeface="Arial" panose="020B0604020202020204" pitchFamily="34" charset="0"/>
                <a:buChar char="•"/>
              </a:pPr>
              <a:r>
                <a:rPr lang="en-US" sz="1400" b="0" dirty="0">
                  <a:solidFill>
                    <a:schemeClr val="accent2">
                      <a:lumMod val="50000"/>
                    </a:schemeClr>
                  </a:solidFill>
                </a:rPr>
                <a:t>Demonstrate emotional and cultural intelligence</a:t>
              </a:r>
            </a:p>
            <a:p>
              <a:pPr marL="342900" indent="-342900" algn="l">
                <a:buFont typeface="Arial" panose="020B0604020202020204" pitchFamily="34" charset="0"/>
                <a:buChar char="•"/>
              </a:pPr>
              <a:r>
                <a:rPr lang="en-US" sz="1400" b="0" dirty="0">
                  <a:solidFill>
                    <a:schemeClr val="accent2">
                      <a:lumMod val="50000"/>
                    </a:schemeClr>
                  </a:solidFill>
                </a:rPr>
                <a:t>Demonstrate professional, responsible, and value-driven behavior</a:t>
              </a:r>
            </a:p>
            <a:p>
              <a:pPr marL="342900" indent="-342900" algn="l">
                <a:buFont typeface="Arial" panose="020B0604020202020204" pitchFamily="34" charset="0"/>
                <a:buChar char="•"/>
              </a:pPr>
              <a:r>
                <a:rPr lang="en-US" sz="1400" b="0" dirty="0">
                  <a:solidFill>
                    <a:schemeClr val="accent2">
                      <a:lumMod val="50000"/>
                    </a:schemeClr>
                  </a:solidFill>
                </a:rPr>
                <a:t>Communicate effectively and inclusively</a:t>
              </a:r>
            </a:p>
            <a:p>
              <a:pPr marL="342900" indent="-342900" algn="l">
                <a:buFont typeface="Arial" panose="020B0604020202020204" pitchFamily="34" charset="0"/>
                <a:buChar char="•"/>
              </a:pPr>
              <a:endParaRPr lang="en-US" sz="1400" b="0" dirty="0">
                <a:solidFill>
                  <a:schemeClr val="accent2">
                    <a:lumMod val="50000"/>
                  </a:schemeClr>
                </a:solidFill>
              </a:endParaRPr>
            </a:p>
          </p:txBody>
        </p:sp>
        <p:sp>
          <p:nvSpPr>
            <p:cNvPr id="28" name="TextBox 27">
              <a:extLst>
                <a:ext uri="{FF2B5EF4-FFF2-40B4-BE49-F238E27FC236}">
                  <a16:creationId xmlns:a16="http://schemas.microsoft.com/office/drawing/2014/main" id="{CEB665C3-0198-4800-93AF-6357BAF01915}"/>
                </a:ext>
              </a:extLst>
            </p:cNvPr>
            <p:cNvSpPr txBox="1"/>
            <p:nvPr/>
          </p:nvSpPr>
          <p:spPr>
            <a:xfrm>
              <a:off x="543747" y="4514522"/>
              <a:ext cx="5446881" cy="14773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defPPr>
                <a:defRPr lang="en-US"/>
              </a:defPPr>
              <a:lvl1pPr algn="ctr">
                <a:spcAft>
                  <a:spcPts val="600"/>
                </a:spcAft>
                <a:defRPr sz="2000" b="1">
                  <a:solidFill>
                    <a:srgbClr val="662C7B"/>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lgn="l">
                <a:buFont typeface="Arial" panose="020B0604020202020204" pitchFamily="34" charset="0"/>
                <a:buChar char="•"/>
              </a:pPr>
              <a:r>
                <a:rPr lang="en-US" sz="1400" b="0" dirty="0">
                  <a:solidFill>
                    <a:schemeClr val="accent2">
                      <a:lumMod val="50000"/>
                    </a:schemeClr>
                  </a:solidFill>
                </a:rPr>
                <a:t>Lead organizational change</a:t>
              </a:r>
            </a:p>
            <a:p>
              <a:pPr marL="342900" indent="-342900" algn="l">
                <a:buFont typeface="Arial" panose="020B0604020202020204" pitchFamily="34" charset="0"/>
                <a:buChar char="•"/>
              </a:pPr>
              <a:r>
                <a:rPr lang="en-US" sz="1400" b="0" dirty="0">
                  <a:solidFill>
                    <a:schemeClr val="accent2">
                      <a:lumMod val="50000"/>
                    </a:schemeClr>
                  </a:solidFill>
                </a:rPr>
                <a:t>Create strong stakeholder coalition</a:t>
              </a:r>
            </a:p>
            <a:p>
              <a:pPr marL="342900" indent="-342900" algn="l">
                <a:buFont typeface="Arial" panose="020B0604020202020204" pitchFamily="34" charset="0"/>
                <a:buChar char="•"/>
              </a:pPr>
              <a:r>
                <a:rPr lang="en-US" sz="1400" b="0" dirty="0">
                  <a:solidFill>
                    <a:schemeClr val="accent2">
                      <a:lumMod val="50000"/>
                    </a:schemeClr>
                  </a:solidFill>
                </a:rPr>
                <a:t>Articulate a commitment to diversity, equity, and inclusion</a:t>
              </a:r>
            </a:p>
            <a:p>
              <a:pPr marL="342900" indent="-342900" algn="l">
                <a:buFont typeface="Arial" panose="020B0604020202020204" pitchFamily="34" charset="0"/>
                <a:buChar char="•"/>
              </a:pPr>
              <a:r>
                <a:rPr lang="en-US" sz="1400" b="0" dirty="0">
                  <a:solidFill>
                    <a:schemeClr val="accent2">
                      <a:lumMod val="50000"/>
                    </a:schemeClr>
                  </a:solidFill>
                </a:rPr>
                <a:t>Ensure accountability for self and the team</a:t>
              </a:r>
            </a:p>
          </p:txBody>
        </p:sp>
      </p:grpSp>
      <p:pic>
        <p:nvPicPr>
          <p:cNvPr id="29" name="Picture 28" descr="A picture containing logo&#10;&#10;Description automatically generated">
            <a:extLst>
              <a:ext uri="{FF2B5EF4-FFF2-40B4-BE49-F238E27FC236}">
                <a16:creationId xmlns:a16="http://schemas.microsoft.com/office/drawing/2014/main" id="{DAEC2DD6-3D50-462A-A5A5-338CE674738E}"/>
              </a:ext>
            </a:extLst>
          </p:cNvPr>
          <p:cNvPicPr>
            <a:picLocks noChangeAspect="1"/>
          </p:cNvPicPr>
          <p:nvPr/>
        </p:nvPicPr>
        <p:blipFill>
          <a:blip r:embed="rId10"/>
          <a:stretch>
            <a:fillRect/>
          </a:stretch>
        </p:blipFill>
        <p:spPr>
          <a:xfrm>
            <a:off x="10258376" y="6286340"/>
            <a:ext cx="1089904" cy="475488"/>
          </a:xfrm>
          <a:prstGeom prst="rect">
            <a:avLst/>
          </a:prstGeom>
        </p:spPr>
      </p:pic>
    </p:spTree>
    <p:extLst>
      <p:ext uri="{BB962C8B-B14F-4D97-AF65-F5344CB8AC3E}">
        <p14:creationId xmlns:p14="http://schemas.microsoft.com/office/powerpoint/2010/main" val="107076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E05F-9BA0-7449-B7B3-6A1EBF50CF35}"/>
              </a:ext>
            </a:extLst>
          </p:cNvPr>
          <p:cNvSpPr>
            <a:spLocks noGrp="1"/>
          </p:cNvSpPr>
          <p:nvPr>
            <p:ph type="ctrTitle"/>
          </p:nvPr>
        </p:nvSpPr>
        <p:spPr>
          <a:xfrm>
            <a:off x="495837" y="273110"/>
            <a:ext cx="8338531" cy="527052"/>
          </a:xfrm>
        </p:spPr>
        <p:txBody>
          <a:bodyPr>
            <a:normAutofit fontScale="90000"/>
          </a:bodyPr>
          <a:lstStyle/>
          <a:p>
            <a:pPr algn="l"/>
            <a:r>
              <a:rPr lang="en-US" sz="4000" b="1" dirty="0">
                <a:solidFill>
                  <a:srgbClr val="662C7B"/>
                </a:solidFill>
              </a:rPr>
              <a:t>The profile of future LOTA Pioneer (2/2)</a:t>
            </a:r>
          </a:p>
        </p:txBody>
      </p:sp>
      <p:sp>
        <p:nvSpPr>
          <p:cNvPr id="5" name="Slide Number Placeholder 4">
            <a:extLst>
              <a:ext uri="{FF2B5EF4-FFF2-40B4-BE49-F238E27FC236}">
                <a16:creationId xmlns:a16="http://schemas.microsoft.com/office/drawing/2014/main" id="{8DE248B9-3B26-774D-8D48-813C2930CB07}"/>
              </a:ext>
            </a:extLst>
          </p:cNvPr>
          <p:cNvSpPr>
            <a:spLocks noGrp="1"/>
          </p:cNvSpPr>
          <p:nvPr>
            <p:ph type="sldNum" sz="quarter" idx="12"/>
          </p:nvPr>
        </p:nvSpPr>
        <p:spPr>
          <a:xfrm>
            <a:off x="283336" y="6281301"/>
            <a:ext cx="425003" cy="365125"/>
          </a:xfrm>
        </p:spPr>
        <p:txBody>
          <a:bodyPr/>
          <a:lstStyle/>
          <a:p>
            <a:pPr algn="l"/>
            <a:fld id="{A4BB6233-A785-9244-81C8-212E68857740}" type="slidenum">
              <a:rPr lang="en-US" smtClean="0">
                <a:solidFill>
                  <a:srgbClr val="662C7B"/>
                </a:solidFill>
              </a:rPr>
              <a:pPr algn="l"/>
              <a:t>8</a:t>
            </a:fld>
            <a:endParaRPr lang="en-US" dirty="0">
              <a:solidFill>
                <a:srgbClr val="662C7B"/>
              </a:solidFill>
            </a:endParaRPr>
          </a:p>
        </p:txBody>
      </p:sp>
      <p:pic>
        <p:nvPicPr>
          <p:cNvPr id="4" name="Picture 3">
            <a:extLst>
              <a:ext uri="{FF2B5EF4-FFF2-40B4-BE49-F238E27FC236}">
                <a16:creationId xmlns:a16="http://schemas.microsoft.com/office/drawing/2014/main" id="{D234755D-AC3B-6D40-AE54-309F0F3D7991}"/>
              </a:ext>
            </a:extLst>
          </p:cNvPr>
          <p:cNvPicPr>
            <a:picLocks noChangeAspect="1"/>
          </p:cNvPicPr>
          <p:nvPr/>
        </p:nvPicPr>
        <p:blipFill>
          <a:blip r:embed="rId2"/>
          <a:stretch>
            <a:fillRect/>
          </a:stretch>
        </p:blipFill>
        <p:spPr>
          <a:xfrm>
            <a:off x="-1" y="762002"/>
            <a:ext cx="11696163" cy="204418"/>
          </a:xfrm>
          <a:prstGeom prst="rect">
            <a:avLst/>
          </a:prstGeom>
        </p:spPr>
      </p:pic>
      <p:pic>
        <p:nvPicPr>
          <p:cNvPr id="13" name="Picture 12">
            <a:extLst>
              <a:ext uri="{FF2B5EF4-FFF2-40B4-BE49-F238E27FC236}">
                <a16:creationId xmlns:a16="http://schemas.microsoft.com/office/drawing/2014/main" id="{5B7DE375-5FFA-1A42-8480-1CD7B8116B0C}"/>
              </a:ext>
            </a:extLst>
          </p:cNvPr>
          <p:cNvPicPr>
            <a:picLocks noChangeAspect="1"/>
          </p:cNvPicPr>
          <p:nvPr/>
        </p:nvPicPr>
        <p:blipFill>
          <a:blip r:embed="rId3"/>
          <a:stretch>
            <a:fillRect/>
          </a:stretch>
        </p:blipFill>
        <p:spPr>
          <a:xfrm>
            <a:off x="11522108" y="6278559"/>
            <a:ext cx="368667" cy="318508"/>
          </a:xfrm>
          <a:prstGeom prst="rect">
            <a:avLst/>
          </a:prstGeom>
        </p:spPr>
      </p:pic>
      <p:sp>
        <p:nvSpPr>
          <p:cNvPr id="29" name="Rectangle: Rounded Corners 28">
            <a:extLst>
              <a:ext uri="{FF2B5EF4-FFF2-40B4-BE49-F238E27FC236}">
                <a16:creationId xmlns:a16="http://schemas.microsoft.com/office/drawing/2014/main" id="{C76728E3-2149-46F2-A447-3278610CBAE7}"/>
              </a:ext>
            </a:extLst>
          </p:cNvPr>
          <p:cNvSpPr/>
          <p:nvPr/>
        </p:nvSpPr>
        <p:spPr>
          <a:xfrm>
            <a:off x="504228" y="1182848"/>
            <a:ext cx="5486400" cy="4913150"/>
          </a:xfrm>
          <a:prstGeom prst="roundRect">
            <a:avLst>
              <a:gd name="adj" fmla="val 2139"/>
            </a:avLst>
          </a:prstGeom>
          <a:solidFill>
            <a:srgbClr val="F1E8F8"/>
          </a:solidFill>
          <a:ln w="38100">
            <a:solidFill>
              <a:srgbClr val="662C7B"/>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spcAft>
                <a:spcPts val="600"/>
              </a:spcAft>
            </a:pPr>
            <a:r>
              <a:rPr lang="en-US" sz="2000" b="1" dirty="0">
                <a:solidFill>
                  <a:srgbClr val="662C7B"/>
                </a:solidFill>
              </a:rPr>
              <a:t>Strategize for digital transformation in audits</a:t>
            </a:r>
          </a:p>
          <a:p>
            <a:pPr marL="285750" indent="-285750">
              <a:spcAft>
                <a:spcPts val="600"/>
              </a:spcAft>
              <a:buFont typeface="Arial" panose="020B0604020202020204" pitchFamily="34" charset="0"/>
              <a:buChar char="•"/>
            </a:pPr>
            <a:endParaRPr lang="en-US" sz="1400" dirty="0">
              <a:solidFill>
                <a:srgbClr val="662C7B"/>
              </a:solidFill>
            </a:endParaRPr>
          </a:p>
          <a:p>
            <a:pPr marL="285750" indent="-285750">
              <a:spcAft>
                <a:spcPts val="600"/>
              </a:spcAft>
              <a:buFont typeface="Arial" panose="020B0604020202020204" pitchFamily="34" charset="0"/>
              <a:buChar char="•"/>
            </a:pPr>
            <a:r>
              <a:rPr lang="en-US" sz="1600" dirty="0">
                <a:solidFill>
                  <a:srgbClr val="662C7B"/>
                </a:solidFill>
              </a:rPr>
              <a:t>Assess the external and internal IT environment of SAI using LOTA Scan</a:t>
            </a:r>
          </a:p>
          <a:p>
            <a:pPr marL="285750" indent="-285750">
              <a:spcAft>
                <a:spcPts val="600"/>
              </a:spcAft>
              <a:buFont typeface="Arial" panose="020B0604020202020204" pitchFamily="34" charset="0"/>
              <a:buChar char="•"/>
            </a:pPr>
            <a:r>
              <a:rPr lang="en-US" sz="1600" dirty="0">
                <a:solidFill>
                  <a:srgbClr val="662C7B"/>
                </a:solidFill>
              </a:rPr>
              <a:t>Understand the value of auditing government’s use of technology</a:t>
            </a:r>
          </a:p>
          <a:p>
            <a:pPr marL="285750" indent="-285750">
              <a:spcAft>
                <a:spcPts val="600"/>
              </a:spcAft>
              <a:buFont typeface="Arial" panose="020B0604020202020204" pitchFamily="34" charset="0"/>
              <a:buChar char="•"/>
            </a:pPr>
            <a:r>
              <a:rPr lang="en-US" sz="1600" dirty="0">
                <a:solidFill>
                  <a:srgbClr val="662C7B"/>
                </a:solidFill>
              </a:rPr>
              <a:t>Assess the SAI’s use of technology in audits</a:t>
            </a:r>
          </a:p>
          <a:p>
            <a:pPr marL="285750" indent="-285750">
              <a:spcAft>
                <a:spcPts val="600"/>
              </a:spcAft>
              <a:buFont typeface="Arial" panose="020B0604020202020204" pitchFamily="34" charset="0"/>
              <a:buChar char="•"/>
            </a:pPr>
            <a:r>
              <a:rPr lang="en-US" sz="1600" dirty="0">
                <a:solidFill>
                  <a:srgbClr val="662C7B"/>
                </a:solidFill>
              </a:rPr>
              <a:t>Identify ways in which SAIs can set up enabling organizational mechanisms for addressing technology </a:t>
            </a:r>
          </a:p>
          <a:p>
            <a:pPr marL="285750" indent="-285750">
              <a:spcAft>
                <a:spcPts val="600"/>
              </a:spcAft>
              <a:buFont typeface="Arial" panose="020B0604020202020204" pitchFamily="34" charset="0"/>
              <a:buChar char="•"/>
            </a:pPr>
            <a:r>
              <a:rPr lang="en-US" sz="1600" dirty="0">
                <a:solidFill>
                  <a:srgbClr val="662C7B"/>
                </a:solidFill>
              </a:rPr>
              <a:t>Identify ways in which SAIs secure resources and capacities for addressing gaps</a:t>
            </a:r>
          </a:p>
          <a:p>
            <a:pPr marL="285750" indent="-285750">
              <a:spcAft>
                <a:spcPts val="600"/>
              </a:spcAft>
              <a:buFont typeface="Arial" panose="020B0604020202020204" pitchFamily="34" charset="0"/>
              <a:buChar char="•"/>
            </a:pPr>
            <a:r>
              <a:rPr lang="en-US" sz="1600" dirty="0">
                <a:solidFill>
                  <a:srgbClr val="662C7B"/>
                </a:solidFill>
              </a:rPr>
              <a:t>Identify the available indicators for measuring the result of LOTA Strategy</a:t>
            </a:r>
          </a:p>
          <a:p>
            <a:pPr marL="285750" indent="-285750">
              <a:spcAft>
                <a:spcPts val="600"/>
              </a:spcAft>
              <a:buFont typeface="Arial" panose="020B0604020202020204" pitchFamily="34" charset="0"/>
              <a:buChar char="•"/>
            </a:pPr>
            <a:r>
              <a:rPr lang="en-US" sz="1600" dirty="0">
                <a:solidFill>
                  <a:srgbClr val="662C7B"/>
                </a:solidFill>
              </a:rPr>
              <a:t>Develop impact-driven change strategy for implementing the results of LOTA Scan</a:t>
            </a:r>
          </a:p>
        </p:txBody>
      </p:sp>
      <p:sp>
        <p:nvSpPr>
          <p:cNvPr id="30" name="Rectangle: Rounded Corners 29">
            <a:extLst>
              <a:ext uri="{FF2B5EF4-FFF2-40B4-BE49-F238E27FC236}">
                <a16:creationId xmlns:a16="http://schemas.microsoft.com/office/drawing/2014/main" id="{AAB53DD3-33EA-40EA-934B-CE542089CD28}"/>
              </a:ext>
            </a:extLst>
          </p:cNvPr>
          <p:cNvSpPr/>
          <p:nvPr/>
        </p:nvSpPr>
        <p:spPr>
          <a:xfrm>
            <a:off x="6201372" y="1182848"/>
            <a:ext cx="5486400" cy="4913150"/>
          </a:xfrm>
          <a:prstGeom prst="roundRect">
            <a:avLst>
              <a:gd name="adj" fmla="val 2139"/>
            </a:avLst>
          </a:prstGeom>
          <a:solidFill>
            <a:srgbClr val="FADAEA"/>
          </a:solidFill>
          <a:ln w="38100">
            <a:solidFill>
              <a:srgbClr val="CB1A74"/>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spcAft>
                <a:spcPts val="600"/>
              </a:spcAft>
            </a:pPr>
            <a:r>
              <a:rPr lang="en-US" sz="2000" b="1" dirty="0">
                <a:solidFill>
                  <a:srgbClr val="37071F"/>
                </a:solidFill>
              </a:rPr>
              <a:t>Bringing technology into the audit world</a:t>
            </a:r>
          </a:p>
          <a:p>
            <a:pPr marL="285750" indent="-285750">
              <a:spcAft>
                <a:spcPts val="600"/>
              </a:spcAft>
              <a:buFont typeface="Arial" panose="020B0604020202020204" pitchFamily="34" charset="0"/>
              <a:buChar char="•"/>
            </a:pPr>
            <a:endParaRPr lang="en-US" sz="1400" dirty="0">
              <a:solidFill>
                <a:srgbClr val="37071F"/>
              </a:solidFill>
            </a:endParaRPr>
          </a:p>
          <a:p>
            <a:pPr marL="285750" indent="-285750">
              <a:spcAft>
                <a:spcPts val="600"/>
              </a:spcAft>
              <a:buFont typeface="Arial" panose="020B0604020202020204" pitchFamily="34" charset="0"/>
              <a:buChar char="•"/>
            </a:pPr>
            <a:r>
              <a:rPr lang="en-US" sz="1600" dirty="0">
                <a:solidFill>
                  <a:srgbClr val="37071F"/>
                </a:solidFill>
              </a:rPr>
              <a:t>Define the audit objectives based on LOTA Scan results</a:t>
            </a:r>
          </a:p>
          <a:p>
            <a:pPr marL="285750" indent="-285750">
              <a:spcAft>
                <a:spcPts val="600"/>
              </a:spcAft>
              <a:buFont typeface="Arial" panose="020B0604020202020204" pitchFamily="34" charset="0"/>
              <a:buChar char="•"/>
            </a:pPr>
            <a:r>
              <a:rPr lang="en-US" sz="1600" dirty="0">
                <a:solidFill>
                  <a:srgbClr val="37071F"/>
                </a:solidFill>
              </a:rPr>
              <a:t>Develop audit plans and methods factoring diversity, equity, and inclusion</a:t>
            </a:r>
          </a:p>
          <a:p>
            <a:pPr marL="285750" indent="-285750">
              <a:spcAft>
                <a:spcPts val="600"/>
              </a:spcAft>
              <a:buFont typeface="Arial" panose="020B0604020202020204" pitchFamily="34" charset="0"/>
              <a:buChar char="•"/>
            </a:pPr>
            <a:r>
              <a:rPr lang="en-US" sz="1600" dirty="0">
                <a:solidFill>
                  <a:srgbClr val="37071F"/>
                </a:solidFill>
              </a:rPr>
              <a:t>Incorporate impact throughout the audit process</a:t>
            </a:r>
          </a:p>
          <a:p>
            <a:pPr marL="285750" indent="-285750">
              <a:spcAft>
                <a:spcPts val="600"/>
              </a:spcAft>
              <a:buFont typeface="Arial" panose="020B0604020202020204" pitchFamily="34" charset="0"/>
              <a:buChar char="•"/>
            </a:pPr>
            <a:r>
              <a:rPr lang="en-US" sz="1600" dirty="0">
                <a:solidFill>
                  <a:srgbClr val="37071F"/>
                </a:solidFill>
              </a:rPr>
              <a:t>Select and apply appropriate use (comply with regulatory frameworks) of data collection, transformation, visualization methods, tools, and applications in audits (compliance, performance, or financial)</a:t>
            </a:r>
          </a:p>
          <a:p>
            <a:pPr marL="285750" indent="-285750">
              <a:spcAft>
                <a:spcPts val="600"/>
              </a:spcAft>
              <a:buFont typeface="Arial" panose="020B0604020202020204" pitchFamily="34" charset="0"/>
              <a:buChar char="•"/>
            </a:pPr>
            <a:r>
              <a:rPr lang="en-US" sz="1600" dirty="0">
                <a:solidFill>
                  <a:srgbClr val="37071F"/>
                </a:solidFill>
              </a:rPr>
              <a:t>Identify IT component in audits and choose appropriate strategy for auditing use of technology</a:t>
            </a:r>
          </a:p>
          <a:p>
            <a:pPr marL="285750" indent="-285750">
              <a:spcAft>
                <a:spcPts val="600"/>
              </a:spcAft>
              <a:buFont typeface="Arial" panose="020B0604020202020204" pitchFamily="34" charset="0"/>
              <a:buChar char="•"/>
            </a:pPr>
            <a:r>
              <a:rPr lang="en-US" sz="1600" dirty="0">
                <a:solidFill>
                  <a:srgbClr val="37071F"/>
                </a:solidFill>
              </a:rPr>
              <a:t>Conduct a LOTA audit (compliance, performance, or financial)</a:t>
            </a:r>
          </a:p>
          <a:p>
            <a:pPr marL="285750" indent="-285750">
              <a:spcAft>
                <a:spcPts val="600"/>
              </a:spcAft>
              <a:buFont typeface="Arial" panose="020B0604020202020204" pitchFamily="34" charset="0"/>
              <a:buChar char="•"/>
            </a:pPr>
            <a:r>
              <a:rPr lang="en-US" sz="1600" dirty="0">
                <a:solidFill>
                  <a:srgbClr val="37071F"/>
                </a:solidFill>
              </a:rPr>
              <a:t>Manage quality of LOTA audit</a:t>
            </a:r>
          </a:p>
        </p:txBody>
      </p:sp>
      <p:pic>
        <p:nvPicPr>
          <p:cNvPr id="9" name="Picture 8" descr="A picture containing logo&#10;&#10;Description automatically generated">
            <a:extLst>
              <a:ext uri="{FF2B5EF4-FFF2-40B4-BE49-F238E27FC236}">
                <a16:creationId xmlns:a16="http://schemas.microsoft.com/office/drawing/2014/main" id="{83B60C1E-8C93-4C21-96F3-918A98FB4EA5}"/>
              </a:ext>
            </a:extLst>
          </p:cNvPr>
          <p:cNvPicPr>
            <a:picLocks noChangeAspect="1"/>
          </p:cNvPicPr>
          <p:nvPr/>
        </p:nvPicPr>
        <p:blipFill>
          <a:blip r:embed="rId4"/>
          <a:stretch>
            <a:fillRect/>
          </a:stretch>
        </p:blipFill>
        <p:spPr>
          <a:xfrm>
            <a:off x="10258376" y="6286340"/>
            <a:ext cx="1089904" cy="475488"/>
          </a:xfrm>
          <a:prstGeom prst="rect">
            <a:avLst/>
          </a:prstGeom>
        </p:spPr>
      </p:pic>
    </p:spTree>
    <p:extLst>
      <p:ext uri="{BB962C8B-B14F-4D97-AF65-F5344CB8AC3E}">
        <p14:creationId xmlns:p14="http://schemas.microsoft.com/office/powerpoint/2010/main" val="101730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E05F-9BA0-7449-B7B3-6A1EBF50CF35}"/>
              </a:ext>
            </a:extLst>
          </p:cNvPr>
          <p:cNvSpPr>
            <a:spLocks noGrp="1"/>
          </p:cNvSpPr>
          <p:nvPr>
            <p:ph type="ctrTitle"/>
          </p:nvPr>
        </p:nvSpPr>
        <p:spPr>
          <a:xfrm>
            <a:off x="495837" y="273110"/>
            <a:ext cx="9895938" cy="527052"/>
          </a:xfrm>
        </p:spPr>
        <p:txBody>
          <a:bodyPr>
            <a:normAutofit fontScale="90000"/>
          </a:bodyPr>
          <a:lstStyle/>
          <a:p>
            <a:pPr algn="l"/>
            <a:r>
              <a:rPr lang="en-US" sz="4000" b="1" dirty="0">
                <a:solidFill>
                  <a:srgbClr val="662C7B"/>
                </a:solidFill>
              </a:rPr>
              <a:t>Key components of LOTA Pioneer initiative</a:t>
            </a:r>
          </a:p>
        </p:txBody>
      </p:sp>
      <p:sp>
        <p:nvSpPr>
          <p:cNvPr id="5" name="Slide Number Placeholder 4">
            <a:extLst>
              <a:ext uri="{FF2B5EF4-FFF2-40B4-BE49-F238E27FC236}">
                <a16:creationId xmlns:a16="http://schemas.microsoft.com/office/drawing/2014/main" id="{8DE248B9-3B26-774D-8D48-813C2930CB07}"/>
              </a:ext>
            </a:extLst>
          </p:cNvPr>
          <p:cNvSpPr>
            <a:spLocks noGrp="1"/>
          </p:cNvSpPr>
          <p:nvPr>
            <p:ph type="sldNum" sz="quarter" idx="12"/>
          </p:nvPr>
        </p:nvSpPr>
        <p:spPr>
          <a:xfrm>
            <a:off x="283336" y="6281301"/>
            <a:ext cx="425003" cy="365125"/>
          </a:xfrm>
        </p:spPr>
        <p:txBody>
          <a:bodyPr/>
          <a:lstStyle/>
          <a:p>
            <a:pPr algn="l"/>
            <a:fld id="{A4BB6233-A785-9244-81C8-212E68857740}" type="slidenum">
              <a:rPr lang="en-US" smtClean="0">
                <a:solidFill>
                  <a:srgbClr val="662C7B"/>
                </a:solidFill>
              </a:rPr>
              <a:pPr algn="l"/>
              <a:t>9</a:t>
            </a:fld>
            <a:endParaRPr lang="en-US" dirty="0">
              <a:solidFill>
                <a:srgbClr val="662C7B"/>
              </a:solidFill>
            </a:endParaRPr>
          </a:p>
        </p:txBody>
      </p:sp>
      <p:pic>
        <p:nvPicPr>
          <p:cNvPr id="4" name="Picture 3">
            <a:extLst>
              <a:ext uri="{FF2B5EF4-FFF2-40B4-BE49-F238E27FC236}">
                <a16:creationId xmlns:a16="http://schemas.microsoft.com/office/drawing/2014/main" id="{D234755D-AC3B-6D40-AE54-309F0F3D7991}"/>
              </a:ext>
            </a:extLst>
          </p:cNvPr>
          <p:cNvPicPr>
            <a:picLocks noChangeAspect="1"/>
          </p:cNvPicPr>
          <p:nvPr/>
        </p:nvPicPr>
        <p:blipFill>
          <a:blip r:embed="rId2"/>
          <a:stretch>
            <a:fillRect/>
          </a:stretch>
        </p:blipFill>
        <p:spPr>
          <a:xfrm>
            <a:off x="-1" y="762002"/>
            <a:ext cx="11696163" cy="204418"/>
          </a:xfrm>
          <a:prstGeom prst="rect">
            <a:avLst/>
          </a:prstGeom>
        </p:spPr>
      </p:pic>
      <p:pic>
        <p:nvPicPr>
          <p:cNvPr id="13" name="Picture 12">
            <a:extLst>
              <a:ext uri="{FF2B5EF4-FFF2-40B4-BE49-F238E27FC236}">
                <a16:creationId xmlns:a16="http://schemas.microsoft.com/office/drawing/2014/main" id="{5B7DE375-5FFA-1A42-8480-1CD7B8116B0C}"/>
              </a:ext>
            </a:extLst>
          </p:cNvPr>
          <p:cNvPicPr>
            <a:picLocks noChangeAspect="1"/>
          </p:cNvPicPr>
          <p:nvPr/>
        </p:nvPicPr>
        <p:blipFill>
          <a:blip r:embed="rId3"/>
          <a:stretch>
            <a:fillRect/>
          </a:stretch>
        </p:blipFill>
        <p:spPr>
          <a:xfrm>
            <a:off x="11522108" y="6278559"/>
            <a:ext cx="368667" cy="318508"/>
          </a:xfrm>
          <a:prstGeom prst="rect">
            <a:avLst/>
          </a:prstGeom>
        </p:spPr>
      </p:pic>
      <p:grpSp>
        <p:nvGrpSpPr>
          <p:cNvPr id="9" name="Group 8">
            <a:extLst>
              <a:ext uri="{FF2B5EF4-FFF2-40B4-BE49-F238E27FC236}">
                <a16:creationId xmlns:a16="http://schemas.microsoft.com/office/drawing/2014/main" id="{D212E0BA-8E2A-4846-9DEE-5839D08D98F8}"/>
              </a:ext>
            </a:extLst>
          </p:cNvPr>
          <p:cNvGrpSpPr/>
          <p:nvPr/>
        </p:nvGrpSpPr>
        <p:grpSpPr>
          <a:xfrm>
            <a:off x="1108236" y="1289054"/>
            <a:ext cx="6147732" cy="4715767"/>
            <a:chOff x="512618" y="1182848"/>
            <a:chExt cx="6147732" cy="4715767"/>
          </a:xfrm>
        </p:grpSpPr>
        <p:sp>
          <p:nvSpPr>
            <p:cNvPr id="6" name="Hexagon 5">
              <a:extLst>
                <a:ext uri="{FF2B5EF4-FFF2-40B4-BE49-F238E27FC236}">
                  <a16:creationId xmlns:a16="http://schemas.microsoft.com/office/drawing/2014/main" id="{225EF55F-DB09-4316-A0FA-F7F4F83B6B27}"/>
                </a:ext>
              </a:extLst>
            </p:cNvPr>
            <p:cNvSpPr/>
            <p:nvPr/>
          </p:nvSpPr>
          <p:spPr>
            <a:xfrm>
              <a:off x="512618" y="1182848"/>
              <a:ext cx="2286000" cy="18288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b="1" dirty="0"/>
                <a:t>Integrated education and support </a:t>
              </a:r>
              <a:endParaRPr lang="nb-NO" b="1" dirty="0"/>
            </a:p>
          </p:txBody>
        </p:sp>
        <p:sp>
          <p:nvSpPr>
            <p:cNvPr id="10" name="Hexagon 9">
              <a:extLst>
                <a:ext uri="{FF2B5EF4-FFF2-40B4-BE49-F238E27FC236}">
                  <a16:creationId xmlns:a16="http://schemas.microsoft.com/office/drawing/2014/main" id="{298460FA-1BF4-463E-958E-40776D2026F1}"/>
                </a:ext>
              </a:extLst>
            </p:cNvPr>
            <p:cNvSpPr/>
            <p:nvPr/>
          </p:nvSpPr>
          <p:spPr>
            <a:xfrm>
              <a:off x="2443484" y="2125566"/>
              <a:ext cx="2286000" cy="1828800"/>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b="1"/>
                <a:t>LOTA Mentors</a:t>
              </a:r>
              <a:endParaRPr lang="nb-NO" b="1" dirty="0"/>
            </a:p>
          </p:txBody>
        </p:sp>
        <p:sp>
          <p:nvSpPr>
            <p:cNvPr id="11" name="Hexagon 10">
              <a:extLst>
                <a:ext uri="{FF2B5EF4-FFF2-40B4-BE49-F238E27FC236}">
                  <a16:creationId xmlns:a16="http://schemas.microsoft.com/office/drawing/2014/main" id="{353EDCD7-9A2E-4527-9E80-93BDD1EF0EEC}"/>
                </a:ext>
              </a:extLst>
            </p:cNvPr>
            <p:cNvSpPr/>
            <p:nvPr/>
          </p:nvSpPr>
          <p:spPr>
            <a:xfrm>
              <a:off x="512618" y="3113470"/>
              <a:ext cx="2286000" cy="1828800"/>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b="1"/>
                <a:t>LOTA Accountability Buddies</a:t>
              </a:r>
              <a:endParaRPr lang="nb-NO" b="1" dirty="0"/>
            </a:p>
          </p:txBody>
        </p:sp>
        <p:sp>
          <p:nvSpPr>
            <p:cNvPr id="14" name="Hexagon 13">
              <a:extLst>
                <a:ext uri="{FF2B5EF4-FFF2-40B4-BE49-F238E27FC236}">
                  <a16:creationId xmlns:a16="http://schemas.microsoft.com/office/drawing/2014/main" id="{C54FAAC0-8A08-4BCE-8D81-C085B1A69F47}"/>
                </a:ext>
              </a:extLst>
            </p:cNvPr>
            <p:cNvSpPr/>
            <p:nvPr/>
          </p:nvSpPr>
          <p:spPr>
            <a:xfrm>
              <a:off x="2443484" y="4069815"/>
              <a:ext cx="2286000" cy="1828800"/>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b="1"/>
                <a:t>LOTA Pioneers Awards &amp; Alumni</a:t>
              </a:r>
              <a:endParaRPr lang="nb-NO" b="1" dirty="0"/>
            </a:p>
          </p:txBody>
        </p:sp>
        <p:sp>
          <p:nvSpPr>
            <p:cNvPr id="15" name="Hexagon 14">
              <a:extLst>
                <a:ext uri="{FF2B5EF4-FFF2-40B4-BE49-F238E27FC236}">
                  <a16:creationId xmlns:a16="http://schemas.microsoft.com/office/drawing/2014/main" id="{BC9FB207-767B-4D5A-B469-D9FAD9418469}"/>
                </a:ext>
              </a:extLst>
            </p:cNvPr>
            <p:cNvSpPr/>
            <p:nvPr/>
          </p:nvSpPr>
          <p:spPr>
            <a:xfrm>
              <a:off x="4374350" y="3097691"/>
              <a:ext cx="2286000" cy="1828800"/>
            </a:xfrm>
            <a:prstGeom prst="hexagon">
              <a:avLst/>
            </a:prstGeom>
            <a:solidFill>
              <a:srgbClr val="7030A0"/>
            </a:solidFill>
            <a:ln>
              <a:solidFill>
                <a:srgbClr val="37071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b="1" dirty="0"/>
                <a:t>LOTA Leadership Continuum</a:t>
              </a:r>
              <a:endParaRPr lang="nb-NO" b="1" dirty="0"/>
            </a:p>
          </p:txBody>
        </p:sp>
      </p:grpSp>
      <p:grpSp>
        <p:nvGrpSpPr>
          <p:cNvPr id="7" name="Group 6">
            <a:extLst>
              <a:ext uri="{FF2B5EF4-FFF2-40B4-BE49-F238E27FC236}">
                <a16:creationId xmlns:a16="http://schemas.microsoft.com/office/drawing/2014/main" id="{5E5E82ED-EFE4-482E-86C6-45597FD44CC8}"/>
              </a:ext>
            </a:extLst>
          </p:cNvPr>
          <p:cNvGrpSpPr/>
          <p:nvPr/>
        </p:nvGrpSpPr>
        <p:grpSpPr>
          <a:xfrm>
            <a:off x="8101858" y="1679508"/>
            <a:ext cx="2769276" cy="4051338"/>
            <a:chOff x="8236082" y="1559435"/>
            <a:chExt cx="2769276" cy="4051338"/>
          </a:xfrm>
        </p:grpSpPr>
        <p:pic>
          <p:nvPicPr>
            <p:cNvPr id="16" name="Picture 15" descr="A picture containing automaton&#10;&#10;Description automatically generated">
              <a:extLst>
                <a:ext uri="{FF2B5EF4-FFF2-40B4-BE49-F238E27FC236}">
                  <a16:creationId xmlns:a16="http://schemas.microsoft.com/office/drawing/2014/main" id="{CEEF169B-15C4-45E0-A1B7-73BA0CC90385}"/>
                </a:ext>
              </a:extLst>
            </p:cNvPr>
            <p:cNvPicPr>
              <a:picLocks noChangeAspect="1"/>
            </p:cNvPicPr>
            <p:nvPr/>
          </p:nvPicPr>
          <p:blipFill rotWithShape="1">
            <a:blip r:embed="rId4"/>
            <a:srcRect l="25079" t="21063" r="50000" b="20857"/>
            <a:stretch/>
          </p:blipFill>
          <p:spPr>
            <a:xfrm>
              <a:off x="8236082" y="1559435"/>
              <a:ext cx="2211898" cy="3983085"/>
            </a:xfrm>
            <a:prstGeom prst="rect">
              <a:avLst/>
            </a:prstGeom>
          </p:spPr>
        </p:pic>
        <p:pic>
          <p:nvPicPr>
            <p:cNvPr id="17" name="Picture 16" descr="A picture containing toy&#10;&#10;Description automatically generated">
              <a:extLst>
                <a:ext uri="{FF2B5EF4-FFF2-40B4-BE49-F238E27FC236}">
                  <a16:creationId xmlns:a16="http://schemas.microsoft.com/office/drawing/2014/main" id="{98022B9C-629A-4162-BB75-0D1D36574191}"/>
                </a:ext>
              </a:extLst>
            </p:cNvPr>
            <p:cNvPicPr>
              <a:picLocks noChangeAspect="1"/>
            </p:cNvPicPr>
            <p:nvPr/>
          </p:nvPicPr>
          <p:blipFill rotWithShape="1">
            <a:blip r:embed="rId5"/>
            <a:srcRect l="27905" t="21669" r="52341" b="22065"/>
            <a:stretch/>
          </p:blipFill>
          <p:spPr>
            <a:xfrm>
              <a:off x="9252058" y="1752088"/>
              <a:ext cx="1753300" cy="3858685"/>
            </a:xfrm>
            <a:prstGeom prst="rect">
              <a:avLst/>
            </a:prstGeom>
          </p:spPr>
        </p:pic>
      </p:grpSp>
      <p:pic>
        <p:nvPicPr>
          <p:cNvPr id="18" name="Picture 17" descr="A picture containing logo&#10;&#10;Description automatically generated">
            <a:extLst>
              <a:ext uri="{FF2B5EF4-FFF2-40B4-BE49-F238E27FC236}">
                <a16:creationId xmlns:a16="http://schemas.microsoft.com/office/drawing/2014/main" id="{C866F0B4-2F76-4200-BBDF-62C35A34CB46}"/>
              </a:ext>
            </a:extLst>
          </p:cNvPr>
          <p:cNvPicPr>
            <a:picLocks noChangeAspect="1"/>
          </p:cNvPicPr>
          <p:nvPr/>
        </p:nvPicPr>
        <p:blipFill>
          <a:blip r:embed="rId6"/>
          <a:stretch>
            <a:fillRect/>
          </a:stretch>
        </p:blipFill>
        <p:spPr>
          <a:xfrm>
            <a:off x="10258376" y="6286340"/>
            <a:ext cx="1089904" cy="475488"/>
          </a:xfrm>
          <a:prstGeom prst="rect">
            <a:avLst/>
          </a:prstGeom>
        </p:spPr>
      </p:pic>
    </p:spTree>
    <p:extLst>
      <p:ext uri="{BB962C8B-B14F-4D97-AF65-F5344CB8AC3E}">
        <p14:creationId xmlns:p14="http://schemas.microsoft.com/office/powerpoint/2010/main" val="4267128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065C7860CD3B448FEE79BDD2FBCF53" ma:contentTypeVersion="13" ma:contentTypeDescription="Create a new document." ma:contentTypeScope="" ma:versionID="5fd36da1f1e3baad1726c468d306c77d">
  <xsd:schema xmlns:xsd="http://www.w3.org/2001/XMLSchema" xmlns:xs="http://www.w3.org/2001/XMLSchema" xmlns:p="http://schemas.microsoft.com/office/2006/metadata/properties" xmlns:ns2="c7a48c93-b4e5-46b6-9a5a-34d7441f3795" xmlns:ns3="0571ffbe-f1ae-4be4-a876-b6123bb4a755" targetNamespace="http://schemas.microsoft.com/office/2006/metadata/properties" ma:root="true" ma:fieldsID="e88c3642a78f981081629646a26697ae" ns2:_="" ns3:_="">
    <xsd:import namespace="c7a48c93-b4e5-46b6-9a5a-34d7441f3795"/>
    <xsd:import namespace="0571ffbe-f1ae-4be4-a876-b6123bb4a7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48c93-b4e5-46b6-9a5a-34d7441f37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34f2bee-6a0a-406a-a8c6-7640a9ae8c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71ffbe-f1ae-4be4-a876-b6123bb4a7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ef56c1a-728d-4cdc-9b3c-48737e7437d2}" ma:internalName="TaxCatchAll" ma:showField="CatchAllData" ma:web="0571ffbe-f1ae-4be4-a876-b6123bb4a7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a48c93-b4e5-46b6-9a5a-34d7441f3795">
      <Terms xmlns="http://schemas.microsoft.com/office/infopath/2007/PartnerControls"/>
    </lcf76f155ced4ddcb4097134ff3c332f>
    <TaxCatchAll xmlns="0571ffbe-f1ae-4be4-a876-b6123bb4a75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1C2E8F-9AB5-4EA8-BF6E-FF31E8CC62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a48c93-b4e5-46b6-9a5a-34d7441f3795"/>
    <ds:schemaRef ds:uri="0571ffbe-f1ae-4be4-a876-b6123bb4a7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8FF941-5E62-4476-8481-E8C73DAAC16A}">
  <ds:schemaRefs>
    <ds:schemaRef ds:uri="0571ffbe-f1ae-4be4-a876-b6123bb4a755"/>
    <ds:schemaRef ds:uri="http://schemas.openxmlformats.org/package/2006/metadata/core-properties"/>
    <ds:schemaRef ds:uri="http://purl.org/dc/terms/"/>
    <ds:schemaRef ds:uri="c7a48c93-b4e5-46b6-9a5a-34d7441f3795"/>
    <ds:schemaRef ds:uri="http://schemas.microsoft.com/office/infopath/2007/PartnerControls"/>
    <ds:schemaRef ds:uri="http://purl.org/dc/dcmitype/"/>
    <ds:schemaRef ds:uri="http://www.w3.org/XML/1998/namespace"/>
    <ds:schemaRef ds:uri="http://schemas.microsoft.com/office/2006/documentManagement/typ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C1A642EF-A3B8-4254-8841-E5C3688104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{83650026-B2CD-2145-A0F2-323A70F52479}tf10001076</Template>
  <TotalTime>4168</TotalTime>
  <Words>817</Words>
  <Application>Microsoft Office PowerPoint</Application>
  <PresentationFormat>Widescreen</PresentationFormat>
  <Paragraphs>147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Leveraging on technological advancement (LOTA)</vt:lpstr>
      <vt:lpstr>LOTA partners with several stakeholders</vt:lpstr>
      <vt:lpstr>LOTA Scan: first step towards LOTA Strategy</vt:lpstr>
      <vt:lpstr>The goal of LOTA Pioneers</vt:lpstr>
      <vt:lpstr>Two simultaneous tracks</vt:lpstr>
      <vt:lpstr>The profile of future LOTA Pioneer (1/2)</vt:lpstr>
      <vt:lpstr>The profile of future LOTA Pioneer (2/2)</vt:lpstr>
      <vt:lpstr>Key components of LOTA Pioneer initiative</vt:lpstr>
      <vt:lpstr>LOTA Pioneers journey</vt:lpstr>
      <vt:lpstr>LOTA Pioneers timeline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Mays Domat</dc:creator>
  <cp:lastModifiedBy>Antons Ponomarjovs</cp:lastModifiedBy>
  <cp:revision>42</cp:revision>
  <dcterms:created xsi:type="dcterms:W3CDTF">2021-08-16T18:41:45Z</dcterms:created>
  <dcterms:modified xsi:type="dcterms:W3CDTF">2022-12-02T10:04:34Z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0x01010066065C7860CD3B448FEE79BDD2FBCF53</vt:lpwstr>
  </property>
  <property fmtid="{D5CDD505-2E9C-101B-9397-08002B2CF9AE}" pid="3" name="Order">
    <vt:r8>3000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