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683" r:id="rId5"/>
    <p:sldMasterId id="2147483689" r:id="rId6"/>
    <p:sldMasterId id="2147483695" r:id="rId7"/>
    <p:sldMasterId id="2147484056" r:id="rId8"/>
    <p:sldMasterId id="2147484111" r:id="rId9"/>
    <p:sldMasterId id="2147484113" r:id="rId10"/>
    <p:sldMasterId id="2147484116" r:id="rId11"/>
    <p:sldMasterId id="2147484159" r:id="rId12"/>
  </p:sldMasterIdLst>
  <p:notesMasterIdLst>
    <p:notesMasterId r:id="rId39"/>
  </p:notesMasterIdLst>
  <p:handoutMasterIdLst>
    <p:handoutMasterId r:id="rId40"/>
  </p:handoutMasterIdLst>
  <p:sldIdLst>
    <p:sldId id="548" r:id="rId13"/>
    <p:sldId id="824" r:id="rId14"/>
    <p:sldId id="869" r:id="rId15"/>
    <p:sldId id="915" r:id="rId16"/>
    <p:sldId id="916" r:id="rId17"/>
    <p:sldId id="919" r:id="rId18"/>
    <p:sldId id="892" r:id="rId19"/>
    <p:sldId id="895" r:id="rId20"/>
    <p:sldId id="896" r:id="rId21"/>
    <p:sldId id="870" r:id="rId22"/>
    <p:sldId id="845" r:id="rId23"/>
    <p:sldId id="909" r:id="rId24"/>
    <p:sldId id="914" r:id="rId25"/>
    <p:sldId id="911" r:id="rId26"/>
    <p:sldId id="912" r:id="rId27"/>
    <p:sldId id="913" r:id="rId28"/>
    <p:sldId id="897" r:id="rId29"/>
    <p:sldId id="901" r:id="rId30"/>
    <p:sldId id="907" r:id="rId31"/>
    <p:sldId id="899" r:id="rId32"/>
    <p:sldId id="904" r:id="rId33"/>
    <p:sldId id="902" r:id="rId34"/>
    <p:sldId id="905" r:id="rId35"/>
    <p:sldId id="908" r:id="rId36"/>
    <p:sldId id="906" r:id="rId37"/>
    <p:sldId id="828" r:id="rId38"/>
  </p:sldIdLst>
  <p:sldSz cx="12192000" cy="6858000"/>
  <p:notesSz cx="9874250" cy="6797675"/>
  <p:defaultTextStyle>
    <a:defPPr>
      <a:defRPr lang="en-US"/>
    </a:defPPr>
    <a:lvl1pPr marL="0" algn="l" defTabSz="9142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29" algn="l" defTabSz="9142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60" algn="l" defTabSz="9142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90" algn="l" defTabSz="9142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20" algn="l" defTabSz="9142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50" algn="l" defTabSz="9142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79" algn="l" defTabSz="9142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09" algn="l" defTabSz="9142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40" algn="l" defTabSz="9142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eva,Tsvetana (BE)" initials="M(" lastIdx="34" clrIdx="0">
    <p:extLst>
      <p:ext uri="{19B8F6BF-5375-455C-9EA6-DF929625EA0E}">
        <p15:presenceInfo xmlns:p15="http://schemas.microsoft.com/office/powerpoint/2012/main" userId="S-1-5-21-1765814103-231811140-111032338-54613" providerId="AD"/>
      </p:ext>
    </p:extLst>
  </p:cmAuthor>
  <p:cmAuthor id="2" name="Van Wyk,Roscoe" initials="VW" lastIdx="1" clrIdx="1">
    <p:extLst>
      <p:ext uri="{19B8F6BF-5375-455C-9EA6-DF929625EA0E}">
        <p15:presenceInfo xmlns:p15="http://schemas.microsoft.com/office/powerpoint/2012/main" userId="S-1-5-21-1765814103-231811140-111032338-12371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000099"/>
    <a:srgbClr val="003399"/>
    <a:srgbClr val="009999"/>
    <a:srgbClr val="007691"/>
    <a:srgbClr val="00A891"/>
    <a:srgbClr val="8F8FFF"/>
    <a:srgbClr val="6666FF"/>
    <a:srgbClr val="008080"/>
    <a:srgbClr val="A311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90" autoAdjust="0"/>
    <p:restoredTop sz="95332" autoAdjust="0"/>
  </p:normalViewPr>
  <p:slideViewPr>
    <p:cSldViewPr snapToGrid="0">
      <p:cViewPr varScale="1">
        <p:scale>
          <a:sx n="79" d="100"/>
          <a:sy n="79" d="100"/>
        </p:scale>
        <p:origin x="806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1814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M\Admin\Progress\Dashboard\May19\CAATs_assertion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M\Admin\Progress\Dashboard\May19\CAATs_focu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ZA" sz="1200" dirty="0"/>
              <a:t>Average CAATs</a:t>
            </a:r>
            <a:r>
              <a:rPr lang="en-ZA" sz="1200" baseline="0" dirty="0"/>
              <a:t> Assertions supported per audit cycle</a:t>
            </a:r>
            <a:endParaRPr lang="en-ZA" sz="1200" dirty="0"/>
          </a:p>
        </c:rich>
      </c:tx>
      <c:layout>
        <c:manualLayout>
          <c:xMode val="edge"/>
          <c:yMode val="edge"/>
          <c:x val="0.12051915530935996"/>
          <c:y val="4.46428676047215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628-4996-A1B0-2CC95EEC3B3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628-4996-A1B0-2CC95EEC3B3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628-4996-A1B0-2CC95EEC3B3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628-4996-A1B0-2CC95EEC3B3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1628-4996-A1B0-2CC95EEC3B3E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CAATs_assertions!$A$2:$A$6</c:f>
              <c:strCache>
                <c:ptCount val="5"/>
                <c:pt idx="0">
                  <c:v>Accuracy</c:v>
                </c:pt>
                <c:pt idx="1">
                  <c:v>Completeness</c:v>
                </c:pt>
                <c:pt idx="2">
                  <c:v>Cutt off</c:v>
                </c:pt>
                <c:pt idx="3">
                  <c:v>Occurrence</c:v>
                </c:pt>
                <c:pt idx="4">
                  <c:v>Valuation</c:v>
                </c:pt>
              </c:strCache>
            </c:strRef>
          </c:cat>
          <c:val>
            <c:numRef>
              <c:f>CAATs_assertions!$B$2:$B$6</c:f>
              <c:numCache>
                <c:formatCode>General</c:formatCode>
                <c:ptCount val="5"/>
                <c:pt idx="0">
                  <c:v>668</c:v>
                </c:pt>
                <c:pt idx="1">
                  <c:v>667</c:v>
                </c:pt>
                <c:pt idx="2">
                  <c:v>486</c:v>
                </c:pt>
                <c:pt idx="3">
                  <c:v>1008</c:v>
                </c:pt>
                <c:pt idx="4">
                  <c:v>356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628-4996-A1B0-2CC95EEC3B3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8200997870549205"/>
          <c:y val="0.25097306760719318"/>
          <c:w val="0.19137883412772044"/>
          <c:h val="0.4881003309666340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  <a:scene3d>
      <a:camera prst="orthographicFront"/>
      <a:lightRig rig="threePt" dir="t"/>
    </a:scene3d>
    <a:sp3d>
      <a:bevelT prst="slope"/>
    </a:sp3d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ZA" sz="1200" dirty="0"/>
              <a:t>Key business processes supported per audit cycle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9BE-4FDA-9386-EC0051F9AD0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9BE-4FDA-9386-EC0051F9AD0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9BE-4FDA-9386-EC0051F9AD0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E9BE-4FDA-9386-EC0051F9AD0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E9BE-4FDA-9386-EC0051F9AD0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E9BE-4FDA-9386-EC0051F9AD0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E9BE-4FDA-9386-EC0051F9AD0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E9BE-4FDA-9386-EC0051F9AD08}"/>
              </c:ext>
            </c:extLst>
          </c:dPt>
          <c:dLbls>
            <c:dLbl>
              <c:idx val="0"/>
              <c:layout>
                <c:manualLayout>
                  <c:x val="-5.5103320957937255E-2"/>
                  <c:y val="0.1239049389845947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9BE-4FDA-9386-EC0051F9AD08}"/>
                </c:ext>
              </c:extLst>
            </c:dLbl>
            <c:dLbl>
              <c:idx val="1"/>
              <c:layout>
                <c:manualLayout>
                  <c:x val="1.708246637564079E-2"/>
                  <c:y val="2.336779682503908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9BE-4FDA-9386-EC0051F9AD08}"/>
                </c:ext>
              </c:extLst>
            </c:dLbl>
            <c:dLbl>
              <c:idx val="2"/>
              <c:layout>
                <c:manualLayout>
                  <c:x val="-9.8486903839092726E-2"/>
                  <c:y val="0.10909737579761385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9BE-4FDA-9386-EC0051F9AD08}"/>
                </c:ext>
              </c:extLst>
            </c:dLbl>
            <c:dLbl>
              <c:idx val="3"/>
              <c:layout>
                <c:manualLayout>
                  <c:x val="-0.13241741803000021"/>
                  <c:y val="3.040581465778316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563842084506289E-2"/>
                      <c:h val="6.00300968640100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E9BE-4FDA-9386-EC0051F9AD08}"/>
                </c:ext>
              </c:extLst>
            </c:dLbl>
            <c:dLbl>
              <c:idx val="4"/>
              <c:layout>
                <c:manualLayout>
                  <c:x val="-7.5665772510301571E-2"/>
                  <c:y val="-0.22379225181825449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1962758217398975E-2"/>
                      <c:h val="8.601270547800488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E9BE-4FDA-9386-EC0051F9AD08}"/>
                </c:ext>
              </c:extLst>
            </c:dLbl>
            <c:dLbl>
              <c:idx val="5"/>
              <c:layout>
                <c:manualLayout>
                  <c:x val="0.13300048957610869"/>
                  <c:y val="-3.216326492283276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9BE-4FDA-9386-EC0051F9AD08}"/>
                </c:ext>
              </c:extLst>
            </c:dLbl>
            <c:dLbl>
              <c:idx val="6"/>
              <c:layout>
                <c:manualLayout>
                  <c:x val="0.10362248468941382"/>
                  <c:y val="0.1531022163896179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9BE-4FDA-9386-EC0051F9AD08}"/>
                </c:ext>
              </c:extLst>
            </c:dLbl>
            <c:dLbl>
              <c:idx val="7"/>
              <c:layout>
                <c:manualLayout>
                  <c:x val="6.8685148164769555E-3"/>
                  <c:y val="6.294165152432869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9BE-4FDA-9386-EC0051F9AD08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pattFill prst="pct75">
                    <a:fgClr>
                      <a:schemeClr val="dk1">
                        <a:lumMod val="75000"/>
                        <a:lumOff val="25000"/>
                      </a:schemeClr>
                    </a:fgClr>
                    <a:bgClr>
                      <a:schemeClr val="dk1">
                        <a:lumMod val="65000"/>
                        <a:lumOff val="35000"/>
                      </a:schemeClr>
                    </a:bgClr>
                  </a:pattFill>
                  <a:ln>
                    <a:noFill/>
                  </a:ln>
                </c15:spPr>
              </c:ext>
            </c:extLst>
          </c:dLbls>
          <c:cat>
            <c:strRef>
              <c:f>CAATs_focus_areas!$A$2:$A$9</c:f>
              <c:strCache>
                <c:ptCount val="8"/>
                <c:pt idx="0">
                  <c:v>Account_Balances</c:v>
                </c:pt>
                <c:pt idx="1">
                  <c:v>AOPO</c:v>
                </c:pt>
                <c:pt idx="2">
                  <c:v>Assets</c:v>
                </c:pt>
                <c:pt idx="3">
                  <c:v>Class_of_Transaction</c:v>
                </c:pt>
                <c:pt idx="4">
                  <c:v>Compliance</c:v>
                </c:pt>
                <c:pt idx="5">
                  <c:v>Employee_Cost</c:v>
                </c:pt>
                <c:pt idx="6">
                  <c:v>Expenditure</c:v>
                </c:pt>
                <c:pt idx="7">
                  <c:v>Revenue</c:v>
                </c:pt>
              </c:strCache>
            </c:strRef>
          </c:cat>
          <c:val>
            <c:numRef>
              <c:f>CAATs_focus_areas!$B$2:$B$9</c:f>
              <c:numCache>
                <c:formatCode>General</c:formatCode>
                <c:ptCount val="8"/>
                <c:pt idx="0">
                  <c:v>175</c:v>
                </c:pt>
                <c:pt idx="1">
                  <c:v>19</c:v>
                </c:pt>
                <c:pt idx="2">
                  <c:v>120</c:v>
                </c:pt>
                <c:pt idx="3">
                  <c:v>149</c:v>
                </c:pt>
                <c:pt idx="4">
                  <c:v>770</c:v>
                </c:pt>
                <c:pt idx="5">
                  <c:v>177</c:v>
                </c:pt>
                <c:pt idx="6">
                  <c:v>373</c:v>
                </c:pt>
                <c:pt idx="7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E9BE-4FDA-9386-EC0051F9AD0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716820932702929"/>
          <c:y val="0.31672293858395584"/>
          <c:w val="0.26297836277344522"/>
          <c:h val="0.4367768109892116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  <a:scene3d>
      <a:camera prst="orthographicFront"/>
      <a:lightRig rig="threePt" dir="t"/>
    </a:scene3d>
    <a:sp3d>
      <a:bevelT prst="slope"/>
    </a:sp3d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image" Target="../media/image81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image" Target="../media/image8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1AF685-74E8-4FE4-8A6E-8DDB787C6D7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7EB876-9509-400B-9A75-1215A2769FF6}">
      <dgm:prSet phldrT="[Text]"/>
      <dgm:spPr>
        <a:solidFill>
          <a:srgbClr val="002060"/>
        </a:solidFill>
        <a:scene3d>
          <a:camera prst="orthographicFront"/>
          <a:lightRig rig="threePt" dir="t"/>
        </a:scene3d>
        <a:sp3d>
          <a:bevelT prst="slope"/>
        </a:sp3d>
      </dgm:spPr>
      <dgm:t>
        <a:bodyPr/>
        <a:lstStyle/>
        <a:p>
          <a:r>
            <a:rPr lang="en-US" dirty="0"/>
            <a:t>Enterprise Digital Transformation Strategy for SAI South Africa</a:t>
          </a:r>
        </a:p>
      </dgm:t>
    </dgm:pt>
    <dgm:pt modelId="{F29132C4-4D5D-4E68-84B4-909764E62927}" type="parTrans" cxnId="{8EB7967C-7FB5-4E90-84EA-E6EFA774BF2F}">
      <dgm:prSet/>
      <dgm:spPr/>
      <dgm:t>
        <a:bodyPr/>
        <a:lstStyle/>
        <a:p>
          <a:endParaRPr lang="en-US"/>
        </a:p>
      </dgm:t>
    </dgm:pt>
    <dgm:pt modelId="{45163B27-F4B1-4108-99F8-E0D18C6C36CC}" type="sibTrans" cxnId="{8EB7967C-7FB5-4E90-84EA-E6EFA774BF2F}">
      <dgm:prSet/>
      <dgm:spPr/>
      <dgm:t>
        <a:bodyPr/>
        <a:lstStyle/>
        <a:p>
          <a:endParaRPr lang="en-US"/>
        </a:p>
      </dgm:t>
    </dgm:pt>
    <dgm:pt modelId="{7B9A4A4B-BE5C-4396-9646-B2FC3C063796}">
      <dgm:prSet phldrT="[Text]"/>
      <dgm:spPr>
        <a:solidFill>
          <a:srgbClr val="002060"/>
        </a:solidFill>
        <a:scene3d>
          <a:camera prst="orthographicFront"/>
          <a:lightRig rig="threePt" dir="t"/>
        </a:scene3d>
        <a:sp3d>
          <a:bevelT prst="slope"/>
        </a:sp3d>
      </dgm:spPr>
      <dgm:t>
        <a:bodyPr/>
        <a:lstStyle/>
        <a:p>
          <a:r>
            <a:rPr lang="en-US" dirty="0" err="1"/>
            <a:t>Digitisation</a:t>
          </a:r>
          <a:r>
            <a:rPr lang="en-US" dirty="0"/>
            <a:t> strategy</a:t>
          </a:r>
        </a:p>
      </dgm:t>
    </dgm:pt>
    <dgm:pt modelId="{5B8EC736-7EAF-4908-ACF6-28C82696250F}" type="parTrans" cxnId="{C0E8342E-09FA-4A44-B99B-4088FA455A79}">
      <dgm:prSet/>
      <dgm:spPr/>
      <dgm:t>
        <a:bodyPr/>
        <a:lstStyle/>
        <a:p>
          <a:endParaRPr lang="en-US"/>
        </a:p>
      </dgm:t>
    </dgm:pt>
    <dgm:pt modelId="{F15F3763-72F9-4C99-A741-C1EDE9BABB7E}" type="sibTrans" cxnId="{C0E8342E-09FA-4A44-B99B-4088FA455A79}">
      <dgm:prSet/>
      <dgm:spPr/>
      <dgm:t>
        <a:bodyPr/>
        <a:lstStyle/>
        <a:p>
          <a:endParaRPr lang="en-US"/>
        </a:p>
      </dgm:t>
    </dgm:pt>
    <dgm:pt modelId="{36C3BD92-B299-4BA0-B128-E513DF4BD624}">
      <dgm:prSet phldrT="[Text]"/>
      <dgm:spPr>
        <a:solidFill>
          <a:srgbClr val="002060"/>
        </a:solidFill>
        <a:scene3d>
          <a:camera prst="orthographicFront"/>
          <a:lightRig rig="threePt" dir="t"/>
        </a:scene3d>
        <a:sp3d>
          <a:bevelT prst="slope"/>
        </a:sp3d>
      </dgm:spPr>
      <dgm:t>
        <a:bodyPr/>
        <a:lstStyle/>
        <a:p>
          <a:r>
            <a:rPr lang="en-US" dirty="0"/>
            <a:t>Digital initiatives</a:t>
          </a:r>
        </a:p>
      </dgm:t>
    </dgm:pt>
    <dgm:pt modelId="{9F3581AF-818D-4A25-A7F3-B6F10518E2A9}" type="parTrans" cxnId="{E6FF2190-A188-4E58-82C6-662AA5410C9D}">
      <dgm:prSet/>
      <dgm:spPr/>
      <dgm:t>
        <a:bodyPr/>
        <a:lstStyle/>
        <a:p>
          <a:endParaRPr lang="en-US"/>
        </a:p>
      </dgm:t>
    </dgm:pt>
    <dgm:pt modelId="{60442CAC-B6F9-46C8-B061-33D2C006D2AF}" type="sibTrans" cxnId="{E6FF2190-A188-4E58-82C6-662AA5410C9D}">
      <dgm:prSet/>
      <dgm:spPr/>
      <dgm:t>
        <a:bodyPr/>
        <a:lstStyle/>
        <a:p>
          <a:endParaRPr lang="en-US"/>
        </a:p>
      </dgm:t>
    </dgm:pt>
    <dgm:pt modelId="{044D9B8E-7B12-42D7-888B-8F42B0484309}">
      <dgm:prSet phldrT="[Text]"/>
      <dgm:spPr/>
      <dgm:t>
        <a:bodyPr/>
        <a:lstStyle/>
        <a:p>
          <a:endParaRPr lang="en-US" dirty="0"/>
        </a:p>
      </dgm:t>
    </dgm:pt>
    <dgm:pt modelId="{04521CBE-472B-426C-AF63-598A77AB54EA}" type="parTrans" cxnId="{F2AF8BC5-2A8B-4F8F-A198-7872AFBC45C9}">
      <dgm:prSet/>
      <dgm:spPr/>
      <dgm:t>
        <a:bodyPr/>
        <a:lstStyle/>
        <a:p>
          <a:endParaRPr lang="en-US"/>
        </a:p>
      </dgm:t>
    </dgm:pt>
    <dgm:pt modelId="{ADC76723-CD85-468F-BFC3-14F3B0585AE1}" type="sibTrans" cxnId="{F2AF8BC5-2A8B-4F8F-A198-7872AFBC45C9}">
      <dgm:prSet/>
      <dgm:spPr/>
      <dgm:t>
        <a:bodyPr/>
        <a:lstStyle/>
        <a:p>
          <a:endParaRPr lang="en-US"/>
        </a:p>
      </dgm:t>
    </dgm:pt>
    <dgm:pt modelId="{0AB0A7F8-42C1-4690-BAFB-C9C4C4FD619E}">
      <dgm:prSet/>
      <dgm:spPr>
        <a:solidFill>
          <a:srgbClr val="002060"/>
        </a:solidFill>
        <a:scene3d>
          <a:camera prst="orthographicFront"/>
          <a:lightRig rig="threePt" dir="t"/>
        </a:scene3d>
        <a:sp3d>
          <a:bevelT prst="slope"/>
        </a:sp3d>
      </dgm:spPr>
      <dgm:t>
        <a:bodyPr/>
        <a:lstStyle/>
        <a:p>
          <a:r>
            <a:rPr lang="en-US" dirty="0"/>
            <a:t>Automation of ITGCs</a:t>
          </a:r>
        </a:p>
      </dgm:t>
    </dgm:pt>
    <dgm:pt modelId="{8727FA38-66F3-4C9D-B42F-B97BC51B559C}" type="parTrans" cxnId="{FFE7341E-29FB-4721-A1BE-A33D11940B59}">
      <dgm:prSet/>
      <dgm:spPr/>
      <dgm:t>
        <a:bodyPr/>
        <a:lstStyle/>
        <a:p>
          <a:endParaRPr lang="en-US"/>
        </a:p>
      </dgm:t>
    </dgm:pt>
    <dgm:pt modelId="{9C2175EF-A6D5-4E76-8091-4796DA672110}" type="sibTrans" cxnId="{FFE7341E-29FB-4721-A1BE-A33D11940B59}">
      <dgm:prSet/>
      <dgm:spPr/>
      <dgm:t>
        <a:bodyPr/>
        <a:lstStyle/>
        <a:p>
          <a:endParaRPr lang="en-US"/>
        </a:p>
      </dgm:t>
    </dgm:pt>
    <dgm:pt modelId="{3EAFABEB-5A4E-434C-8672-35F2E6FD6462}">
      <dgm:prSet/>
      <dgm:spPr>
        <a:solidFill>
          <a:srgbClr val="002060"/>
        </a:solidFill>
        <a:scene3d>
          <a:camera prst="orthographicFront"/>
          <a:lightRig rig="threePt" dir="t"/>
        </a:scene3d>
        <a:sp3d>
          <a:bevelT prst="slope"/>
        </a:sp3d>
      </dgm:spPr>
      <dgm:t>
        <a:bodyPr/>
        <a:lstStyle/>
        <a:p>
          <a:r>
            <a:rPr lang="en-US" dirty="0"/>
            <a:t>Successes and challenges</a:t>
          </a:r>
        </a:p>
      </dgm:t>
    </dgm:pt>
    <dgm:pt modelId="{EC47E2A9-EFBF-4463-82C9-B5BB95C87AC7}" type="parTrans" cxnId="{3EEF12AB-20DF-4C25-B514-DA8A79738028}">
      <dgm:prSet/>
      <dgm:spPr/>
      <dgm:t>
        <a:bodyPr/>
        <a:lstStyle/>
        <a:p>
          <a:endParaRPr lang="en-US"/>
        </a:p>
      </dgm:t>
    </dgm:pt>
    <dgm:pt modelId="{46A1A27E-CCEB-47E7-AAEE-87C5D7CE1939}" type="sibTrans" cxnId="{3EEF12AB-20DF-4C25-B514-DA8A79738028}">
      <dgm:prSet/>
      <dgm:spPr/>
      <dgm:t>
        <a:bodyPr/>
        <a:lstStyle/>
        <a:p>
          <a:endParaRPr lang="en-US"/>
        </a:p>
      </dgm:t>
    </dgm:pt>
    <dgm:pt modelId="{ED02B70B-A75A-47DB-89AB-82FFBD7EE336}">
      <dgm:prSet phldrT="[Text]"/>
      <dgm:spPr>
        <a:solidFill>
          <a:srgbClr val="002060"/>
        </a:solidFill>
        <a:scene3d>
          <a:camera prst="orthographicFront"/>
          <a:lightRig rig="threePt" dir="t"/>
        </a:scene3d>
        <a:sp3d>
          <a:bevelT prst="slope"/>
        </a:sp3d>
      </dgm:spPr>
      <dgm:t>
        <a:bodyPr/>
        <a:lstStyle/>
        <a:p>
          <a:r>
            <a:rPr lang="en-US" dirty="0"/>
            <a:t>ISA Value Proposition</a:t>
          </a:r>
        </a:p>
      </dgm:t>
    </dgm:pt>
    <dgm:pt modelId="{2AB9C5BF-8038-4A79-B0D6-FFCE7D5202B1}" type="parTrans" cxnId="{CECF1CB9-258F-4C3D-A8A4-C119DE0ACCDE}">
      <dgm:prSet/>
      <dgm:spPr/>
      <dgm:t>
        <a:bodyPr/>
        <a:lstStyle/>
        <a:p>
          <a:endParaRPr lang="en-ZA"/>
        </a:p>
      </dgm:t>
    </dgm:pt>
    <dgm:pt modelId="{00DFEC49-7E1B-457A-A0A3-C2D6B53864CA}" type="sibTrans" cxnId="{CECF1CB9-258F-4C3D-A8A4-C119DE0ACCDE}">
      <dgm:prSet/>
      <dgm:spPr/>
      <dgm:t>
        <a:bodyPr/>
        <a:lstStyle/>
        <a:p>
          <a:endParaRPr lang="en-ZA"/>
        </a:p>
      </dgm:t>
    </dgm:pt>
    <dgm:pt modelId="{2C7D3E1E-1C9F-445A-9AA6-3FB88BA7BAE3}" type="pres">
      <dgm:prSet presAssocID="{001AF685-74E8-4FE4-8A6E-8DDB787C6D78}" presName="linear" presStyleCnt="0">
        <dgm:presLayoutVars>
          <dgm:dir/>
          <dgm:animLvl val="lvl"/>
          <dgm:resizeHandles val="exact"/>
        </dgm:presLayoutVars>
      </dgm:prSet>
      <dgm:spPr/>
    </dgm:pt>
    <dgm:pt modelId="{3E8215B2-32D6-4B21-B8F7-CF4261CE4CD4}" type="pres">
      <dgm:prSet presAssocID="{2E7EB876-9509-400B-9A75-1215A2769FF6}" presName="parentLin" presStyleCnt="0"/>
      <dgm:spPr/>
    </dgm:pt>
    <dgm:pt modelId="{17398E34-D950-4C16-85FF-92CF41C194B8}" type="pres">
      <dgm:prSet presAssocID="{2E7EB876-9509-400B-9A75-1215A2769FF6}" presName="parentLeftMargin" presStyleLbl="node1" presStyleIdx="0" presStyleCnt="6"/>
      <dgm:spPr/>
    </dgm:pt>
    <dgm:pt modelId="{B944F3D1-62F0-4077-AF86-FC3EA4574074}" type="pres">
      <dgm:prSet presAssocID="{2E7EB876-9509-400B-9A75-1215A2769FF6}" presName="parentText" presStyleLbl="node1" presStyleIdx="0" presStyleCnt="6" custScaleY="121001">
        <dgm:presLayoutVars>
          <dgm:chMax val="0"/>
          <dgm:bulletEnabled val="1"/>
        </dgm:presLayoutVars>
      </dgm:prSet>
      <dgm:spPr/>
    </dgm:pt>
    <dgm:pt modelId="{E73425D9-2E95-4D4D-B5F2-C55A5A4747DD}" type="pres">
      <dgm:prSet presAssocID="{2E7EB876-9509-400B-9A75-1215A2769FF6}" presName="negativeSpace" presStyleCnt="0"/>
      <dgm:spPr/>
    </dgm:pt>
    <dgm:pt modelId="{D65FEB74-E499-45C6-B2E4-0BC2954D5C72}" type="pres">
      <dgm:prSet presAssocID="{2E7EB876-9509-400B-9A75-1215A2769FF6}" presName="childText" presStyleLbl="conFgAcc1" presStyleIdx="0" presStyleCnt="6" custScaleY="121001">
        <dgm:presLayoutVars>
          <dgm:bulletEnabled val="1"/>
        </dgm:presLayoutVars>
      </dgm:prSet>
      <dgm:spPr/>
    </dgm:pt>
    <dgm:pt modelId="{734650DF-0D63-446E-BB79-9BB27174EAFB}" type="pres">
      <dgm:prSet presAssocID="{45163B27-F4B1-4108-99F8-E0D18C6C36CC}" presName="spaceBetweenRectangles" presStyleCnt="0"/>
      <dgm:spPr/>
    </dgm:pt>
    <dgm:pt modelId="{B4C5E3CD-A269-4AF1-AE46-91CABA619ED1}" type="pres">
      <dgm:prSet presAssocID="{ED02B70B-A75A-47DB-89AB-82FFBD7EE336}" presName="parentLin" presStyleCnt="0"/>
      <dgm:spPr/>
    </dgm:pt>
    <dgm:pt modelId="{C4AF1C34-F4D6-4E54-898D-FCB6607496AA}" type="pres">
      <dgm:prSet presAssocID="{ED02B70B-A75A-47DB-89AB-82FFBD7EE336}" presName="parentLeftMargin" presStyleLbl="node1" presStyleIdx="0" presStyleCnt="6" custScaleY="121001"/>
      <dgm:spPr/>
    </dgm:pt>
    <dgm:pt modelId="{82670C40-6B17-484E-93C9-97F0ABAE432F}" type="pres">
      <dgm:prSet presAssocID="{ED02B70B-A75A-47DB-89AB-82FFBD7EE336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01599552-10BF-4E90-9CAC-A8459B6FD275}" type="pres">
      <dgm:prSet presAssocID="{ED02B70B-A75A-47DB-89AB-82FFBD7EE336}" presName="negativeSpace" presStyleCnt="0"/>
      <dgm:spPr/>
    </dgm:pt>
    <dgm:pt modelId="{455C909F-E0DC-43E5-8DC6-237BA46928A9}" type="pres">
      <dgm:prSet presAssocID="{ED02B70B-A75A-47DB-89AB-82FFBD7EE336}" presName="childText" presStyleLbl="conFgAcc1" presStyleIdx="1" presStyleCnt="6">
        <dgm:presLayoutVars>
          <dgm:bulletEnabled val="1"/>
        </dgm:presLayoutVars>
      </dgm:prSet>
      <dgm:spPr/>
    </dgm:pt>
    <dgm:pt modelId="{60AFFEA9-D827-4CB1-B47C-F4B465911E54}" type="pres">
      <dgm:prSet presAssocID="{00DFEC49-7E1B-457A-A0A3-C2D6B53864CA}" presName="spaceBetweenRectangles" presStyleCnt="0"/>
      <dgm:spPr/>
    </dgm:pt>
    <dgm:pt modelId="{5A7D5BD9-B64F-4D53-83B6-F9B879E98C29}" type="pres">
      <dgm:prSet presAssocID="{7B9A4A4B-BE5C-4396-9646-B2FC3C063796}" presName="parentLin" presStyleCnt="0"/>
      <dgm:spPr/>
    </dgm:pt>
    <dgm:pt modelId="{E4108DC8-D19D-445B-9862-0A2B0D2ABFAF}" type="pres">
      <dgm:prSet presAssocID="{7B9A4A4B-BE5C-4396-9646-B2FC3C063796}" presName="parentLeftMargin" presStyleLbl="node1" presStyleIdx="1" presStyleCnt="6"/>
      <dgm:spPr/>
    </dgm:pt>
    <dgm:pt modelId="{E9CB5169-9628-4EDB-80E0-B0B4221FAA49}" type="pres">
      <dgm:prSet presAssocID="{7B9A4A4B-BE5C-4396-9646-B2FC3C063796}" presName="parentText" presStyleLbl="node1" presStyleIdx="2" presStyleCnt="6" custScaleY="121001">
        <dgm:presLayoutVars>
          <dgm:chMax val="0"/>
          <dgm:bulletEnabled val="1"/>
        </dgm:presLayoutVars>
      </dgm:prSet>
      <dgm:spPr/>
    </dgm:pt>
    <dgm:pt modelId="{4EEF9675-5B92-4008-9536-E0A0E6FFD449}" type="pres">
      <dgm:prSet presAssocID="{7B9A4A4B-BE5C-4396-9646-B2FC3C063796}" presName="negativeSpace" presStyleCnt="0"/>
      <dgm:spPr/>
    </dgm:pt>
    <dgm:pt modelId="{EE0B48D6-3BA7-456A-AB8B-E0C959B6A557}" type="pres">
      <dgm:prSet presAssocID="{7B9A4A4B-BE5C-4396-9646-B2FC3C063796}" presName="childText" presStyleLbl="conFgAcc1" presStyleIdx="2" presStyleCnt="6" custScaleY="121001">
        <dgm:presLayoutVars>
          <dgm:bulletEnabled val="1"/>
        </dgm:presLayoutVars>
      </dgm:prSet>
      <dgm:spPr/>
    </dgm:pt>
    <dgm:pt modelId="{3F7CBB3C-6E35-462A-AC4F-293499B119BD}" type="pres">
      <dgm:prSet presAssocID="{F15F3763-72F9-4C99-A741-C1EDE9BABB7E}" presName="spaceBetweenRectangles" presStyleCnt="0"/>
      <dgm:spPr/>
    </dgm:pt>
    <dgm:pt modelId="{E7B22439-DDA8-4FEF-92A4-26A916BB6CF4}" type="pres">
      <dgm:prSet presAssocID="{36C3BD92-B299-4BA0-B128-E513DF4BD624}" presName="parentLin" presStyleCnt="0"/>
      <dgm:spPr/>
    </dgm:pt>
    <dgm:pt modelId="{24F5B513-AFB8-4C35-A392-6DBDE2F2F4A6}" type="pres">
      <dgm:prSet presAssocID="{36C3BD92-B299-4BA0-B128-E513DF4BD624}" presName="parentLeftMargin" presStyleLbl="node1" presStyleIdx="2" presStyleCnt="6"/>
      <dgm:spPr/>
    </dgm:pt>
    <dgm:pt modelId="{814B0002-B29D-4B59-9E08-6789EAF47F56}" type="pres">
      <dgm:prSet presAssocID="{36C3BD92-B299-4BA0-B128-E513DF4BD624}" presName="parentText" presStyleLbl="node1" presStyleIdx="3" presStyleCnt="6" custScaleY="121001">
        <dgm:presLayoutVars>
          <dgm:chMax val="0"/>
          <dgm:bulletEnabled val="1"/>
        </dgm:presLayoutVars>
      </dgm:prSet>
      <dgm:spPr/>
    </dgm:pt>
    <dgm:pt modelId="{0B0F6E5F-DDC8-4B9F-80E5-DA5135D5D265}" type="pres">
      <dgm:prSet presAssocID="{36C3BD92-B299-4BA0-B128-E513DF4BD624}" presName="negativeSpace" presStyleCnt="0"/>
      <dgm:spPr/>
    </dgm:pt>
    <dgm:pt modelId="{7D442782-FACE-451C-8F13-0632E355BDB9}" type="pres">
      <dgm:prSet presAssocID="{36C3BD92-B299-4BA0-B128-E513DF4BD624}" presName="childText" presStyleLbl="conFgAcc1" presStyleIdx="3" presStyleCnt="6" custScaleY="121001">
        <dgm:presLayoutVars>
          <dgm:bulletEnabled val="1"/>
        </dgm:presLayoutVars>
      </dgm:prSet>
      <dgm:spPr/>
    </dgm:pt>
    <dgm:pt modelId="{62BC4246-05EA-4DFB-AE2A-D6D9DCE70B86}" type="pres">
      <dgm:prSet presAssocID="{60442CAC-B6F9-46C8-B061-33D2C006D2AF}" presName="spaceBetweenRectangles" presStyleCnt="0"/>
      <dgm:spPr/>
    </dgm:pt>
    <dgm:pt modelId="{975B267C-6510-428D-A452-2E37151C0735}" type="pres">
      <dgm:prSet presAssocID="{0AB0A7F8-42C1-4690-BAFB-C9C4C4FD619E}" presName="parentLin" presStyleCnt="0"/>
      <dgm:spPr/>
    </dgm:pt>
    <dgm:pt modelId="{92AAB541-F167-4552-AC5D-C7E37A2C4026}" type="pres">
      <dgm:prSet presAssocID="{0AB0A7F8-42C1-4690-BAFB-C9C4C4FD619E}" presName="parentLeftMargin" presStyleLbl="node1" presStyleIdx="3" presStyleCnt="6"/>
      <dgm:spPr/>
    </dgm:pt>
    <dgm:pt modelId="{3343648D-0770-4029-85F3-D50BBA9F70DC}" type="pres">
      <dgm:prSet presAssocID="{0AB0A7F8-42C1-4690-BAFB-C9C4C4FD619E}" presName="parentText" presStyleLbl="node1" presStyleIdx="4" presStyleCnt="6" custScaleY="121001">
        <dgm:presLayoutVars>
          <dgm:chMax val="0"/>
          <dgm:bulletEnabled val="1"/>
        </dgm:presLayoutVars>
      </dgm:prSet>
      <dgm:spPr/>
    </dgm:pt>
    <dgm:pt modelId="{8F2F1971-579F-4417-B202-74BFC72B97B9}" type="pres">
      <dgm:prSet presAssocID="{0AB0A7F8-42C1-4690-BAFB-C9C4C4FD619E}" presName="negativeSpace" presStyleCnt="0"/>
      <dgm:spPr/>
    </dgm:pt>
    <dgm:pt modelId="{86D3BD2C-E94F-419D-A06D-EE986A2ACF16}" type="pres">
      <dgm:prSet presAssocID="{0AB0A7F8-42C1-4690-BAFB-C9C4C4FD619E}" presName="childText" presStyleLbl="conFgAcc1" presStyleIdx="4" presStyleCnt="6" custScaleY="121001">
        <dgm:presLayoutVars>
          <dgm:bulletEnabled val="1"/>
        </dgm:presLayoutVars>
      </dgm:prSet>
      <dgm:spPr/>
    </dgm:pt>
    <dgm:pt modelId="{393E68F6-D980-405C-B479-CF6CFC07A14A}" type="pres">
      <dgm:prSet presAssocID="{9C2175EF-A6D5-4E76-8091-4796DA672110}" presName="spaceBetweenRectangles" presStyleCnt="0"/>
      <dgm:spPr/>
    </dgm:pt>
    <dgm:pt modelId="{9CE6DF71-8C08-495F-810E-560B77285127}" type="pres">
      <dgm:prSet presAssocID="{3EAFABEB-5A4E-434C-8672-35F2E6FD6462}" presName="parentLin" presStyleCnt="0"/>
      <dgm:spPr/>
    </dgm:pt>
    <dgm:pt modelId="{BA35A67D-A77A-46C5-86E7-AB522644DA44}" type="pres">
      <dgm:prSet presAssocID="{3EAFABEB-5A4E-434C-8672-35F2E6FD6462}" presName="parentLeftMargin" presStyleLbl="node1" presStyleIdx="4" presStyleCnt="6"/>
      <dgm:spPr/>
    </dgm:pt>
    <dgm:pt modelId="{56928398-A1D0-426D-811E-2D4DA3F6249F}" type="pres">
      <dgm:prSet presAssocID="{3EAFABEB-5A4E-434C-8672-35F2E6FD6462}" presName="parentText" presStyleLbl="node1" presStyleIdx="5" presStyleCnt="6" custScaleY="121001">
        <dgm:presLayoutVars>
          <dgm:chMax val="0"/>
          <dgm:bulletEnabled val="1"/>
        </dgm:presLayoutVars>
      </dgm:prSet>
      <dgm:spPr/>
    </dgm:pt>
    <dgm:pt modelId="{105AF8BC-798A-4628-BC91-74FF1572B370}" type="pres">
      <dgm:prSet presAssocID="{3EAFABEB-5A4E-434C-8672-35F2E6FD6462}" presName="negativeSpace" presStyleCnt="0"/>
      <dgm:spPr/>
    </dgm:pt>
    <dgm:pt modelId="{F0933338-EF19-4BB8-B2C6-C90E3F9E3449}" type="pres">
      <dgm:prSet presAssocID="{3EAFABEB-5A4E-434C-8672-35F2E6FD6462}" presName="childText" presStyleLbl="conFgAcc1" presStyleIdx="5" presStyleCnt="6" custScaleY="121001">
        <dgm:presLayoutVars>
          <dgm:bulletEnabled val="1"/>
        </dgm:presLayoutVars>
      </dgm:prSet>
      <dgm:spPr/>
    </dgm:pt>
  </dgm:ptLst>
  <dgm:cxnLst>
    <dgm:cxn modelId="{FFE7341E-29FB-4721-A1BE-A33D11940B59}" srcId="{001AF685-74E8-4FE4-8A6E-8DDB787C6D78}" destId="{0AB0A7F8-42C1-4690-BAFB-C9C4C4FD619E}" srcOrd="4" destOrd="0" parTransId="{8727FA38-66F3-4C9D-B42F-B97BC51B559C}" sibTransId="{9C2175EF-A6D5-4E76-8091-4796DA672110}"/>
    <dgm:cxn modelId="{A34FDB22-8A13-4BA8-BB05-463167556E09}" type="presOf" srcId="{36C3BD92-B299-4BA0-B128-E513DF4BD624}" destId="{814B0002-B29D-4B59-9E08-6789EAF47F56}" srcOrd="1" destOrd="0" presId="urn:microsoft.com/office/officeart/2005/8/layout/list1"/>
    <dgm:cxn modelId="{C0E8342E-09FA-4A44-B99B-4088FA455A79}" srcId="{001AF685-74E8-4FE4-8A6E-8DDB787C6D78}" destId="{7B9A4A4B-BE5C-4396-9646-B2FC3C063796}" srcOrd="2" destOrd="0" parTransId="{5B8EC736-7EAF-4908-ACF6-28C82696250F}" sibTransId="{F15F3763-72F9-4C99-A741-C1EDE9BABB7E}"/>
    <dgm:cxn modelId="{69722D5E-6A97-47B7-A247-D07A4AB7699B}" type="presOf" srcId="{2E7EB876-9509-400B-9A75-1215A2769FF6}" destId="{17398E34-D950-4C16-85FF-92CF41C194B8}" srcOrd="0" destOrd="0" presId="urn:microsoft.com/office/officeart/2005/8/layout/list1"/>
    <dgm:cxn modelId="{DAD30262-FCA0-4B78-B473-1612ED6636DE}" type="presOf" srcId="{7B9A4A4B-BE5C-4396-9646-B2FC3C063796}" destId="{E9CB5169-9628-4EDB-80E0-B0B4221FAA49}" srcOrd="1" destOrd="0" presId="urn:microsoft.com/office/officeart/2005/8/layout/list1"/>
    <dgm:cxn modelId="{9232CE4D-739E-432C-8B2E-03D37151C31E}" type="presOf" srcId="{3EAFABEB-5A4E-434C-8672-35F2E6FD6462}" destId="{BA35A67D-A77A-46C5-86E7-AB522644DA44}" srcOrd="0" destOrd="0" presId="urn:microsoft.com/office/officeart/2005/8/layout/list1"/>
    <dgm:cxn modelId="{2AC5FD58-2B19-4125-B562-204454E08D4E}" type="presOf" srcId="{ED02B70B-A75A-47DB-89AB-82FFBD7EE336}" destId="{82670C40-6B17-484E-93C9-97F0ABAE432F}" srcOrd="1" destOrd="0" presId="urn:microsoft.com/office/officeart/2005/8/layout/list1"/>
    <dgm:cxn modelId="{D36ABA59-2284-499A-9B3E-DCE28195F66F}" type="presOf" srcId="{2E7EB876-9509-400B-9A75-1215A2769FF6}" destId="{B944F3D1-62F0-4077-AF86-FC3EA4574074}" srcOrd="1" destOrd="0" presId="urn:microsoft.com/office/officeart/2005/8/layout/list1"/>
    <dgm:cxn modelId="{8EB7967C-7FB5-4E90-84EA-E6EFA774BF2F}" srcId="{001AF685-74E8-4FE4-8A6E-8DDB787C6D78}" destId="{2E7EB876-9509-400B-9A75-1215A2769FF6}" srcOrd="0" destOrd="0" parTransId="{F29132C4-4D5D-4E68-84B4-909764E62927}" sibTransId="{45163B27-F4B1-4108-99F8-E0D18C6C36CC}"/>
    <dgm:cxn modelId="{99BDEA86-B1A3-483F-A7B0-4328DA660E5D}" type="presOf" srcId="{044D9B8E-7B12-42D7-888B-8F42B0484309}" destId="{EE0B48D6-3BA7-456A-AB8B-E0C959B6A557}" srcOrd="0" destOrd="0" presId="urn:microsoft.com/office/officeart/2005/8/layout/list1"/>
    <dgm:cxn modelId="{E6FF2190-A188-4E58-82C6-662AA5410C9D}" srcId="{001AF685-74E8-4FE4-8A6E-8DDB787C6D78}" destId="{36C3BD92-B299-4BA0-B128-E513DF4BD624}" srcOrd="3" destOrd="0" parTransId="{9F3581AF-818D-4A25-A7F3-B6F10518E2A9}" sibTransId="{60442CAC-B6F9-46C8-B061-33D2C006D2AF}"/>
    <dgm:cxn modelId="{E5EE8192-8883-4DBC-A785-4048DAE68350}" type="presOf" srcId="{7B9A4A4B-BE5C-4396-9646-B2FC3C063796}" destId="{E4108DC8-D19D-445B-9862-0A2B0D2ABFAF}" srcOrd="0" destOrd="0" presId="urn:microsoft.com/office/officeart/2005/8/layout/list1"/>
    <dgm:cxn modelId="{34CB1994-8539-4788-86D7-CB653958448B}" type="presOf" srcId="{ED02B70B-A75A-47DB-89AB-82FFBD7EE336}" destId="{C4AF1C34-F4D6-4E54-898D-FCB6607496AA}" srcOrd="0" destOrd="0" presId="urn:microsoft.com/office/officeart/2005/8/layout/list1"/>
    <dgm:cxn modelId="{CBBABEA7-81DF-4383-9838-BBE2918B4723}" type="presOf" srcId="{0AB0A7F8-42C1-4690-BAFB-C9C4C4FD619E}" destId="{92AAB541-F167-4552-AC5D-C7E37A2C4026}" srcOrd="0" destOrd="0" presId="urn:microsoft.com/office/officeart/2005/8/layout/list1"/>
    <dgm:cxn modelId="{637B1EA9-3FEF-4709-9840-D702F9843734}" type="presOf" srcId="{3EAFABEB-5A4E-434C-8672-35F2E6FD6462}" destId="{56928398-A1D0-426D-811E-2D4DA3F6249F}" srcOrd="1" destOrd="0" presId="urn:microsoft.com/office/officeart/2005/8/layout/list1"/>
    <dgm:cxn modelId="{3EEF12AB-20DF-4C25-B514-DA8A79738028}" srcId="{001AF685-74E8-4FE4-8A6E-8DDB787C6D78}" destId="{3EAFABEB-5A4E-434C-8672-35F2E6FD6462}" srcOrd="5" destOrd="0" parTransId="{EC47E2A9-EFBF-4463-82C9-B5BB95C87AC7}" sibTransId="{46A1A27E-CCEB-47E7-AAEE-87C5D7CE1939}"/>
    <dgm:cxn modelId="{CECF1CB9-258F-4C3D-A8A4-C119DE0ACCDE}" srcId="{001AF685-74E8-4FE4-8A6E-8DDB787C6D78}" destId="{ED02B70B-A75A-47DB-89AB-82FFBD7EE336}" srcOrd="1" destOrd="0" parTransId="{2AB9C5BF-8038-4A79-B0D6-FFCE7D5202B1}" sibTransId="{00DFEC49-7E1B-457A-A0A3-C2D6B53864CA}"/>
    <dgm:cxn modelId="{F2AF8BC5-2A8B-4F8F-A198-7872AFBC45C9}" srcId="{7B9A4A4B-BE5C-4396-9646-B2FC3C063796}" destId="{044D9B8E-7B12-42D7-888B-8F42B0484309}" srcOrd="0" destOrd="0" parTransId="{04521CBE-472B-426C-AF63-598A77AB54EA}" sibTransId="{ADC76723-CD85-468F-BFC3-14F3B0585AE1}"/>
    <dgm:cxn modelId="{F2B010CB-C6A0-4993-AD5A-66F79B6C3E36}" type="presOf" srcId="{36C3BD92-B299-4BA0-B128-E513DF4BD624}" destId="{24F5B513-AFB8-4C35-A392-6DBDE2F2F4A6}" srcOrd="0" destOrd="0" presId="urn:microsoft.com/office/officeart/2005/8/layout/list1"/>
    <dgm:cxn modelId="{BC52D7E4-B8C2-4D51-9D22-B59DE8F0BEA9}" type="presOf" srcId="{0AB0A7F8-42C1-4690-BAFB-C9C4C4FD619E}" destId="{3343648D-0770-4029-85F3-D50BBA9F70DC}" srcOrd="1" destOrd="0" presId="urn:microsoft.com/office/officeart/2005/8/layout/list1"/>
    <dgm:cxn modelId="{CF3D72F5-2DE5-4AE1-9CCF-934153777A33}" type="presOf" srcId="{001AF685-74E8-4FE4-8A6E-8DDB787C6D78}" destId="{2C7D3E1E-1C9F-445A-9AA6-3FB88BA7BAE3}" srcOrd="0" destOrd="0" presId="urn:microsoft.com/office/officeart/2005/8/layout/list1"/>
    <dgm:cxn modelId="{05FB1224-71EE-4387-BA03-F00D8260F7DA}" type="presParOf" srcId="{2C7D3E1E-1C9F-445A-9AA6-3FB88BA7BAE3}" destId="{3E8215B2-32D6-4B21-B8F7-CF4261CE4CD4}" srcOrd="0" destOrd="0" presId="urn:microsoft.com/office/officeart/2005/8/layout/list1"/>
    <dgm:cxn modelId="{F4ABB547-C2B2-44EB-8DC9-C2FAB0C2DEA3}" type="presParOf" srcId="{3E8215B2-32D6-4B21-B8F7-CF4261CE4CD4}" destId="{17398E34-D950-4C16-85FF-92CF41C194B8}" srcOrd="0" destOrd="0" presId="urn:microsoft.com/office/officeart/2005/8/layout/list1"/>
    <dgm:cxn modelId="{A00CE8E0-ECF9-4A47-825F-019F1E47AB6A}" type="presParOf" srcId="{3E8215B2-32D6-4B21-B8F7-CF4261CE4CD4}" destId="{B944F3D1-62F0-4077-AF86-FC3EA4574074}" srcOrd="1" destOrd="0" presId="urn:microsoft.com/office/officeart/2005/8/layout/list1"/>
    <dgm:cxn modelId="{C48170D7-D863-46B8-A608-B5023BA96EF3}" type="presParOf" srcId="{2C7D3E1E-1C9F-445A-9AA6-3FB88BA7BAE3}" destId="{E73425D9-2E95-4D4D-B5F2-C55A5A4747DD}" srcOrd="1" destOrd="0" presId="urn:microsoft.com/office/officeart/2005/8/layout/list1"/>
    <dgm:cxn modelId="{45CDFA99-44EF-462F-9A2F-6A0B3ECE700F}" type="presParOf" srcId="{2C7D3E1E-1C9F-445A-9AA6-3FB88BA7BAE3}" destId="{D65FEB74-E499-45C6-B2E4-0BC2954D5C72}" srcOrd="2" destOrd="0" presId="urn:microsoft.com/office/officeart/2005/8/layout/list1"/>
    <dgm:cxn modelId="{A4E54D52-5443-49C7-B030-29024AC7A612}" type="presParOf" srcId="{2C7D3E1E-1C9F-445A-9AA6-3FB88BA7BAE3}" destId="{734650DF-0D63-446E-BB79-9BB27174EAFB}" srcOrd="3" destOrd="0" presId="urn:microsoft.com/office/officeart/2005/8/layout/list1"/>
    <dgm:cxn modelId="{C3F4C7DC-8D6C-4F75-88A2-39EE49BDADF0}" type="presParOf" srcId="{2C7D3E1E-1C9F-445A-9AA6-3FB88BA7BAE3}" destId="{B4C5E3CD-A269-4AF1-AE46-91CABA619ED1}" srcOrd="4" destOrd="0" presId="urn:microsoft.com/office/officeart/2005/8/layout/list1"/>
    <dgm:cxn modelId="{4A91E45C-A4AB-4838-9E93-01E1C6A16E71}" type="presParOf" srcId="{B4C5E3CD-A269-4AF1-AE46-91CABA619ED1}" destId="{C4AF1C34-F4D6-4E54-898D-FCB6607496AA}" srcOrd="0" destOrd="0" presId="urn:microsoft.com/office/officeart/2005/8/layout/list1"/>
    <dgm:cxn modelId="{65ACBB8D-AC95-414B-B154-2D879CA75387}" type="presParOf" srcId="{B4C5E3CD-A269-4AF1-AE46-91CABA619ED1}" destId="{82670C40-6B17-484E-93C9-97F0ABAE432F}" srcOrd="1" destOrd="0" presId="urn:microsoft.com/office/officeart/2005/8/layout/list1"/>
    <dgm:cxn modelId="{67983C65-5125-4D00-BEEE-742AE64BEBA3}" type="presParOf" srcId="{2C7D3E1E-1C9F-445A-9AA6-3FB88BA7BAE3}" destId="{01599552-10BF-4E90-9CAC-A8459B6FD275}" srcOrd="5" destOrd="0" presId="urn:microsoft.com/office/officeart/2005/8/layout/list1"/>
    <dgm:cxn modelId="{1ADFEAE1-6D8E-4666-888D-B52E6A204211}" type="presParOf" srcId="{2C7D3E1E-1C9F-445A-9AA6-3FB88BA7BAE3}" destId="{455C909F-E0DC-43E5-8DC6-237BA46928A9}" srcOrd="6" destOrd="0" presId="urn:microsoft.com/office/officeart/2005/8/layout/list1"/>
    <dgm:cxn modelId="{DE3C9F33-B3AC-4B26-AA4D-3349ADD533E6}" type="presParOf" srcId="{2C7D3E1E-1C9F-445A-9AA6-3FB88BA7BAE3}" destId="{60AFFEA9-D827-4CB1-B47C-F4B465911E54}" srcOrd="7" destOrd="0" presId="urn:microsoft.com/office/officeart/2005/8/layout/list1"/>
    <dgm:cxn modelId="{629477FE-6B7F-40F1-A4D4-27440D1F8F2B}" type="presParOf" srcId="{2C7D3E1E-1C9F-445A-9AA6-3FB88BA7BAE3}" destId="{5A7D5BD9-B64F-4D53-83B6-F9B879E98C29}" srcOrd="8" destOrd="0" presId="urn:microsoft.com/office/officeart/2005/8/layout/list1"/>
    <dgm:cxn modelId="{FF59C14B-4826-4ABF-AE06-5D35A3FA7F5F}" type="presParOf" srcId="{5A7D5BD9-B64F-4D53-83B6-F9B879E98C29}" destId="{E4108DC8-D19D-445B-9862-0A2B0D2ABFAF}" srcOrd="0" destOrd="0" presId="urn:microsoft.com/office/officeart/2005/8/layout/list1"/>
    <dgm:cxn modelId="{9AD69819-2936-4881-A1E2-99CECB4978A1}" type="presParOf" srcId="{5A7D5BD9-B64F-4D53-83B6-F9B879E98C29}" destId="{E9CB5169-9628-4EDB-80E0-B0B4221FAA49}" srcOrd="1" destOrd="0" presId="urn:microsoft.com/office/officeart/2005/8/layout/list1"/>
    <dgm:cxn modelId="{891F6043-6CD2-429A-A1A9-1842598259AE}" type="presParOf" srcId="{2C7D3E1E-1C9F-445A-9AA6-3FB88BA7BAE3}" destId="{4EEF9675-5B92-4008-9536-E0A0E6FFD449}" srcOrd="9" destOrd="0" presId="urn:microsoft.com/office/officeart/2005/8/layout/list1"/>
    <dgm:cxn modelId="{A4626505-D810-4A36-BFD4-885CC8C0E05D}" type="presParOf" srcId="{2C7D3E1E-1C9F-445A-9AA6-3FB88BA7BAE3}" destId="{EE0B48D6-3BA7-456A-AB8B-E0C959B6A557}" srcOrd="10" destOrd="0" presId="urn:microsoft.com/office/officeart/2005/8/layout/list1"/>
    <dgm:cxn modelId="{88023939-CE9B-4183-A8F0-17A8719DB577}" type="presParOf" srcId="{2C7D3E1E-1C9F-445A-9AA6-3FB88BA7BAE3}" destId="{3F7CBB3C-6E35-462A-AC4F-293499B119BD}" srcOrd="11" destOrd="0" presId="urn:microsoft.com/office/officeart/2005/8/layout/list1"/>
    <dgm:cxn modelId="{1519939C-1B78-418A-BC9D-AEA8AC3AF85F}" type="presParOf" srcId="{2C7D3E1E-1C9F-445A-9AA6-3FB88BA7BAE3}" destId="{E7B22439-DDA8-4FEF-92A4-26A916BB6CF4}" srcOrd="12" destOrd="0" presId="urn:microsoft.com/office/officeart/2005/8/layout/list1"/>
    <dgm:cxn modelId="{8821636C-F9A2-4F45-B07B-5F7B1ED3F0F5}" type="presParOf" srcId="{E7B22439-DDA8-4FEF-92A4-26A916BB6CF4}" destId="{24F5B513-AFB8-4C35-A392-6DBDE2F2F4A6}" srcOrd="0" destOrd="0" presId="urn:microsoft.com/office/officeart/2005/8/layout/list1"/>
    <dgm:cxn modelId="{2966ABB6-4686-4CE8-B3A1-EF1E1B58B56B}" type="presParOf" srcId="{E7B22439-DDA8-4FEF-92A4-26A916BB6CF4}" destId="{814B0002-B29D-4B59-9E08-6789EAF47F56}" srcOrd="1" destOrd="0" presId="urn:microsoft.com/office/officeart/2005/8/layout/list1"/>
    <dgm:cxn modelId="{31BF68E6-2760-4E1E-B700-13AAFA29D219}" type="presParOf" srcId="{2C7D3E1E-1C9F-445A-9AA6-3FB88BA7BAE3}" destId="{0B0F6E5F-DDC8-4B9F-80E5-DA5135D5D265}" srcOrd="13" destOrd="0" presId="urn:microsoft.com/office/officeart/2005/8/layout/list1"/>
    <dgm:cxn modelId="{BF0FA90C-5B76-45FF-A9DB-E2A6AC9BE24E}" type="presParOf" srcId="{2C7D3E1E-1C9F-445A-9AA6-3FB88BA7BAE3}" destId="{7D442782-FACE-451C-8F13-0632E355BDB9}" srcOrd="14" destOrd="0" presId="urn:microsoft.com/office/officeart/2005/8/layout/list1"/>
    <dgm:cxn modelId="{F6A7BEB5-3A1B-4133-BAF2-D765DF0FC3E1}" type="presParOf" srcId="{2C7D3E1E-1C9F-445A-9AA6-3FB88BA7BAE3}" destId="{62BC4246-05EA-4DFB-AE2A-D6D9DCE70B86}" srcOrd="15" destOrd="0" presId="urn:microsoft.com/office/officeart/2005/8/layout/list1"/>
    <dgm:cxn modelId="{667D0778-3EA4-4BE9-BA26-A261D720FA38}" type="presParOf" srcId="{2C7D3E1E-1C9F-445A-9AA6-3FB88BA7BAE3}" destId="{975B267C-6510-428D-A452-2E37151C0735}" srcOrd="16" destOrd="0" presId="urn:microsoft.com/office/officeart/2005/8/layout/list1"/>
    <dgm:cxn modelId="{38A5A874-3B3A-4A15-9D91-5B99E69B9FA6}" type="presParOf" srcId="{975B267C-6510-428D-A452-2E37151C0735}" destId="{92AAB541-F167-4552-AC5D-C7E37A2C4026}" srcOrd="0" destOrd="0" presId="urn:microsoft.com/office/officeart/2005/8/layout/list1"/>
    <dgm:cxn modelId="{2CE7BFDE-0C00-4EF0-9128-41F1B08F4C31}" type="presParOf" srcId="{975B267C-6510-428D-A452-2E37151C0735}" destId="{3343648D-0770-4029-85F3-D50BBA9F70DC}" srcOrd="1" destOrd="0" presId="urn:microsoft.com/office/officeart/2005/8/layout/list1"/>
    <dgm:cxn modelId="{F443FE7F-FD0E-46BD-86EA-6B4FC078F33E}" type="presParOf" srcId="{2C7D3E1E-1C9F-445A-9AA6-3FB88BA7BAE3}" destId="{8F2F1971-579F-4417-B202-74BFC72B97B9}" srcOrd="17" destOrd="0" presId="urn:microsoft.com/office/officeart/2005/8/layout/list1"/>
    <dgm:cxn modelId="{435A82C2-FF50-4F18-8E81-8FA8F7AAC2E6}" type="presParOf" srcId="{2C7D3E1E-1C9F-445A-9AA6-3FB88BA7BAE3}" destId="{86D3BD2C-E94F-419D-A06D-EE986A2ACF16}" srcOrd="18" destOrd="0" presId="urn:microsoft.com/office/officeart/2005/8/layout/list1"/>
    <dgm:cxn modelId="{0FB9E55B-19B3-4AED-AD6C-9701C1A9569B}" type="presParOf" srcId="{2C7D3E1E-1C9F-445A-9AA6-3FB88BA7BAE3}" destId="{393E68F6-D980-405C-B479-CF6CFC07A14A}" srcOrd="19" destOrd="0" presId="urn:microsoft.com/office/officeart/2005/8/layout/list1"/>
    <dgm:cxn modelId="{F9EB1BD2-B18F-4DD2-A93D-7E9AE7D2EF89}" type="presParOf" srcId="{2C7D3E1E-1C9F-445A-9AA6-3FB88BA7BAE3}" destId="{9CE6DF71-8C08-495F-810E-560B77285127}" srcOrd="20" destOrd="0" presId="urn:microsoft.com/office/officeart/2005/8/layout/list1"/>
    <dgm:cxn modelId="{3AE7C648-4C91-4ACC-8857-60F99C575CE2}" type="presParOf" srcId="{9CE6DF71-8C08-495F-810E-560B77285127}" destId="{BA35A67D-A77A-46C5-86E7-AB522644DA44}" srcOrd="0" destOrd="0" presId="urn:microsoft.com/office/officeart/2005/8/layout/list1"/>
    <dgm:cxn modelId="{D68560B5-B730-444A-A350-471978502AD9}" type="presParOf" srcId="{9CE6DF71-8C08-495F-810E-560B77285127}" destId="{56928398-A1D0-426D-811E-2D4DA3F6249F}" srcOrd="1" destOrd="0" presId="urn:microsoft.com/office/officeart/2005/8/layout/list1"/>
    <dgm:cxn modelId="{9EFF6724-6A73-47A5-B632-90A714ACD59F}" type="presParOf" srcId="{2C7D3E1E-1C9F-445A-9AA6-3FB88BA7BAE3}" destId="{105AF8BC-798A-4628-BC91-74FF1572B370}" srcOrd="21" destOrd="0" presId="urn:microsoft.com/office/officeart/2005/8/layout/list1"/>
    <dgm:cxn modelId="{FCF38795-A744-4C25-A09F-2B721E16A1BB}" type="presParOf" srcId="{2C7D3E1E-1C9F-445A-9AA6-3FB88BA7BAE3}" destId="{F0933338-EF19-4BB8-B2C6-C90E3F9E3449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FD1131-EAC8-4590-AA15-9B4CB60B1A80}" type="doc">
      <dgm:prSet loTypeId="urn:microsoft.com/office/officeart/2005/8/layout/orgChart1" loCatId="hierarchy" qsTypeId="urn:microsoft.com/office/officeart/2005/8/quickstyle/3d3" qsCatId="3D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1E9355C5-887B-4A23-BC3D-8EEFF79055F1}">
      <dgm:prSet phldrT="[Text]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slope"/>
          <a:bevelB w="165100" h="254000"/>
        </a:sp3d>
      </dgm:spPr>
      <dgm:t>
        <a:bodyPr/>
        <a:lstStyle/>
        <a:p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ISA DIGITAL TRANSFORMATION</a:t>
          </a:r>
        </a:p>
      </dgm:t>
    </dgm:pt>
    <dgm:pt modelId="{791B1588-CA48-4BF7-8C97-7460C865D152}" type="parTrans" cxnId="{C25B45A2-FA43-4F3C-8430-A9D8AD8FF5DF}">
      <dgm:prSet/>
      <dgm:spPr/>
      <dgm:t>
        <a:bodyPr/>
        <a:lstStyle/>
        <a:p>
          <a:endParaRPr lang="en-US" b="1">
            <a:latin typeface="+mj-lt"/>
          </a:endParaRPr>
        </a:p>
      </dgm:t>
    </dgm:pt>
    <dgm:pt modelId="{078E4D5E-A9ED-4043-A983-E4E1E3BF2879}" type="sibTrans" cxnId="{C25B45A2-FA43-4F3C-8430-A9D8AD8FF5DF}">
      <dgm:prSet/>
      <dgm:spPr/>
      <dgm:t>
        <a:bodyPr/>
        <a:lstStyle/>
        <a:p>
          <a:endParaRPr lang="en-US" b="1">
            <a:latin typeface="+mj-lt"/>
          </a:endParaRPr>
        </a:p>
      </dgm:t>
    </dgm:pt>
    <dgm:pt modelId="{64E9CF93-4B0F-4E85-9B1E-6D5EAA0FDB0D}">
      <dgm:prSet phldrT="[Text]" custT="1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slope"/>
          <a:bevelB w="165100" h="254000"/>
        </a:sp3d>
      </dgm:spPr>
      <dgm:t>
        <a:bodyPr/>
        <a:lstStyle/>
        <a:p>
          <a:pPr algn="ctr"/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DATA</a:t>
          </a:r>
        </a:p>
      </dgm:t>
    </dgm:pt>
    <dgm:pt modelId="{0F023CC7-3EE5-40B7-AF78-23EE4836EE55}" type="parTrans" cxnId="{2A9F5C2B-E753-4258-83B2-38CDFC36701A}">
      <dgm:prSet/>
      <dgm:spPr/>
      <dgm:t>
        <a:bodyPr/>
        <a:lstStyle/>
        <a:p>
          <a:endParaRPr lang="en-US" b="1">
            <a:latin typeface="+mj-lt"/>
          </a:endParaRPr>
        </a:p>
      </dgm:t>
    </dgm:pt>
    <dgm:pt modelId="{1F6F1501-97E9-4041-9457-47CE63AB84AB}" type="sibTrans" cxnId="{2A9F5C2B-E753-4258-83B2-38CDFC36701A}">
      <dgm:prSet/>
      <dgm:spPr/>
      <dgm:t>
        <a:bodyPr/>
        <a:lstStyle/>
        <a:p>
          <a:endParaRPr lang="en-US" b="1">
            <a:latin typeface="+mj-lt"/>
          </a:endParaRPr>
        </a:p>
      </dgm:t>
    </dgm:pt>
    <dgm:pt modelId="{77B1577A-12AE-453D-BEEF-05C93E55E699}">
      <dgm:prSet phldrT="[Text]" custT="1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slope"/>
          <a:bevelB w="165100" h="254000"/>
        </a:sp3d>
      </dgm:spPr>
      <dgm:t>
        <a:bodyPr/>
        <a:lstStyle/>
        <a:p>
          <a:pPr algn="ctr"/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ERP APPLICATION CONTROLS</a:t>
          </a:r>
        </a:p>
      </dgm:t>
    </dgm:pt>
    <dgm:pt modelId="{D2F37EA7-68EC-47C2-A126-FF032706802D}" type="parTrans" cxnId="{4816706D-4C1C-4521-9E0F-B07EBB0EA925}">
      <dgm:prSet/>
      <dgm:spPr/>
      <dgm:t>
        <a:bodyPr/>
        <a:lstStyle/>
        <a:p>
          <a:endParaRPr lang="en-US" b="1">
            <a:latin typeface="+mj-lt"/>
          </a:endParaRPr>
        </a:p>
      </dgm:t>
    </dgm:pt>
    <dgm:pt modelId="{11AD80D5-1ABB-4484-B647-83C35466C26D}" type="sibTrans" cxnId="{4816706D-4C1C-4521-9E0F-B07EBB0EA925}">
      <dgm:prSet/>
      <dgm:spPr/>
      <dgm:t>
        <a:bodyPr/>
        <a:lstStyle/>
        <a:p>
          <a:endParaRPr lang="en-US" b="1">
            <a:latin typeface="+mj-lt"/>
          </a:endParaRPr>
        </a:p>
      </dgm:t>
    </dgm:pt>
    <dgm:pt modelId="{C2974241-3B20-4488-BB7F-F5D34743F04A}">
      <dgm:prSet phldrT="[Text]" custT="1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slope"/>
          <a:bevelB w="165100" h="254000"/>
        </a:sp3d>
      </dgm:spPr>
      <dgm:t>
        <a:bodyPr/>
        <a:lstStyle/>
        <a:p>
          <a:pPr algn="ctr">
            <a:spcAft>
              <a:spcPts val="0"/>
            </a:spcAft>
          </a:pPr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GENERAL </a:t>
          </a:r>
        </a:p>
        <a:p>
          <a:pPr algn="ctr">
            <a:spcAft>
              <a:spcPts val="0"/>
            </a:spcAft>
          </a:pPr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CONTROLS</a:t>
          </a:r>
        </a:p>
      </dgm:t>
    </dgm:pt>
    <dgm:pt modelId="{6DAE85F5-B16D-4E85-9B28-77FB9DB8EAA8}" type="parTrans" cxnId="{4A17C0B6-A681-4B3F-9D47-C222175821AB}">
      <dgm:prSet/>
      <dgm:spPr/>
      <dgm:t>
        <a:bodyPr/>
        <a:lstStyle/>
        <a:p>
          <a:endParaRPr lang="en-US" b="1">
            <a:latin typeface="+mj-lt"/>
          </a:endParaRPr>
        </a:p>
      </dgm:t>
    </dgm:pt>
    <dgm:pt modelId="{F71455D7-7A0F-441F-B4C0-B731B72ED902}" type="sibTrans" cxnId="{4A17C0B6-A681-4B3F-9D47-C222175821AB}">
      <dgm:prSet/>
      <dgm:spPr/>
      <dgm:t>
        <a:bodyPr/>
        <a:lstStyle/>
        <a:p>
          <a:endParaRPr lang="en-US" b="1">
            <a:latin typeface="+mj-lt"/>
          </a:endParaRPr>
        </a:p>
      </dgm:t>
    </dgm:pt>
    <dgm:pt modelId="{C16AAE59-2EA5-4BCF-8074-C88B14DB7EE4}">
      <dgm:prSet phldrT="[Text]" custT="1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slope"/>
          <a:bevelB w="165100" h="254000"/>
        </a:sp3d>
      </dgm:spPr>
      <dgm:t>
        <a:bodyPr/>
        <a:lstStyle/>
        <a:p>
          <a:pPr algn="ctr"/>
          <a:r>
            <a:rPr lang="en-US" sz="1400" b="1" dirty="0">
              <a:latin typeface="+mj-lt"/>
            </a:rPr>
            <a:t>Data Analytics</a:t>
          </a:r>
        </a:p>
      </dgm:t>
    </dgm:pt>
    <dgm:pt modelId="{538B18D8-A705-40CE-A80B-307D8136207E}" type="parTrans" cxnId="{44AF8D5F-AF43-4085-A993-863B0F3C9286}">
      <dgm:prSet/>
      <dgm:spPr/>
      <dgm:t>
        <a:bodyPr/>
        <a:lstStyle/>
        <a:p>
          <a:endParaRPr lang="en-US" b="1">
            <a:latin typeface="+mj-lt"/>
          </a:endParaRPr>
        </a:p>
      </dgm:t>
    </dgm:pt>
    <dgm:pt modelId="{686094FB-F73E-4D03-9E22-226DC295D52C}" type="sibTrans" cxnId="{44AF8D5F-AF43-4085-A993-863B0F3C9286}">
      <dgm:prSet/>
      <dgm:spPr/>
      <dgm:t>
        <a:bodyPr/>
        <a:lstStyle/>
        <a:p>
          <a:endParaRPr lang="en-US" b="1">
            <a:latin typeface="+mj-lt"/>
          </a:endParaRPr>
        </a:p>
      </dgm:t>
    </dgm:pt>
    <dgm:pt modelId="{508C5104-9303-4334-B940-BF42F3C5432F}">
      <dgm:prSet phldrT="[Text]" custT="1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slope"/>
          <a:bevelB w="165100" h="254000"/>
        </a:sp3d>
      </dgm:spPr>
      <dgm:t>
        <a:bodyPr/>
        <a:lstStyle/>
        <a:p>
          <a:pPr algn="ctr"/>
          <a:r>
            <a:rPr lang="en-US" sz="1400" b="1" dirty="0">
              <a:latin typeface="+mj-lt"/>
            </a:rPr>
            <a:t>Data Visualisation</a:t>
          </a:r>
        </a:p>
      </dgm:t>
    </dgm:pt>
    <dgm:pt modelId="{23E3E590-C570-4312-A087-51EE073CF947}" type="parTrans" cxnId="{39034DC6-7248-4EA5-9CAD-B032D885FFE1}">
      <dgm:prSet/>
      <dgm:spPr/>
      <dgm:t>
        <a:bodyPr/>
        <a:lstStyle/>
        <a:p>
          <a:endParaRPr lang="en-US" b="1">
            <a:latin typeface="+mj-lt"/>
          </a:endParaRPr>
        </a:p>
      </dgm:t>
    </dgm:pt>
    <dgm:pt modelId="{241F244E-FEF2-4476-81FC-34842702B185}" type="sibTrans" cxnId="{39034DC6-7248-4EA5-9CAD-B032D885FFE1}">
      <dgm:prSet/>
      <dgm:spPr/>
      <dgm:t>
        <a:bodyPr/>
        <a:lstStyle/>
        <a:p>
          <a:endParaRPr lang="en-US" b="1">
            <a:latin typeface="+mj-lt"/>
          </a:endParaRPr>
        </a:p>
      </dgm:t>
    </dgm:pt>
    <dgm:pt modelId="{B037E41B-82BC-46E1-BF7C-D2DCE74C06BE}">
      <dgm:prSet phldrT="[Text]" custT="1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slope"/>
          <a:bevelB w="165100" h="254000"/>
        </a:sp3d>
      </dgm:spPr>
      <dgm:t>
        <a:bodyPr/>
        <a:lstStyle/>
        <a:p>
          <a:pPr algn="ctr"/>
          <a:r>
            <a:rPr lang="en-US" sz="1400" b="1" dirty="0">
              <a:latin typeface="+mj-lt"/>
            </a:rPr>
            <a:t>SAP Audit Tool</a:t>
          </a:r>
        </a:p>
      </dgm:t>
    </dgm:pt>
    <dgm:pt modelId="{330F1389-CB81-4A75-AF41-0336724E4867}" type="parTrans" cxnId="{50B0B5A3-DBBE-446E-93C4-20F2A2745474}">
      <dgm:prSet/>
      <dgm:spPr/>
      <dgm:t>
        <a:bodyPr/>
        <a:lstStyle/>
        <a:p>
          <a:endParaRPr lang="en-US" b="1">
            <a:latin typeface="+mj-lt"/>
          </a:endParaRPr>
        </a:p>
      </dgm:t>
    </dgm:pt>
    <dgm:pt modelId="{8C2FD819-E824-4F02-AA75-BCE05A86EBAB}" type="sibTrans" cxnId="{50B0B5A3-DBBE-446E-93C4-20F2A2745474}">
      <dgm:prSet/>
      <dgm:spPr/>
      <dgm:t>
        <a:bodyPr/>
        <a:lstStyle/>
        <a:p>
          <a:endParaRPr lang="en-US" b="1">
            <a:latin typeface="+mj-lt"/>
          </a:endParaRPr>
        </a:p>
      </dgm:t>
    </dgm:pt>
    <dgm:pt modelId="{86615B48-3447-48FF-A28E-2800EB27543D}">
      <dgm:prSet phldrT="[Text]" custT="1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slope"/>
          <a:bevelB w="165100" h="254000"/>
        </a:sp3d>
      </dgm:spPr>
      <dgm:t>
        <a:bodyPr/>
        <a:lstStyle/>
        <a:p>
          <a:pPr algn="ctr">
            <a:spcAft>
              <a:spcPts val="0"/>
            </a:spcAft>
          </a:pPr>
          <a:r>
            <a:rPr lang="en-US" sz="1400" b="1" dirty="0">
              <a:latin typeface="+mj-lt"/>
            </a:rPr>
            <a:t>Oracle/JDE</a:t>
          </a:r>
        </a:p>
        <a:p>
          <a:pPr algn="ctr">
            <a:spcAft>
              <a:spcPts val="0"/>
            </a:spcAft>
          </a:pPr>
          <a:r>
            <a:rPr lang="en-US" sz="1400" b="1" dirty="0">
              <a:latin typeface="+mj-lt"/>
            </a:rPr>
            <a:t> Audit Tool</a:t>
          </a:r>
        </a:p>
      </dgm:t>
    </dgm:pt>
    <dgm:pt modelId="{7E6E418E-5321-4D0D-BAEF-89F1512B8C9F}" type="parTrans" cxnId="{87E9A061-6F3E-4985-B788-3EC21D3C4BCB}">
      <dgm:prSet/>
      <dgm:spPr/>
      <dgm:t>
        <a:bodyPr/>
        <a:lstStyle/>
        <a:p>
          <a:endParaRPr lang="en-US" b="1">
            <a:latin typeface="+mj-lt"/>
          </a:endParaRPr>
        </a:p>
      </dgm:t>
    </dgm:pt>
    <dgm:pt modelId="{56BECDD1-F475-4D05-8C0D-7BC6BA1C369A}" type="sibTrans" cxnId="{87E9A061-6F3E-4985-B788-3EC21D3C4BCB}">
      <dgm:prSet/>
      <dgm:spPr/>
      <dgm:t>
        <a:bodyPr/>
        <a:lstStyle/>
        <a:p>
          <a:endParaRPr lang="en-US" b="1">
            <a:latin typeface="+mj-lt"/>
          </a:endParaRPr>
        </a:p>
      </dgm:t>
    </dgm:pt>
    <dgm:pt modelId="{6995DDFD-A634-40BD-8D78-F9705197F8C5}">
      <dgm:prSet phldrT="[Text]" custT="1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slope"/>
          <a:bevelB w="165100" h="254000"/>
        </a:sp3d>
      </dgm:spPr>
      <dgm:t>
        <a:bodyPr/>
        <a:lstStyle/>
        <a:p>
          <a:pPr algn="ctr"/>
          <a:r>
            <a:rPr lang="en-US" sz="1400" b="1" dirty="0">
              <a:latin typeface="+mj-lt"/>
            </a:rPr>
            <a:t>ITGC Audit Tool</a:t>
          </a:r>
        </a:p>
      </dgm:t>
    </dgm:pt>
    <dgm:pt modelId="{ED62E168-C97C-4ECC-BB07-2E321C536A94}" type="parTrans" cxnId="{26695DE5-0E0D-419E-A54E-F58D920AF6F1}">
      <dgm:prSet/>
      <dgm:spPr/>
      <dgm:t>
        <a:bodyPr/>
        <a:lstStyle/>
        <a:p>
          <a:endParaRPr lang="en-US" b="1">
            <a:latin typeface="+mj-lt"/>
          </a:endParaRPr>
        </a:p>
      </dgm:t>
    </dgm:pt>
    <dgm:pt modelId="{412F6E73-049C-4EFA-B207-514A103F0646}" type="sibTrans" cxnId="{26695DE5-0E0D-419E-A54E-F58D920AF6F1}">
      <dgm:prSet/>
      <dgm:spPr/>
      <dgm:t>
        <a:bodyPr/>
        <a:lstStyle/>
        <a:p>
          <a:endParaRPr lang="en-US" b="1">
            <a:latin typeface="+mj-lt"/>
          </a:endParaRPr>
        </a:p>
      </dgm:t>
    </dgm:pt>
    <dgm:pt modelId="{7E06FE01-7640-4837-BFAE-5C6740E3C3EE}">
      <dgm:prSet phldrT="[Text]" custT="1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slope"/>
          <a:bevelB w="165100" h="254000"/>
        </a:sp3d>
      </dgm:spPr>
      <dgm:t>
        <a:bodyPr/>
        <a:lstStyle/>
        <a:p>
          <a:pPr algn="ctr">
            <a:spcAft>
              <a:spcPts val="0"/>
            </a:spcAft>
          </a:pPr>
          <a:r>
            <a:rPr lang="en-US" sz="1400" b="1" dirty="0">
              <a:latin typeface="+mj-lt"/>
            </a:rPr>
            <a:t>Contract / Doc. </a:t>
          </a:r>
        </a:p>
        <a:p>
          <a:pPr algn="ctr">
            <a:spcAft>
              <a:spcPts val="0"/>
            </a:spcAft>
          </a:pPr>
          <a:r>
            <a:rPr lang="en-US" sz="1400" b="1" dirty="0">
              <a:latin typeface="+mj-lt"/>
            </a:rPr>
            <a:t>Review Tool</a:t>
          </a:r>
        </a:p>
      </dgm:t>
    </dgm:pt>
    <dgm:pt modelId="{9469652E-5C49-4657-8657-0B4B849B8E91}" type="parTrans" cxnId="{E7629C6C-25D5-4028-A70C-B29706C84B01}">
      <dgm:prSet/>
      <dgm:spPr/>
      <dgm:t>
        <a:bodyPr/>
        <a:lstStyle/>
        <a:p>
          <a:endParaRPr lang="en-US" b="1">
            <a:latin typeface="+mj-lt"/>
          </a:endParaRPr>
        </a:p>
      </dgm:t>
    </dgm:pt>
    <dgm:pt modelId="{431B035C-9557-454F-A1DB-7E83F1A3E06D}" type="sibTrans" cxnId="{E7629C6C-25D5-4028-A70C-B29706C84B01}">
      <dgm:prSet/>
      <dgm:spPr/>
      <dgm:t>
        <a:bodyPr/>
        <a:lstStyle/>
        <a:p>
          <a:endParaRPr lang="en-US" b="1">
            <a:latin typeface="+mj-lt"/>
          </a:endParaRPr>
        </a:p>
      </dgm:t>
    </dgm:pt>
    <dgm:pt modelId="{4AD78CDB-2E0F-46AE-804C-6E98D630FD1C}">
      <dgm:prSet phldrT="[Text]" custT="1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slope"/>
          <a:bevelB w="165100" h="254000"/>
        </a:sp3d>
      </dgm:spPr>
      <dgm:t>
        <a:bodyPr/>
        <a:lstStyle/>
        <a:p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CYBER SECURITY</a:t>
          </a:r>
        </a:p>
      </dgm:t>
    </dgm:pt>
    <dgm:pt modelId="{B11883C1-0152-4677-B9C0-EE4984962114}" type="parTrans" cxnId="{11EBDA65-AC1C-426B-9B47-ECC7167C3D65}">
      <dgm:prSet/>
      <dgm:spPr/>
      <dgm:t>
        <a:bodyPr/>
        <a:lstStyle/>
        <a:p>
          <a:endParaRPr lang="en-US" b="1">
            <a:latin typeface="+mj-lt"/>
          </a:endParaRPr>
        </a:p>
      </dgm:t>
    </dgm:pt>
    <dgm:pt modelId="{CE12E221-ECD1-4C6F-8BA0-89D77D1DF48F}" type="sibTrans" cxnId="{11EBDA65-AC1C-426B-9B47-ECC7167C3D65}">
      <dgm:prSet/>
      <dgm:spPr/>
      <dgm:t>
        <a:bodyPr/>
        <a:lstStyle/>
        <a:p>
          <a:endParaRPr lang="en-US" b="1">
            <a:latin typeface="+mj-lt"/>
          </a:endParaRPr>
        </a:p>
      </dgm:t>
    </dgm:pt>
    <dgm:pt modelId="{3430DD2A-8573-49B4-87B6-5D43D5F6224A}">
      <dgm:prSet phldrT="[Text]" custT="1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slope"/>
          <a:bevelB w="165100" h="254000"/>
        </a:sp3d>
      </dgm:spPr>
      <dgm:t>
        <a:bodyPr/>
        <a:lstStyle/>
        <a:p>
          <a:pPr algn="ctr">
            <a:spcAft>
              <a:spcPts val="0"/>
            </a:spcAft>
          </a:pPr>
          <a:r>
            <a:rPr lang="en-US" sz="1400" b="1" dirty="0">
              <a:latin typeface="+mj-lt"/>
            </a:rPr>
            <a:t>Continuous </a:t>
          </a:r>
        </a:p>
        <a:p>
          <a:pPr algn="ctr">
            <a:spcAft>
              <a:spcPts val="0"/>
            </a:spcAft>
          </a:pPr>
          <a:r>
            <a:rPr lang="en-US" sz="1400" b="1" dirty="0">
              <a:latin typeface="+mj-lt"/>
            </a:rPr>
            <a:t>Automation</a:t>
          </a:r>
        </a:p>
      </dgm:t>
    </dgm:pt>
    <dgm:pt modelId="{AC6587DE-3A9E-419C-B4D4-3C27D03CCF70}" type="parTrans" cxnId="{E23EC2AD-64AF-44C0-8E5F-4143A3916812}">
      <dgm:prSet/>
      <dgm:spPr/>
      <dgm:t>
        <a:bodyPr/>
        <a:lstStyle/>
        <a:p>
          <a:endParaRPr lang="en-US" b="1">
            <a:latin typeface="+mj-lt"/>
          </a:endParaRPr>
        </a:p>
      </dgm:t>
    </dgm:pt>
    <dgm:pt modelId="{A77D1434-5988-417E-A3BA-D8720AB30281}" type="sibTrans" cxnId="{E23EC2AD-64AF-44C0-8E5F-4143A3916812}">
      <dgm:prSet/>
      <dgm:spPr/>
      <dgm:t>
        <a:bodyPr/>
        <a:lstStyle/>
        <a:p>
          <a:endParaRPr lang="en-US" b="1">
            <a:latin typeface="+mj-lt"/>
          </a:endParaRPr>
        </a:p>
      </dgm:t>
    </dgm:pt>
    <dgm:pt modelId="{A25EDA4F-77CB-46FD-8F7B-BE07C4F4F67B}">
      <dgm:prSet phldrT="[Text]" custT="1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slope"/>
          <a:bevelB w="165100" h="254000"/>
        </a:sp3d>
      </dgm:spPr>
      <dgm:t>
        <a:bodyPr/>
        <a:lstStyle/>
        <a:p>
          <a:pPr algn="ctr"/>
          <a:r>
            <a:rPr lang="en-US" sz="1200" b="1" dirty="0">
              <a:latin typeface="+mj-lt"/>
            </a:rPr>
            <a:t>UAM</a:t>
          </a:r>
        </a:p>
      </dgm:t>
    </dgm:pt>
    <dgm:pt modelId="{28384335-0AB7-44F6-8ECB-3FF4E11F4E4C}" type="parTrans" cxnId="{F46E8D33-3A52-49FB-8CE7-6BF588286A6E}">
      <dgm:prSet/>
      <dgm:spPr/>
      <dgm:t>
        <a:bodyPr/>
        <a:lstStyle/>
        <a:p>
          <a:endParaRPr lang="en-US"/>
        </a:p>
      </dgm:t>
    </dgm:pt>
    <dgm:pt modelId="{E546D181-2329-4A83-82E7-8E894D18461F}" type="sibTrans" cxnId="{F46E8D33-3A52-49FB-8CE7-6BF588286A6E}">
      <dgm:prSet/>
      <dgm:spPr/>
      <dgm:t>
        <a:bodyPr/>
        <a:lstStyle/>
        <a:p>
          <a:endParaRPr lang="en-US"/>
        </a:p>
      </dgm:t>
    </dgm:pt>
    <dgm:pt modelId="{3945045A-D9F6-4F49-B458-0505091FA29B}">
      <dgm:prSet phldrT="[Text]" custT="1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slope"/>
          <a:bevelB w="165100" h="254000"/>
        </a:sp3d>
      </dgm:spPr>
      <dgm:t>
        <a:bodyPr/>
        <a:lstStyle/>
        <a:p>
          <a:pPr algn="ctr"/>
          <a:r>
            <a:rPr lang="en-US" sz="1200" b="1" dirty="0">
              <a:latin typeface="+mj-lt"/>
            </a:rPr>
            <a:t>PCM</a:t>
          </a:r>
        </a:p>
      </dgm:t>
    </dgm:pt>
    <dgm:pt modelId="{A8F488C7-F1A3-4DC8-9EF1-803FF983F7EA}" type="parTrans" cxnId="{03744D5E-104E-4489-A276-4238A6A241AF}">
      <dgm:prSet/>
      <dgm:spPr/>
      <dgm:t>
        <a:bodyPr/>
        <a:lstStyle/>
        <a:p>
          <a:endParaRPr lang="en-US"/>
        </a:p>
      </dgm:t>
    </dgm:pt>
    <dgm:pt modelId="{73D7C3C1-2BC4-49FE-B8D2-F411C6A6E6D4}" type="sibTrans" cxnId="{03744D5E-104E-4489-A276-4238A6A241AF}">
      <dgm:prSet/>
      <dgm:spPr/>
      <dgm:t>
        <a:bodyPr/>
        <a:lstStyle/>
        <a:p>
          <a:endParaRPr lang="en-US"/>
        </a:p>
      </dgm:t>
    </dgm:pt>
    <dgm:pt modelId="{A26E0A05-588B-4DF3-B194-212966350B0A}">
      <dgm:prSet phldrT="[Text]" custT="1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slope"/>
          <a:bevelB w="165100" h="254000"/>
        </a:sp3d>
      </dgm:spPr>
      <dgm:t>
        <a:bodyPr/>
        <a:lstStyle/>
        <a:p>
          <a:pPr algn="ctr"/>
          <a:r>
            <a:rPr lang="en-US" sz="1200" b="1" dirty="0">
              <a:latin typeface="+mj-lt"/>
            </a:rPr>
            <a:t>SM</a:t>
          </a:r>
        </a:p>
      </dgm:t>
    </dgm:pt>
    <dgm:pt modelId="{3DF28A0A-473B-49DF-8CAD-3040F809F548}" type="parTrans" cxnId="{DC0EF3DF-625B-4B44-B5FE-DEAC62155495}">
      <dgm:prSet/>
      <dgm:spPr/>
      <dgm:t>
        <a:bodyPr/>
        <a:lstStyle/>
        <a:p>
          <a:endParaRPr lang="en-US"/>
        </a:p>
      </dgm:t>
    </dgm:pt>
    <dgm:pt modelId="{A31760D3-CC29-427E-8E2F-5A821D9CA4A7}" type="sibTrans" cxnId="{DC0EF3DF-625B-4B44-B5FE-DEAC62155495}">
      <dgm:prSet/>
      <dgm:spPr/>
      <dgm:t>
        <a:bodyPr/>
        <a:lstStyle/>
        <a:p>
          <a:endParaRPr lang="en-US"/>
        </a:p>
      </dgm:t>
    </dgm:pt>
    <dgm:pt modelId="{956804AE-FE10-4A2A-817D-0D2AA4242949}">
      <dgm:prSet phldrT="[Text]" custT="1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slope"/>
          <a:bevelB w="165100" h="254000"/>
        </a:sp3d>
      </dgm:spPr>
      <dgm:t>
        <a:bodyPr/>
        <a:lstStyle/>
        <a:p>
          <a:pPr algn="ctr">
            <a:spcAft>
              <a:spcPts val="0"/>
            </a:spcAft>
          </a:pPr>
          <a:r>
            <a:rPr lang="en-US" sz="1200" b="1" dirty="0">
              <a:latin typeface="+mj-lt"/>
            </a:rPr>
            <a:t>Contracts</a:t>
          </a:r>
        </a:p>
      </dgm:t>
    </dgm:pt>
    <dgm:pt modelId="{F8E30362-A9D3-4B75-9EF2-386CCD23FE9A}" type="parTrans" cxnId="{F5EBF895-DD52-44CD-8C58-451834A5C257}">
      <dgm:prSet/>
      <dgm:spPr/>
      <dgm:t>
        <a:bodyPr/>
        <a:lstStyle/>
        <a:p>
          <a:endParaRPr lang="en-US"/>
        </a:p>
      </dgm:t>
    </dgm:pt>
    <dgm:pt modelId="{6A73081A-9D3A-4DEC-B26A-500233BE2A4E}" type="sibTrans" cxnId="{F5EBF895-DD52-44CD-8C58-451834A5C257}">
      <dgm:prSet/>
      <dgm:spPr/>
      <dgm:t>
        <a:bodyPr/>
        <a:lstStyle/>
        <a:p>
          <a:endParaRPr lang="en-US"/>
        </a:p>
      </dgm:t>
    </dgm:pt>
    <dgm:pt modelId="{BF9B1393-6BCF-4927-8EC0-C4C9180CEA80}">
      <dgm:prSet phldrT="[Text]" custT="1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slope"/>
          <a:bevelB w="165100" h="254000"/>
        </a:sp3d>
      </dgm:spPr>
      <dgm:t>
        <a:bodyPr/>
        <a:lstStyle/>
        <a:p>
          <a:pPr algn="ctr">
            <a:spcAft>
              <a:spcPts val="0"/>
            </a:spcAft>
          </a:pPr>
          <a:r>
            <a:rPr lang="en-US" sz="1200" b="1" dirty="0">
              <a:latin typeface="+mj-lt"/>
            </a:rPr>
            <a:t>Policies</a:t>
          </a:r>
        </a:p>
      </dgm:t>
    </dgm:pt>
    <dgm:pt modelId="{80E5201B-38A7-4D36-BCDC-C14360C42115}" type="parTrans" cxnId="{C0348808-5C21-4B5A-BAC9-FC00A629F0F7}">
      <dgm:prSet/>
      <dgm:spPr/>
      <dgm:t>
        <a:bodyPr/>
        <a:lstStyle/>
        <a:p>
          <a:endParaRPr lang="en-US"/>
        </a:p>
      </dgm:t>
    </dgm:pt>
    <dgm:pt modelId="{D3BCC74D-6A9E-4C1E-9D12-1FC1EC2D305B}" type="sibTrans" cxnId="{C0348808-5C21-4B5A-BAC9-FC00A629F0F7}">
      <dgm:prSet/>
      <dgm:spPr/>
      <dgm:t>
        <a:bodyPr/>
        <a:lstStyle/>
        <a:p>
          <a:endParaRPr lang="en-US"/>
        </a:p>
      </dgm:t>
    </dgm:pt>
    <dgm:pt modelId="{8866F7E4-3EC9-4849-A1C8-F5B96C150C30}">
      <dgm:prSet phldrT="[Text]" custT="1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slope"/>
          <a:bevelB w="165100" h="254000"/>
        </a:sp3d>
      </dgm:spPr>
      <dgm:t>
        <a:bodyPr/>
        <a:lstStyle/>
        <a:p>
          <a:pPr algn="ctr">
            <a:spcAft>
              <a:spcPts val="0"/>
            </a:spcAft>
          </a:pPr>
          <a:r>
            <a:rPr lang="en-US" sz="1200" b="1" dirty="0">
              <a:latin typeface="+mj-lt"/>
            </a:rPr>
            <a:t>Procedures</a:t>
          </a:r>
        </a:p>
      </dgm:t>
    </dgm:pt>
    <dgm:pt modelId="{E182B785-0672-492F-9B3A-03797B1D4046}" type="parTrans" cxnId="{D48BF9D2-6234-4D2E-831C-640BB1DA913A}">
      <dgm:prSet/>
      <dgm:spPr/>
      <dgm:t>
        <a:bodyPr/>
        <a:lstStyle/>
        <a:p>
          <a:endParaRPr lang="en-US"/>
        </a:p>
      </dgm:t>
    </dgm:pt>
    <dgm:pt modelId="{E32F20DE-5D76-41E8-B8BE-3A7068B8592C}" type="sibTrans" cxnId="{D48BF9D2-6234-4D2E-831C-640BB1DA913A}">
      <dgm:prSet/>
      <dgm:spPr/>
      <dgm:t>
        <a:bodyPr/>
        <a:lstStyle/>
        <a:p>
          <a:endParaRPr lang="en-US"/>
        </a:p>
      </dgm:t>
    </dgm:pt>
    <dgm:pt modelId="{7844B057-DD15-458E-A250-678E912B1341}" type="pres">
      <dgm:prSet presAssocID="{59FD1131-EAC8-4590-AA15-9B4CB60B1A8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F118B18-F8C9-42E0-B91B-C5C51DF749E2}" type="pres">
      <dgm:prSet presAssocID="{1E9355C5-887B-4A23-BC3D-8EEFF79055F1}" presName="hierRoot1" presStyleCnt="0">
        <dgm:presLayoutVars>
          <dgm:hierBranch val="init"/>
        </dgm:presLayoutVars>
      </dgm:prSet>
      <dgm:spPr/>
    </dgm:pt>
    <dgm:pt modelId="{03DD01B7-926B-4F7A-8ED5-1C95258176D7}" type="pres">
      <dgm:prSet presAssocID="{1E9355C5-887B-4A23-BC3D-8EEFF79055F1}" presName="rootComposite1" presStyleCnt="0"/>
      <dgm:spPr/>
    </dgm:pt>
    <dgm:pt modelId="{EBE9125B-770B-4FDB-AD32-08BDE41E90E0}" type="pres">
      <dgm:prSet presAssocID="{1E9355C5-887B-4A23-BC3D-8EEFF79055F1}" presName="rootText1" presStyleLbl="node0" presStyleIdx="0" presStyleCnt="1" custScaleX="397206" custScaleY="55243">
        <dgm:presLayoutVars>
          <dgm:chPref val="3"/>
        </dgm:presLayoutVars>
      </dgm:prSet>
      <dgm:spPr/>
    </dgm:pt>
    <dgm:pt modelId="{8C30678E-F971-4BAA-AD33-A2723DAEF0FB}" type="pres">
      <dgm:prSet presAssocID="{1E9355C5-887B-4A23-BC3D-8EEFF79055F1}" presName="rootConnector1" presStyleLbl="node1" presStyleIdx="0" presStyleCnt="0"/>
      <dgm:spPr/>
    </dgm:pt>
    <dgm:pt modelId="{2C40AA28-FB62-4449-96AB-535E680E5E12}" type="pres">
      <dgm:prSet presAssocID="{1E9355C5-887B-4A23-BC3D-8EEFF79055F1}" presName="hierChild2" presStyleCnt="0"/>
      <dgm:spPr/>
    </dgm:pt>
    <dgm:pt modelId="{1D6034D2-14CB-4075-99BF-C38DF1EF06B8}" type="pres">
      <dgm:prSet presAssocID="{0F023CC7-3EE5-40B7-AF78-23EE4836EE55}" presName="Name37" presStyleLbl="parChTrans1D2" presStyleIdx="0" presStyleCnt="4"/>
      <dgm:spPr/>
    </dgm:pt>
    <dgm:pt modelId="{2579AC04-FCBF-4F93-971C-DFCDCFCE1E8C}" type="pres">
      <dgm:prSet presAssocID="{64E9CF93-4B0F-4E85-9B1E-6D5EAA0FDB0D}" presName="hierRoot2" presStyleCnt="0">
        <dgm:presLayoutVars>
          <dgm:hierBranch val="init"/>
        </dgm:presLayoutVars>
      </dgm:prSet>
      <dgm:spPr/>
    </dgm:pt>
    <dgm:pt modelId="{08CC1248-5DF5-42FF-851C-CEAF1FDDC60B}" type="pres">
      <dgm:prSet presAssocID="{64E9CF93-4B0F-4E85-9B1E-6D5EAA0FDB0D}" presName="rootComposite" presStyleCnt="0"/>
      <dgm:spPr/>
    </dgm:pt>
    <dgm:pt modelId="{864A4886-9F37-4DDE-AE34-2C673D03CAEF}" type="pres">
      <dgm:prSet presAssocID="{64E9CF93-4B0F-4E85-9B1E-6D5EAA0FDB0D}" presName="rootText" presStyleLbl="node2" presStyleIdx="0" presStyleCnt="4" custScaleX="101307" custScaleY="65860" custLinFactNeighborX="-181" custLinFactNeighborY="-1932">
        <dgm:presLayoutVars>
          <dgm:chPref val="3"/>
        </dgm:presLayoutVars>
      </dgm:prSet>
      <dgm:spPr/>
    </dgm:pt>
    <dgm:pt modelId="{6B4B1359-05DF-4FB3-A4EA-97DC15C1E1A0}" type="pres">
      <dgm:prSet presAssocID="{64E9CF93-4B0F-4E85-9B1E-6D5EAA0FDB0D}" presName="rootConnector" presStyleLbl="node2" presStyleIdx="0" presStyleCnt="4"/>
      <dgm:spPr/>
    </dgm:pt>
    <dgm:pt modelId="{8A333FC2-7D9E-47FC-9D08-1979B06301F0}" type="pres">
      <dgm:prSet presAssocID="{64E9CF93-4B0F-4E85-9B1E-6D5EAA0FDB0D}" presName="hierChild4" presStyleCnt="0"/>
      <dgm:spPr/>
    </dgm:pt>
    <dgm:pt modelId="{FD868E2E-2A49-4B08-93AD-8D8627BA2D5F}" type="pres">
      <dgm:prSet presAssocID="{538B18D8-A705-40CE-A80B-307D8136207E}" presName="Name37" presStyleLbl="parChTrans1D3" presStyleIdx="0" presStyleCnt="7"/>
      <dgm:spPr/>
    </dgm:pt>
    <dgm:pt modelId="{B2C671E0-CB88-45D3-9DE6-8948143A3BE1}" type="pres">
      <dgm:prSet presAssocID="{C16AAE59-2EA5-4BCF-8074-C88B14DB7EE4}" presName="hierRoot2" presStyleCnt="0">
        <dgm:presLayoutVars>
          <dgm:hierBranch val="init"/>
        </dgm:presLayoutVars>
      </dgm:prSet>
      <dgm:spPr/>
    </dgm:pt>
    <dgm:pt modelId="{9FDB31AA-B374-4498-9E91-EBBA76AFCBD0}" type="pres">
      <dgm:prSet presAssocID="{C16AAE59-2EA5-4BCF-8074-C88B14DB7EE4}" presName="rootComposite" presStyleCnt="0"/>
      <dgm:spPr/>
    </dgm:pt>
    <dgm:pt modelId="{506CF032-22EA-45C8-9AF8-43D91A96072B}" type="pres">
      <dgm:prSet presAssocID="{C16AAE59-2EA5-4BCF-8074-C88B14DB7EE4}" presName="rootText" presStyleLbl="node3" presStyleIdx="0" presStyleCnt="7" custScaleY="50125">
        <dgm:presLayoutVars>
          <dgm:chPref val="3"/>
        </dgm:presLayoutVars>
      </dgm:prSet>
      <dgm:spPr/>
    </dgm:pt>
    <dgm:pt modelId="{E7A7413B-658F-44C7-BB51-85E352F205D5}" type="pres">
      <dgm:prSet presAssocID="{C16AAE59-2EA5-4BCF-8074-C88B14DB7EE4}" presName="rootConnector" presStyleLbl="node3" presStyleIdx="0" presStyleCnt="7"/>
      <dgm:spPr/>
    </dgm:pt>
    <dgm:pt modelId="{317293B3-6C0C-44A0-89AA-B1FB6C2CEE92}" type="pres">
      <dgm:prSet presAssocID="{C16AAE59-2EA5-4BCF-8074-C88B14DB7EE4}" presName="hierChild4" presStyleCnt="0"/>
      <dgm:spPr/>
    </dgm:pt>
    <dgm:pt modelId="{186B7B4C-5358-498B-AE3F-80E41AC88073}" type="pres">
      <dgm:prSet presAssocID="{C16AAE59-2EA5-4BCF-8074-C88B14DB7EE4}" presName="hierChild5" presStyleCnt="0"/>
      <dgm:spPr/>
    </dgm:pt>
    <dgm:pt modelId="{CAF030E1-55CE-4B7C-B71F-889225DCEE2D}" type="pres">
      <dgm:prSet presAssocID="{23E3E590-C570-4312-A087-51EE073CF947}" presName="Name37" presStyleLbl="parChTrans1D3" presStyleIdx="1" presStyleCnt="7"/>
      <dgm:spPr/>
    </dgm:pt>
    <dgm:pt modelId="{4C9B537D-2139-42F2-9382-C556BA662E4F}" type="pres">
      <dgm:prSet presAssocID="{508C5104-9303-4334-B940-BF42F3C5432F}" presName="hierRoot2" presStyleCnt="0">
        <dgm:presLayoutVars>
          <dgm:hierBranch val="init"/>
        </dgm:presLayoutVars>
      </dgm:prSet>
      <dgm:spPr/>
    </dgm:pt>
    <dgm:pt modelId="{B7CD8439-4CAD-4EC9-9D31-2B393384DE72}" type="pres">
      <dgm:prSet presAssocID="{508C5104-9303-4334-B940-BF42F3C5432F}" presName="rootComposite" presStyleCnt="0"/>
      <dgm:spPr/>
    </dgm:pt>
    <dgm:pt modelId="{8769B1A9-3587-45B3-89A4-7F013927809A}" type="pres">
      <dgm:prSet presAssocID="{508C5104-9303-4334-B940-BF42F3C5432F}" presName="rootText" presStyleLbl="node3" presStyleIdx="1" presStyleCnt="7" custScaleY="51485">
        <dgm:presLayoutVars>
          <dgm:chPref val="3"/>
        </dgm:presLayoutVars>
      </dgm:prSet>
      <dgm:spPr/>
    </dgm:pt>
    <dgm:pt modelId="{3FD021EC-0A0F-4D56-BAFF-EAF3A106948C}" type="pres">
      <dgm:prSet presAssocID="{508C5104-9303-4334-B940-BF42F3C5432F}" presName="rootConnector" presStyleLbl="node3" presStyleIdx="1" presStyleCnt="7"/>
      <dgm:spPr/>
    </dgm:pt>
    <dgm:pt modelId="{ED7BE02D-4075-4ACF-B790-DE42B6DD2457}" type="pres">
      <dgm:prSet presAssocID="{508C5104-9303-4334-B940-BF42F3C5432F}" presName="hierChild4" presStyleCnt="0"/>
      <dgm:spPr/>
    </dgm:pt>
    <dgm:pt modelId="{F9B1A54E-5A39-44C2-94C8-3D24DCC831DD}" type="pres">
      <dgm:prSet presAssocID="{508C5104-9303-4334-B940-BF42F3C5432F}" presName="hierChild5" presStyleCnt="0"/>
      <dgm:spPr/>
    </dgm:pt>
    <dgm:pt modelId="{4EE43A88-AC02-46A8-8A5B-6366698B6153}" type="pres">
      <dgm:prSet presAssocID="{64E9CF93-4B0F-4E85-9B1E-6D5EAA0FDB0D}" presName="hierChild5" presStyleCnt="0"/>
      <dgm:spPr/>
    </dgm:pt>
    <dgm:pt modelId="{A682A095-C65B-4018-BCDB-D4164E9FCC7D}" type="pres">
      <dgm:prSet presAssocID="{D2F37EA7-68EC-47C2-A126-FF032706802D}" presName="Name37" presStyleLbl="parChTrans1D2" presStyleIdx="1" presStyleCnt="4"/>
      <dgm:spPr/>
    </dgm:pt>
    <dgm:pt modelId="{E84A1872-F36E-411A-A189-AE3EC750C70B}" type="pres">
      <dgm:prSet presAssocID="{77B1577A-12AE-453D-BEEF-05C93E55E699}" presName="hierRoot2" presStyleCnt="0">
        <dgm:presLayoutVars>
          <dgm:hierBranch val="init"/>
        </dgm:presLayoutVars>
      </dgm:prSet>
      <dgm:spPr/>
    </dgm:pt>
    <dgm:pt modelId="{FEB21B48-460D-43E4-870F-BD3DADF824C4}" type="pres">
      <dgm:prSet presAssocID="{77B1577A-12AE-453D-BEEF-05C93E55E699}" presName="rootComposite" presStyleCnt="0"/>
      <dgm:spPr/>
    </dgm:pt>
    <dgm:pt modelId="{6474D517-D425-42AB-A1DB-33989B19C421}" type="pres">
      <dgm:prSet presAssocID="{77B1577A-12AE-453D-BEEF-05C93E55E699}" presName="rootText" presStyleLbl="node2" presStyleIdx="1" presStyleCnt="4" custScaleX="115092" custScaleY="65860" custLinFactNeighborX="2165" custLinFactNeighborY="-1668">
        <dgm:presLayoutVars>
          <dgm:chPref val="3"/>
        </dgm:presLayoutVars>
      </dgm:prSet>
      <dgm:spPr/>
    </dgm:pt>
    <dgm:pt modelId="{D9EA2F89-4AE8-449C-ADFA-7B77F52086CC}" type="pres">
      <dgm:prSet presAssocID="{77B1577A-12AE-453D-BEEF-05C93E55E699}" presName="rootConnector" presStyleLbl="node2" presStyleIdx="1" presStyleCnt="4"/>
      <dgm:spPr/>
    </dgm:pt>
    <dgm:pt modelId="{209A9B0F-FAD4-4456-9B19-DD9ABAD66093}" type="pres">
      <dgm:prSet presAssocID="{77B1577A-12AE-453D-BEEF-05C93E55E699}" presName="hierChild4" presStyleCnt="0"/>
      <dgm:spPr/>
    </dgm:pt>
    <dgm:pt modelId="{5A5882D0-E75A-4185-97DA-117748AC2F9F}" type="pres">
      <dgm:prSet presAssocID="{330F1389-CB81-4A75-AF41-0336724E4867}" presName="Name37" presStyleLbl="parChTrans1D3" presStyleIdx="2" presStyleCnt="7"/>
      <dgm:spPr/>
    </dgm:pt>
    <dgm:pt modelId="{61B6A4E7-4745-4E15-B808-A09CCF19756C}" type="pres">
      <dgm:prSet presAssocID="{B037E41B-82BC-46E1-BF7C-D2DCE74C06BE}" presName="hierRoot2" presStyleCnt="0">
        <dgm:presLayoutVars>
          <dgm:hierBranch val="init"/>
        </dgm:presLayoutVars>
      </dgm:prSet>
      <dgm:spPr/>
    </dgm:pt>
    <dgm:pt modelId="{46CD602A-C922-4A2C-B962-EC6500198C93}" type="pres">
      <dgm:prSet presAssocID="{B037E41B-82BC-46E1-BF7C-D2DCE74C06BE}" presName="rootComposite" presStyleCnt="0"/>
      <dgm:spPr/>
    </dgm:pt>
    <dgm:pt modelId="{A52B6688-0268-4DF9-A728-FE97DFCE383F}" type="pres">
      <dgm:prSet presAssocID="{B037E41B-82BC-46E1-BF7C-D2DCE74C06BE}" presName="rootText" presStyleLbl="node3" presStyleIdx="2" presStyleCnt="7" custScaleY="52979">
        <dgm:presLayoutVars>
          <dgm:chPref val="3"/>
        </dgm:presLayoutVars>
      </dgm:prSet>
      <dgm:spPr/>
    </dgm:pt>
    <dgm:pt modelId="{F408A634-627C-4D38-AC1E-9FCBB37E3D4C}" type="pres">
      <dgm:prSet presAssocID="{B037E41B-82BC-46E1-BF7C-D2DCE74C06BE}" presName="rootConnector" presStyleLbl="node3" presStyleIdx="2" presStyleCnt="7"/>
      <dgm:spPr/>
    </dgm:pt>
    <dgm:pt modelId="{3B4BE425-6C05-419C-8255-C58EF8DB8AA0}" type="pres">
      <dgm:prSet presAssocID="{B037E41B-82BC-46E1-BF7C-D2DCE74C06BE}" presName="hierChild4" presStyleCnt="0"/>
      <dgm:spPr/>
    </dgm:pt>
    <dgm:pt modelId="{9E106D11-5526-4529-91D0-E97B84E6E949}" type="pres">
      <dgm:prSet presAssocID="{B037E41B-82BC-46E1-BF7C-D2DCE74C06BE}" presName="hierChild5" presStyleCnt="0"/>
      <dgm:spPr/>
    </dgm:pt>
    <dgm:pt modelId="{749328A0-BE9C-41C7-8C07-D86BEFF1FF6C}" type="pres">
      <dgm:prSet presAssocID="{7E6E418E-5321-4D0D-BAEF-89F1512B8C9F}" presName="Name37" presStyleLbl="parChTrans1D3" presStyleIdx="3" presStyleCnt="7"/>
      <dgm:spPr/>
    </dgm:pt>
    <dgm:pt modelId="{DE8C4172-DB54-4173-AD08-7019311B439F}" type="pres">
      <dgm:prSet presAssocID="{86615B48-3447-48FF-A28E-2800EB27543D}" presName="hierRoot2" presStyleCnt="0">
        <dgm:presLayoutVars>
          <dgm:hierBranch val="init"/>
        </dgm:presLayoutVars>
      </dgm:prSet>
      <dgm:spPr/>
    </dgm:pt>
    <dgm:pt modelId="{BDC27F02-4AEF-47D1-818F-CDEA11EB567E}" type="pres">
      <dgm:prSet presAssocID="{86615B48-3447-48FF-A28E-2800EB27543D}" presName="rootComposite" presStyleCnt="0"/>
      <dgm:spPr/>
    </dgm:pt>
    <dgm:pt modelId="{FC6BE4B9-FF77-416E-A204-7ED62A7A897A}" type="pres">
      <dgm:prSet presAssocID="{86615B48-3447-48FF-A28E-2800EB27543D}" presName="rootText" presStyleLbl="node3" presStyleIdx="3" presStyleCnt="7" custScaleY="51485">
        <dgm:presLayoutVars>
          <dgm:chPref val="3"/>
        </dgm:presLayoutVars>
      </dgm:prSet>
      <dgm:spPr/>
    </dgm:pt>
    <dgm:pt modelId="{9EEE3BDD-4439-4CA8-96B3-908A279E2FEF}" type="pres">
      <dgm:prSet presAssocID="{86615B48-3447-48FF-A28E-2800EB27543D}" presName="rootConnector" presStyleLbl="node3" presStyleIdx="3" presStyleCnt="7"/>
      <dgm:spPr/>
    </dgm:pt>
    <dgm:pt modelId="{B3125169-EC4B-474A-B87E-2BBE12769A3E}" type="pres">
      <dgm:prSet presAssocID="{86615B48-3447-48FF-A28E-2800EB27543D}" presName="hierChild4" presStyleCnt="0"/>
      <dgm:spPr/>
    </dgm:pt>
    <dgm:pt modelId="{B8384C91-E7DD-45BA-AABC-56944E0D2ABB}" type="pres">
      <dgm:prSet presAssocID="{86615B48-3447-48FF-A28E-2800EB27543D}" presName="hierChild5" presStyleCnt="0"/>
      <dgm:spPr/>
    </dgm:pt>
    <dgm:pt modelId="{37DFF20E-8911-45E2-A262-E6E3EEE51440}" type="pres">
      <dgm:prSet presAssocID="{77B1577A-12AE-453D-BEEF-05C93E55E699}" presName="hierChild5" presStyleCnt="0"/>
      <dgm:spPr/>
    </dgm:pt>
    <dgm:pt modelId="{8F58D328-179F-4047-90D9-ABCF789AE14C}" type="pres">
      <dgm:prSet presAssocID="{6DAE85F5-B16D-4E85-9B28-77FB9DB8EAA8}" presName="Name37" presStyleLbl="parChTrans1D2" presStyleIdx="2" presStyleCnt="4"/>
      <dgm:spPr/>
    </dgm:pt>
    <dgm:pt modelId="{49FB2620-0D32-4233-820E-EF603A98C863}" type="pres">
      <dgm:prSet presAssocID="{C2974241-3B20-4488-BB7F-F5D34743F04A}" presName="hierRoot2" presStyleCnt="0">
        <dgm:presLayoutVars>
          <dgm:hierBranch val="init"/>
        </dgm:presLayoutVars>
      </dgm:prSet>
      <dgm:spPr/>
    </dgm:pt>
    <dgm:pt modelId="{50246E6D-5DB8-488C-AD37-F3F592E42A60}" type="pres">
      <dgm:prSet presAssocID="{C2974241-3B20-4488-BB7F-F5D34743F04A}" presName="rootComposite" presStyleCnt="0"/>
      <dgm:spPr/>
    </dgm:pt>
    <dgm:pt modelId="{BA75B928-BD86-4151-951F-8A2646510E94}" type="pres">
      <dgm:prSet presAssocID="{C2974241-3B20-4488-BB7F-F5D34743F04A}" presName="rootText" presStyleLbl="node2" presStyleIdx="2" presStyleCnt="4" custScaleX="106721" custScaleY="65860" custLinFactNeighborX="-168" custLinFactNeighborY="-1932">
        <dgm:presLayoutVars>
          <dgm:chPref val="3"/>
        </dgm:presLayoutVars>
      </dgm:prSet>
      <dgm:spPr/>
    </dgm:pt>
    <dgm:pt modelId="{24808AC2-D361-45A8-ACED-AEF15FB44791}" type="pres">
      <dgm:prSet presAssocID="{C2974241-3B20-4488-BB7F-F5D34743F04A}" presName="rootConnector" presStyleLbl="node2" presStyleIdx="2" presStyleCnt="4"/>
      <dgm:spPr/>
    </dgm:pt>
    <dgm:pt modelId="{C2DC00CD-00B9-4E19-BA6E-CA4ECFC31604}" type="pres">
      <dgm:prSet presAssocID="{C2974241-3B20-4488-BB7F-F5D34743F04A}" presName="hierChild4" presStyleCnt="0"/>
      <dgm:spPr/>
    </dgm:pt>
    <dgm:pt modelId="{DA3409FF-D044-435A-969A-FC07654B5D48}" type="pres">
      <dgm:prSet presAssocID="{ED62E168-C97C-4ECC-BB07-2E321C536A94}" presName="Name37" presStyleLbl="parChTrans1D3" presStyleIdx="4" presStyleCnt="7"/>
      <dgm:spPr/>
    </dgm:pt>
    <dgm:pt modelId="{CD7CD80F-9422-46AC-AD82-CBEF2CB6ED96}" type="pres">
      <dgm:prSet presAssocID="{6995DDFD-A634-40BD-8D78-F9705197F8C5}" presName="hierRoot2" presStyleCnt="0">
        <dgm:presLayoutVars>
          <dgm:hierBranch val="init"/>
        </dgm:presLayoutVars>
      </dgm:prSet>
      <dgm:spPr/>
    </dgm:pt>
    <dgm:pt modelId="{BDB2E881-F73C-4D85-804B-27E286EEB207}" type="pres">
      <dgm:prSet presAssocID="{6995DDFD-A634-40BD-8D78-F9705197F8C5}" presName="rootComposite" presStyleCnt="0"/>
      <dgm:spPr/>
    </dgm:pt>
    <dgm:pt modelId="{52338A16-8987-40C2-B1EF-6625DBC3F7D0}" type="pres">
      <dgm:prSet presAssocID="{6995DDFD-A634-40BD-8D78-F9705197F8C5}" presName="rootText" presStyleLbl="node3" presStyleIdx="4" presStyleCnt="7" custScaleY="55833" custLinFactNeighborX="-3745" custLinFactNeighborY="-234">
        <dgm:presLayoutVars>
          <dgm:chPref val="3"/>
        </dgm:presLayoutVars>
      </dgm:prSet>
      <dgm:spPr/>
    </dgm:pt>
    <dgm:pt modelId="{62AB2AC8-3693-45DF-B82B-63AF84E48F5B}" type="pres">
      <dgm:prSet presAssocID="{6995DDFD-A634-40BD-8D78-F9705197F8C5}" presName="rootConnector" presStyleLbl="node3" presStyleIdx="4" presStyleCnt="7"/>
      <dgm:spPr/>
    </dgm:pt>
    <dgm:pt modelId="{523D9E29-82FD-49EF-823F-68815E1F32F3}" type="pres">
      <dgm:prSet presAssocID="{6995DDFD-A634-40BD-8D78-F9705197F8C5}" presName="hierChild4" presStyleCnt="0"/>
      <dgm:spPr/>
    </dgm:pt>
    <dgm:pt modelId="{E049FEDD-581A-4EC3-A82A-18FC50334A1C}" type="pres">
      <dgm:prSet presAssocID="{28384335-0AB7-44F6-8ECB-3FF4E11F4E4C}" presName="Name37" presStyleLbl="parChTrans1D4" presStyleIdx="0" presStyleCnt="6"/>
      <dgm:spPr/>
    </dgm:pt>
    <dgm:pt modelId="{C955F587-3E6C-4433-9304-C2FBF56E995E}" type="pres">
      <dgm:prSet presAssocID="{A25EDA4F-77CB-46FD-8F7B-BE07C4F4F67B}" presName="hierRoot2" presStyleCnt="0">
        <dgm:presLayoutVars>
          <dgm:hierBranch val="init"/>
        </dgm:presLayoutVars>
      </dgm:prSet>
      <dgm:spPr/>
    </dgm:pt>
    <dgm:pt modelId="{4F982FD0-F04E-4012-9878-0FEEA73E74A3}" type="pres">
      <dgm:prSet presAssocID="{A25EDA4F-77CB-46FD-8F7B-BE07C4F4F67B}" presName="rootComposite" presStyleCnt="0"/>
      <dgm:spPr/>
    </dgm:pt>
    <dgm:pt modelId="{B62DAFD0-2FAF-4516-93CF-E55DAA65D04E}" type="pres">
      <dgm:prSet presAssocID="{A25EDA4F-77CB-46FD-8F7B-BE07C4F4F67B}" presName="rootText" presStyleLbl="node4" presStyleIdx="0" presStyleCnt="6" custScaleX="57316" custScaleY="48553">
        <dgm:presLayoutVars>
          <dgm:chPref val="3"/>
        </dgm:presLayoutVars>
      </dgm:prSet>
      <dgm:spPr/>
    </dgm:pt>
    <dgm:pt modelId="{AAC3C861-3745-4790-A99E-B732A48D4316}" type="pres">
      <dgm:prSet presAssocID="{A25EDA4F-77CB-46FD-8F7B-BE07C4F4F67B}" presName="rootConnector" presStyleLbl="node4" presStyleIdx="0" presStyleCnt="6"/>
      <dgm:spPr/>
    </dgm:pt>
    <dgm:pt modelId="{2989A7A3-D306-4F1E-8CFD-4D4A1BA434C1}" type="pres">
      <dgm:prSet presAssocID="{A25EDA4F-77CB-46FD-8F7B-BE07C4F4F67B}" presName="hierChild4" presStyleCnt="0"/>
      <dgm:spPr/>
    </dgm:pt>
    <dgm:pt modelId="{00EE720F-3EA2-4C12-A681-CA7469C1ED6F}" type="pres">
      <dgm:prSet presAssocID="{A25EDA4F-77CB-46FD-8F7B-BE07C4F4F67B}" presName="hierChild5" presStyleCnt="0"/>
      <dgm:spPr/>
    </dgm:pt>
    <dgm:pt modelId="{A07A83D6-AE16-46FA-AECC-77C9BCDDDA71}" type="pres">
      <dgm:prSet presAssocID="{A8F488C7-F1A3-4DC8-9EF1-803FF983F7EA}" presName="Name37" presStyleLbl="parChTrans1D4" presStyleIdx="1" presStyleCnt="6"/>
      <dgm:spPr/>
    </dgm:pt>
    <dgm:pt modelId="{4B13F1FD-67CD-49A7-9747-4907824DEF45}" type="pres">
      <dgm:prSet presAssocID="{3945045A-D9F6-4F49-B458-0505091FA29B}" presName="hierRoot2" presStyleCnt="0">
        <dgm:presLayoutVars>
          <dgm:hierBranch val="init"/>
        </dgm:presLayoutVars>
      </dgm:prSet>
      <dgm:spPr/>
    </dgm:pt>
    <dgm:pt modelId="{6DAB3E63-3DA2-4261-A4DD-594135948C01}" type="pres">
      <dgm:prSet presAssocID="{3945045A-D9F6-4F49-B458-0505091FA29B}" presName="rootComposite" presStyleCnt="0"/>
      <dgm:spPr/>
    </dgm:pt>
    <dgm:pt modelId="{9BADC6AA-E617-4FB4-8499-E6843F068627}" type="pres">
      <dgm:prSet presAssocID="{3945045A-D9F6-4F49-B458-0505091FA29B}" presName="rootText" presStyleLbl="node4" presStyleIdx="1" presStyleCnt="6" custScaleX="59687" custScaleY="46801">
        <dgm:presLayoutVars>
          <dgm:chPref val="3"/>
        </dgm:presLayoutVars>
      </dgm:prSet>
      <dgm:spPr/>
    </dgm:pt>
    <dgm:pt modelId="{364EF924-C91B-44FE-BEF4-427412745D45}" type="pres">
      <dgm:prSet presAssocID="{3945045A-D9F6-4F49-B458-0505091FA29B}" presName="rootConnector" presStyleLbl="node4" presStyleIdx="1" presStyleCnt="6"/>
      <dgm:spPr/>
    </dgm:pt>
    <dgm:pt modelId="{90D0498F-76ED-4E66-A473-38BBFA205366}" type="pres">
      <dgm:prSet presAssocID="{3945045A-D9F6-4F49-B458-0505091FA29B}" presName="hierChild4" presStyleCnt="0"/>
      <dgm:spPr/>
    </dgm:pt>
    <dgm:pt modelId="{BF4C487F-D1C7-4416-8D88-7A42CE18F3A9}" type="pres">
      <dgm:prSet presAssocID="{3945045A-D9F6-4F49-B458-0505091FA29B}" presName="hierChild5" presStyleCnt="0"/>
      <dgm:spPr/>
    </dgm:pt>
    <dgm:pt modelId="{46FD1185-16E6-480B-A907-C12DC26B3E55}" type="pres">
      <dgm:prSet presAssocID="{3DF28A0A-473B-49DF-8CAD-3040F809F548}" presName="Name37" presStyleLbl="parChTrans1D4" presStyleIdx="2" presStyleCnt="6"/>
      <dgm:spPr/>
    </dgm:pt>
    <dgm:pt modelId="{5F062E66-FD05-48A7-80DE-B44F1B55A276}" type="pres">
      <dgm:prSet presAssocID="{A26E0A05-588B-4DF3-B194-212966350B0A}" presName="hierRoot2" presStyleCnt="0">
        <dgm:presLayoutVars>
          <dgm:hierBranch val="init"/>
        </dgm:presLayoutVars>
      </dgm:prSet>
      <dgm:spPr/>
    </dgm:pt>
    <dgm:pt modelId="{65ADA202-BCFD-4622-A6D4-F146685B1249}" type="pres">
      <dgm:prSet presAssocID="{A26E0A05-588B-4DF3-B194-212966350B0A}" presName="rootComposite" presStyleCnt="0"/>
      <dgm:spPr/>
    </dgm:pt>
    <dgm:pt modelId="{DF35E925-DA7E-41FA-84B7-440BA717C9BC}" type="pres">
      <dgm:prSet presAssocID="{A26E0A05-588B-4DF3-B194-212966350B0A}" presName="rootText" presStyleLbl="node4" presStyleIdx="2" presStyleCnt="6" custScaleX="60872" custScaleY="44478">
        <dgm:presLayoutVars>
          <dgm:chPref val="3"/>
        </dgm:presLayoutVars>
      </dgm:prSet>
      <dgm:spPr/>
    </dgm:pt>
    <dgm:pt modelId="{51518193-45BF-499E-85B0-B8AF43D22F88}" type="pres">
      <dgm:prSet presAssocID="{A26E0A05-588B-4DF3-B194-212966350B0A}" presName="rootConnector" presStyleLbl="node4" presStyleIdx="2" presStyleCnt="6"/>
      <dgm:spPr/>
    </dgm:pt>
    <dgm:pt modelId="{F2987D01-8808-4728-B8EB-C7D0EB46C1EB}" type="pres">
      <dgm:prSet presAssocID="{A26E0A05-588B-4DF3-B194-212966350B0A}" presName="hierChild4" presStyleCnt="0"/>
      <dgm:spPr/>
    </dgm:pt>
    <dgm:pt modelId="{A263233E-1E2F-406F-9836-FD072E396595}" type="pres">
      <dgm:prSet presAssocID="{A26E0A05-588B-4DF3-B194-212966350B0A}" presName="hierChild5" presStyleCnt="0"/>
      <dgm:spPr/>
    </dgm:pt>
    <dgm:pt modelId="{FA4C11F7-44B3-4F8E-A938-C167D1794C08}" type="pres">
      <dgm:prSet presAssocID="{6995DDFD-A634-40BD-8D78-F9705197F8C5}" presName="hierChild5" presStyleCnt="0"/>
      <dgm:spPr/>
    </dgm:pt>
    <dgm:pt modelId="{0CCCD4EC-3415-4B30-B48F-99C6C2666BA9}" type="pres">
      <dgm:prSet presAssocID="{9469652E-5C49-4657-8657-0B4B849B8E91}" presName="Name37" presStyleLbl="parChTrans1D3" presStyleIdx="5" presStyleCnt="7"/>
      <dgm:spPr/>
    </dgm:pt>
    <dgm:pt modelId="{563B8A18-C4F2-4C52-9578-B18FCC6C3AFC}" type="pres">
      <dgm:prSet presAssocID="{7E06FE01-7640-4837-BFAE-5C6740E3C3EE}" presName="hierRoot2" presStyleCnt="0">
        <dgm:presLayoutVars>
          <dgm:hierBranch val="init"/>
        </dgm:presLayoutVars>
      </dgm:prSet>
      <dgm:spPr/>
    </dgm:pt>
    <dgm:pt modelId="{2420688D-9E30-4565-B400-2FC5EED048B0}" type="pres">
      <dgm:prSet presAssocID="{7E06FE01-7640-4837-BFAE-5C6740E3C3EE}" presName="rootComposite" presStyleCnt="0"/>
      <dgm:spPr/>
    </dgm:pt>
    <dgm:pt modelId="{30C4E0AE-AB25-409F-AB08-908D510581F6}" type="pres">
      <dgm:prSet presAssocID="{7E06FE01-7640-4837-BFAE-5C6740E3C3EE}" presName="rootText" presStyleLbl="node3" presStyleIdx="5" presStyleCnt="7" custScaleX="117817" custScaleY="72757" custLinFactNeighborX="926" custLinFactNeighborY="-4089">
        <dgm:presLayoutVars>
          <dgm:chPref val="3"/>
        </dgm:presLayoutVars>
      </dgm:prSet>
      <dgm:spPr/>
    </dgm:pt>
    <dgm:pt modelId="{8D40A330-240E-40E8-97C0-DA3C670BA168}" type="pres">
      <dgm:prSet presAssocID="{7E06FE01-7640-4837-BFAE-5C6740E3C3EE}" presName="rootConnector" presStyleLbl="node3" presStyleIdx="5" presStyleCnt="7"/>
      <dgm:spPr/>
    </dgm:pt>
    <dgm:pt modelId="{04331A97-E6B0-4D6F-8AC2-03349D88EFE3}" type="pres">
      <dgm:prSet presAssocID="{7E06FE01-7640-4837-BFAE-5C6740E3C3EE}" presName="hierChild4" presStyleCnt="0"/>
      <dgm:spPr/>
    </dgm:pt>
    <dgm:pt modelId="{C85E6053-12EB-4743-8045-75F1AEB9B98F}" type="pres">
      <dgm:prSet presAssocID="{F8E30362-A9D3-4B75-9EF2-386CCD23FE9A}" presName="Name37" presStyleLbl="parChTrans1D4" presStyleIdx="3" presStyleCnt="6"/>
      <dgm:spPr/>
    </dgm:pt>
    <dgm:pt modelId="{F906324A-BB70-4A86-B691-A5243A66D848}" type="pres">
      <dgm:prSet presAssocID="{956804AE-FE10-4A2A-817D-0D2AA4242949}" presName="hierRoot2" presStyleCnt="0">
        <dgm:presLayoutVars>
          <dgm:hierBranch val="init"/>
        </dgm:presLayoutVars>
      </dgm:prSet>
      <dgm:spPr/>
    </dgm:pt>
    <dgm:pt modelId="{BB608B92-D80B-47F1-B472-207A6B340983}" type="pres">
      <dgm:prSet presAssocID="{956804AE-FE10-4A2A-817D-0D2AA4242949}" presName="rootComposite" presStyleCnt="0"/>
      <dgm:spPr/>
    </dgm:pt>
    <dgm:pt modelId="{FDA32F22-D987-45BC-8666-964A238A70E2}" type="pres">
      <dgm:prSet presAssocID="{956804AE-FE10-4A2A-817D-0D2AA4242949}" presName="rootText" presStyleLbl="node4" presStyleIdx="3" presStyleCnt="6" custScaleX="77894" custScaleY="39597">
        <dgm:presLayoutVars>
          <dgm:chPref val="3"/>
        </dgm:presLayoutVars>
      </dgm:prSet>
      <dgm:spPr/>
    </dgm:pt>
    <dgm:pt modelId="{FE178B6F-9006-4482-A18D-AC8830EA1C2F}" type="pres">
      <dgm:prSet presAssocID="{956804AE-FE10-4A2A-817D-0D2AA4242949}" presName="rootConnector" presStyleLbl="node4" presStyleIdx="3" presStyleCnt="6"/>
      <dgm:spPr/>
    </dgm:pt>
    <dgm:pt modelId="{82EEE936-C3E1-4FAA-9D78-6A2A9D2EF7C8}" type="pres">
      <dgm:prSet presAssocID="{956804AE-FE10-4A2A-817D-0D2AA4242949}" presName="hierChild4" presStyleCnt="0"/>
      <dgm:spPr/>
    </dgm:pt>
    <dgm:pt modelId="{703E9406-FC81-4024-BD91-011DDEB5F6D6}" type="pres">
      <dgm:prSet presAssocID="{956804AE-FE10-4A2A-817D-0D2AA4242949}" presName="hierChild5" presStyleCnt="0"/>
      <dgm:spPr/>
    </dgm:pt>
    <dgm:pt modelId="{EA781EF9-322C-43A3-B306-AB04181E2FDD}" type="pres">
      <dgm:prSet presAssocID="{80E5201B-38A7-4D36-BCDC-C14360C42115}" presName="Name37" presStyleLbl="parChTrans1D4" presStyleIdx="4" presStyleCnt="6"/>
      <dgm:spPr/>
    </dgm:pt>
    <dgm:pt modelId="{C828C2C1-5960-4AB4-90B3-EB991366629B}" type="pres">
      <dgm:prSet presAssocID="{BF9B1393-6BCF-4927-8EC0-C4C9180CEA80}" presName="hierRoot2" presStyleCnt="0">
        <dgm:presLayoutVars>
          <dgm:hierBranch val="init"/>
        </dgm:presLayoutVars>
      </dgm:prSet>
      <dgm:spPr/>
    </dgm:pt>
    <dgm:pt modelId="{F435431B-6E1A-434B-A7A4-13FDA6B04E80}" type="pres">
      <dgm:prSet presAssocID="{BF9B1393-6BCF-4927-8EC0-C4C9180CEA80}" presName="rootComposite" presStyleCnt="0"/>
      <dgm:spPr/>
    </dgm:pt>
    <dgm:pt modelId="{8C25C0DF-CB3A-4957-88D8-94BB7B908A6C}" type="pres">
      <dgm:prSet presAssocID="{BF9B1393-6BCF-4927-8EC0-C4C9180CEA80}" presName="rootText" presStyleLbl="node4" presStyleIdx="4" presStyleCnt="6" custScaleX="82217" custScaleY="39785">
        <dgm:presLayoutVars>
          <dgm:chPref val="3"/>
        </dgm:presLayoutVars>
      </dgm:prSet>
      <dgm:spPr/>
    </dgm:pt>
    <dgm:pt modelId="{D62D6FE8-AC1B-4490-8CBC-54D249402195}" type="pres">
      <dgm:prSet presAssocID="{BF9B1393-6BCF-4927-8EC0-C4C9180CEA80}" presName="rootConnector" presStyleLbl="node4" presStyleIdx="4" presStyleCnt="6"/>
      <dgm:spPr/>
    </dgm:pt>
    <dgm:pt modelId="{48179DA9-EA1B-404D-95BA-5B2E09093969}" type="pres">
      <dgm:prSet presAssocID="{BF9B1393-6BCF-4927-8EC0-C4C9180CEA80}" presName="hierChild4" presStyleCnt="0"/>
      <dgm:spPr/>
    </dgm:pt>
    <dgm:pt modelId="{4D618046-5FD0-431B-8720-595E99E16F26}" type="pres">
      <dgm:prSet presAssocID="{BF9B1393-6BCF-4927-8EC0-C4C9180CEA80}" presName="hierChild5" presStyleCnt="0"/>
      <dgm:spPr/>
    </dgm:pt>
    <dgm:pt modelId="{57EE05F5-61C1-4142-B78B-D22CB5C16492}" type="pres">
      <dgm:prSet presAssocID="{E182B785-0672-492F-9B3A-03797B1D4046}" presName="Name37" presStyleLbl="parChTrans1D4" presStyleIdx="5" presStyleCnt="6"/>
      <dgm:spPr/>
    </dgm:pt>
    <dgm:pt modelId="{91559C52-3E7E-43EA-A078-2DADA045E8A4}" type="pres">
      <dgm:prSet presAssocID="{8866F7E4-3EC9-4849-A1C8-F5B96C150C30}" presName="hierRoot2" presStyleCnt="0">
        <dgm:presLayoutVars>
          <dgm:hierBranch val="init"/>
        </dgm:presLayoutVars>
      </dgm:prSet>
      <dgm:spPr/>
    </dgm:pt>
    <dgm:pt modelId="{4A1AC03A-EB2C-4B61-81BE-56F009580473}" type="pres">
      <dgm:prSet presAssocID="{8866F7E4-3EC9-4849-A1C8-F5B96C150C30}" presName="rootComposite" presStyleCnt="0"/>
      <dgm:spPr/>
    </dgm:pt>
    <dgm:pt modelId="{29ABE464-C03F-4866-9952-67CC340AC1A7}" type="pres">
      <dgm:prSet presAssocID="{8866F7E4-3EC9-4849-A1C8-F5B96C150C30}" presName="rootText" presStyleLbl="node4" presStyleIdx="5" presStyleCnt="6" custScaleX="81450" custScaleY="38509">
        <dgm:presLayoutVars>
          <dgm:chPref val="3"/>
        </dgm:presLayoutVars>
      </dgm:prSet>
      <dgm:spPr/>
    </dgm:pt>
    <dgm:pt modelId="{84DBE7E2-FF94-422D-B9B8-0B5975689E9C}" type="pres">
      <dgm:prSet presAssocID="{8866F7E4-3EC9-4849-A1C8-F5B96C150C30}" presName="rootConnector" presStyleLbl="node4" presStyleIdx="5" presStyleCnt="6"/>
      <dgm:spPr/>
    </dgm:pt>
    <dgm:pt modelId="{CA43DA83-E409-4986-B21E-8720C836DBEC}" type="pres">
      <dgm:prSet presAssocID="{8866F7E4-3EC9-4849-A1C8-F5B96C150C30}" presName="hierChild4" presStyleCnt="0"/>
      <dgm:spPr/>
    </dgm:pt>
    <dgm:pt modelId="{064AE35E-23D9-48AE-9E26-D84BEF64564B}" type="pres">
      <dgm:prSet presAssocID="{8866F7E4-3EC9-4849-A1C8-F5B96C150C30}" presName="hierChild5" presStyleCnt="0"/>
      <dgm:spPr/>
    </dgm:pt>
    <dgm:pt modelId="{F846A8DE-65D1-4D47-819B-1D3B6A91ABE0}" type="pres">
      <dgm:prSet presAssocID="{7E06FE01-7640-4837-BFAE-5C6740E3C3EE}" presName="hierChild5" presStyleCnt="0"/>
      <dgm:spPr/>
    </dgm:pt>
    <dgm:pt modelId="{4E98E3B7-EB79-4909-9E6A-8871BB7E8C52}" type="pres">
      <dgm:prSet presAssocID="{C2974241-3B20-4488-BB7F-F5D34743F04A}" presName="hierChild5" presStyleCnt="0"/>
      <dgm:spPr/>
    </dgm:pt>
    <dgm:pt modelId="{0A40EFFF-5D1E-48B1-A63C-CE82DC82B9AF}" type="pres">
      <dgm:prSet presAssocID="{B11883C1-0152-4677-B9C0-EE4984962114}" presName="Name37" presStyleLbl="parChTrans1D2" presStyleIdx="3" presStyleCnt="4"/>
      <dgm:spPr/>
    </dgm:pt>
    <dgm:pt modelId="{548BAED8-2C5B-46D7-B1DA-915ABC60B745}" type="pres">
      <dgm:prSet presAssocID="{4AD78CDB-2E0F-46AE-804C-6E98D630FD1C}" presName="hierRoot2" presStyleCnt="0">
        <dgm:presLayoutVars>
          <dgm:hierBranch val="init"/>
        </dgm:presLayoutVars>
      </dgm:prSet>
      <dgm:spPr/>
    </dgm:pt>
    <dgm:pt modelId="{A9D44494-9304-4F5C-9D1C-FC557F3430B8}" type="pres">
      <dgm:prSet presAssocID="{4AD78CDB-2E0F-46AE-804C-6E98D630FD1C}" presName="rootComposite" presStyleCnt="0"/>
      <dgm:spPr/>
    </dgm:pt>
    <dgm:pt modelId="{C779282F-F6E8-4D9D-A33B-DB24C5381C08}" type="pres">
      <dgm:prSet presAssocID="{4AD78CDB-2E0F-46AE-804C-6E98D630FD1C}" presName="rootText" presStyleLbl="node2" presStyleIdx="3" presStyleCnt="4" custScaleX="125572" custScaleY="69080" custLinFactNeighborX="703" custLinFactNeighborY="-1988">
        <dgm:presLayoutVars>
          <dgm:chPref val="3"/>
        </dgm:presLayoutVars>
      </dgm:prSet>
      <dgm:spPr/>
    </dgm:pt>
    <dgm:pt modelId="{604A2ECE-D700-4E99-8A6E-BD096F9C868E}" type="pres">
      <dgm:prSet presAssocID="{4AD78CDB-2E0F-46AE-804C-6E98D630FD1C}" presName="rootConnector" presStyleLbl="node2" presStyleIdx="3" presStyleCnt="4"/>
      <dgm:spPr/>
    </dgm:pt>
    <dgm:pt modelId="{4A5EB536-C61F-44E3-8642-7ED65EA14FB6}" type="pres">
      <dgm:prSet presAssocID="{4AD78CDB-2E0F-46AE-804C-6E98D630FD1C}" presName="hierChild4" presStyleCnt="0"/>
      <dgm:spPr/>
    </dgm:pt>
    <dgm:pt modelId="{3B27933A-2731-4C30-A1D4-A6F80AAE891F}" type="pres">
      <dgm:prSet presAssocID="{AC6587DE-3A9E-419C-B4D4-3C27D03CCF70}" presName="Name37" presStyleLbl="parChTrans1D3" presStyleIdx="6" presStyleCnt="7"/>
      <dgm:spPr/>
    </dgm:pt>
    <dgm:pt modelId="{340DED08-56D8-4DA5-9606-7CF80D1F8C16}" type="pres">
      <dgm:prSet presAssocID="{3430DD2A-8573-49B4-87B6-5D43D5F6224A}" presName="hierRoot2" presStyleCnt="0">
        <dgm:presLayoutVars>
          <dgm:hierBranch val="init"/>
        </dgm:presLayoutVars>
      </dgm:prSet>
      <dgm:spPr/>
    </dgm:pt>
    <dgm:pt modelId="{89624268-F7C7-4ACB-91A4-21BE419CDB12}" type="pres">
      <dgm:prSet presAssocID="{3430DD2A-8573-49B4-87B6-5D43D5F6224A}" presName="rootComposite" presStyleCnt="0"/>
      <dgm:spPr/>
    </dgm:pt>
    <dgm:pt modelId="{243F031A-E3CD-44B3-A8B3-DF777DAE45C4}" type="pres">
      <dgm:prSet presAssocID="{3430DD2A-8573-49B4-87B6-5D43D5F6224A}" presName="rootText" presStyleLbl="node3" presStyleIdx="6" presStyleCnt="7" custScaleY="59475" custLinFactNeighborX="-5639" custLinFactNeighborY="-5623">
        <dgm:presLayoutVars>
          <dgm:chPref val="3"/>
        </dgm:presLayoutVars>
      </dgm:prSet>
      <dgm:spPr/>
    </dgm:pt>
    <dgm:pt modelId="{BEB96C52-A33B-406C-A226-9EDEA15F2A8B}" type="pres">
      <dgm:prSet presAssocID="{3430DD2A-8573-49B4-87B6-5D43D5F6224A}" presName="rootConnector" presStyleLbl="node3" presStyleIdx="6" presStyleCnt="7"/>
      <dgm:spPr/>
    </dgm:pt>
    <dgm:pt modelId="{AA869D6E-7C48-4481-8A0D-246BC8072D37}" type="pres">
      <dgm:prSet presAssocID="{3430DD2A-8573-49B4-87B6-5D43D5F6224A}" presName="hierChild4" presStyleCnt="0"/>
      <dgm:spPr/>
    </dgm:pt>
    <dgm:pt modelId="{F9F2650E-2AF2-4728-82D1-1B0800B410E3}" type="pres">
      <dgm:prSet presAssocID="{3430DD2A-8573-49B4-87B6-5D43D5F6224A}" presName="hierChild5" presStyleCnt="0"/>
      <dgm:spPr/>
    </dgm:pt>
    <dgm:pt modelId="{75923F65-033D-46C6-A3FD-75877EAD9A52}" type="pres">
      <dgm:prSet presAssocID="{4AD78CDB-2E0F-46AE-804C-6E98D630FD1C}" presName="hierChild5" presStyleCnt="0"/>
      <dgm:spPr/>
    </dgm:pt>
    <dgm:pt modelId="{27A30E0E-8EC8-40D0-844C-74BCF388055D}" type="pres">
      <dgm:prSet presAssocID="{1E9355C5-887B-4A23-BC3D-8EEFF79055F1}" presName="hierChild3" presStyleCnt="0"/>
      <dgm:spPr/>
    </dgm:pt>
  </dgm:ptLst>
  <dgm:cxnLst>
    <dgm:cxn modelId="{EDFBBD01-2A4F-4441-A6EA-6CC8F379A34D}" type="presOf" srcId="{6DAE85F5-B16D-4E85-9B28-77FB9DB8EAA8}" destId="{8F58D328-179F-4047-90D9-ABCF789AE14C}" srcOrd="0" destOrd="0" presId="urn:microsoft.com/office/officeart/2005/8/layout/orgChart1"/>
    <dgm:cxn modelId="{A53EA105-E94D-4C3B-9442-6687B6934F52}" type="presOf" srcId="{B037E41B-82BC-46E1-BF7C-D2DCE74C06BE}" destId="{A52B6688-0268-4DF9-A728-FE97DFCE383F}" srcOrd="0" destOrd="0" presId="urn:microsoft.com/office/officeart/2005/8/layout/orgChart1"/>
    <dgm:cxn modelId="{4B35ED06-F34E-45B1-B13A-32C1DD84BED7}" type="presOf" srcId="{C2974241-3B20-4488-BB7F-F5D34743F04A}" destId="{24808AC2-D361-45A8-ACED-AEF15FB44791}" srcOrd="1" destOrd="0" presId="urn:microsoft.com/office/officeart/2005/8/layout/orgChart1"/>
    <dgm:cxn modelId="{C0348808-5C21-4B5A-BAC9-FC00A629F0F7}" srcId="{7E06FE01-7640-4837-BFAE-5C6740E3C3EE}" destId="{BF9B1393-6BCF-4927-8EC0-C4C9180CEA80}" srcOrd="1" destOrd="0" parTransId="{80E5201B-38A7-4D36-BCDC-C14360C42115}" sibTransId="{D3BCC74D-6A9E-4C1E-9D12-1FC1EC2D305B}"/>
    <dgm:cxn modelId="{A987E112-5877-4BB4-BD7B-F075816E9DDE}" type="presOf" srcId="{1E9355C5-887B-4A23-BC3D-8EEFF79055F1}" destId="{EBE9125B-770B-4FDB-AD32-08BDE41E90E0}" srcOrd="0" destOrd="0" presId="urn:microsoft.com/office/officeart/2005/8/layout/orgChart1"/>
    <dgm:cxn modelId="{3EBB8D13-A0F0-4ABA-A3F9-B82032C69169}" type="presOf" srcId="{1E9355C5-887B-4A23-BC3D-8EEFF79055F1}" destId="{8C30678E-F971-4BAA-AD33-A2723DAEF0FB}" srcOrd="1" destOrd="0" presId="urn:microsoft.com/office/officeart/2005/8/layout/orgChart1"/>
    <dgm:cxn modelId="{29652B15-7E12-44ED-93A6-324224A5AA65}" type="presOf" srcId="{330F1389-CB81-4A75-AF41-0336724E4867}" destId="{5A5882D0-E75A-4185-97DA-117748AC2F9F}" srcOrd="0" destOrd="0" presId="urn:microsoft.com/office/officeart/2005/8/layout/orgChart1"/>
    <dgm:cxn modelId="{118B7715-72C0-41EE-A116-98C960668467}" type="presOf" srcId="{C16AAE59-2EA5-4BCF-8074-C88B14DB7EE4}" destId="{506CF032-22EA-45C8-9AF8-43D91A96072B}" srcOrd="0" destOrd="0" presId="urn:microsoft.com/office/officeart/2005/8/layout/orgChart1"/>
    <dgm:cxn modelId="{644FD51A-37A9-48CB-859E-C41866029741}" type="presOf" srcId="{B11883C1-0152-4677-B9C0-EE4984962114}" destId="{0A40EFFF-5D1E-48B1-A63C-CE82DC82B9AF}" srcOrd="0" destOrd="0" presId="urn:microsoft.com/office/officeart/2005/8/layout/orgChart1"/>
    <dgm:cxn modelId="{3314FF23-4F4E-4BF6-81C3-6B1FF71CCE53}" type="presOf" srcId="{3945045A-D9F6-4F49-B458-0505091FA29B}" destId="{364EF924-C91B-44FE-BEF4-427412745D45}" srcOrd="1" destOrd="0" presId="urn:microsoft.com/office/officeart/2005/8/layout/orgChart1"/>
    <dgm:cxn modelId="{E057ED24-FECC-473D-ADB6-821449F6DDED}" type="presOf" srcId="{D2F37EA7-68EC-47C2-A126-FF032706802D}" destId="{A682A095-C65B-4018-BCDB-D4164E9FCC7D}" srcOrd="0" destOrd="0" presId="urn:microsoft.com/office/officeart/2005/8/layout/orgChart1"/>
    <dgm:cxn modelId="{D2E6642A-18DF-4277-9D6E-F2DB0D3991F3}" type="presOf" srcId="{956804AE-FE10-4A2A-817D-0D2AA4242949}" destId="{FDA32F22-D987-45BC-8666-964A238A70E2}" srcOrd="0" destOrd="0" presId="urn:microsoft.com/office/officeart/2005/8/layout/orgChart1"/>
    <dgm:cxn modelId="{2A9F5C2B-E753-4258-83B2-38CDFC36701A}" srcId="{1E9355C5-887B-4A23-BC3D-8EEFF79055F1}" destId="{64E9CF93-4B0F-4E85-9B1E-6D5EAA0FDB0D}" srcOrd="0" destOrd="0" parTransId="{0F023CC7-3EE5-40B7-AF78-23EE4836EE55}" sibTransId="{1F6F1501-97E9-4041-9457-47CE63AB84AB}"/>
    <dgm:cxn modelId="{D852BD2D-6E3A-4D1F-BA6D-2F6DF55A9339}" type="presOf" srcId="{6995DDFD-A634-40BD-8D78-F9705197F8C5}" destId="{62AB2AC8-3693-45DF-B82B-63AF84E48F5B}" srcOrd="1" destOrd="0" presId="urn:microsoft.com/office/officeart/2005/8/layout/orgChart1"/>
    <dgm:cxn modelId="{F46E8D33-3A52-49FB-8CE7-6BF588286A6E}" srcId="{6995DDFD-A634-40BD-8D78-F9705197F8C5}" destId="{A25EDA4F-77CB-46FD-8F7B-BE07C4F4F67B}" srcOrd="0" destOrd="0" parTransId="{28384335-0AB7-44F6-8ECB-3FF4E11F4E4C}" sibTransId="{E546D181-2329-4A83-82E7-8E894D18461F}"/>
    <dgm:cxn modelId="{A664EC40-05FF-4915-9DDF-793165B3F036}" type="presOf" srcId="{538B18D8-A705-40CE-A80B-307D8136207E}" destId="{FD868E2E-2A49-4B08-93AD-8D8627BA2D5F}" srcOrd="0" destOrd="0" presId="urn:microsoft.com/office/officeart/2005/8/layout/orgChart1"/>
    <dgm:cxn modelId="{03744D5E-104E-4489-A276-4238A6A241AF}" srcId="{6995DDFD-A634-40BD-8D78-F9705197F8C5}" destId="{3945045A-D9F6-4F49-B458-0505091FA29B}" srcOrd="1" destOrd="0" parTransId="{A8F488C7-F1A3-4DC8-9EF1-803FF983F7EA}" sibTransId="{73D7C3C1-2BC4-49FE-B8D2-F411C6A6E6D4}"/>
    <dgm:cxn modelId="{1C08115F-DDC7-4ECA-AA8F-45BEB9F86C96}" type="presOf" srcId="{64E9CF93-4B0F-4E85-9B1E-6D5EAA0FDB0D}" destId="{6B4B1359-05DF-4FB3-A4EA-97DC15C1E1A0}" srcOrd="1" destOrd="0" presId="urn:microsoft.com/office/officeart/2005/8/layout/orgChart1"/>
    <dgm:cxn modelId="{AF563B5F-FF63-47C1-AA12-55D837FD76F9}" type="presOf" srcId="{80E5201B-38A7-4D36-BCDC-C14360C42115}" destId="{EA781EF9-322C-43A3-B306-AB04181E2FDD}" srcOrd="0" destOrd="0" presId="urn:microsoft.com/office/officeart/2005/8/layout/orgChart1"/>
    <dgm:cxn modelId="{44AF8D5F-AF43-4085-A993-863B0F3C9286}" srcId="{64E9CF93-4B0F-4E85-9B1E-6D5EAA0FDB0D}" destId="{C16AAE59-2EA5-4BCF-8074-C88B14DB7EE4}" srcOrd="0" destOrd="0" parTransId="{538B18D8-A705-40CE-A80B-307D8136207E}" sibTransId="{686094FB-F73E-4D03-9E22-226DC295D52C}"/>
    <dgm:cxn modelId="{87E9A061-6F3E-4985-B788-3EC21D3C4BCB}" srcId="{77B1577A-12AE-453D-BEEF-05C93E55E699}" destId="{86615B48-3447-48FF-A28E-2800EB27543D}" srcOrd="1" destOrd="0" parTransId="{7E6E418E-5321-4D0D-BAEF-89F1512B8C9F}" sibTransId="{56BECDD1-F475-4D05-8C0D-7BC6BA1C369A}"/>
    <dgm:cxn modelId="{4B763343-A9DF-4B46-AB2A-00F623BF1960}" type="presOf" srcId="{BF9B1393-6BCF-4927-8EC0-C4C9180CEA80}" destId="{D62D6FE8-AC1B-4490-8CBC-54D249402195}" srcOrd="1" destOrd="0" presId="urn:microsoft.com/office/officeart/2005/8/layout/orgChart1"/>
    <dgm:cxn modelId="{11EBDA65-AC1C-426B-9B47-ECC7167C3D65}" srcId="{1E9355C5-887B-4A23-BC3D-8EEFF79055F1}" destId="{4AD78CDB-2E0F-46AE-804C-6E98D630FD1C}" srcOrd="3" destOrd="0" parTransId="{B11883C1-0152-4677-B9C0-EE4984962114}" sibTransId="{CE12E221-ECD1-4C6F-8BA0-89D77D1DF48F}"/>
    <dgm:cxn modelId="{E7629C6C-25D5-4028-A70C-B29706C84B01}" srcId="{C2974241-3B20-4488-BB7F-F5D34743F04A}" destId="{7E06FE01-7640-4837-BFAE-5C6740E3C3EE}" srcOrd="1" destOrd="0" parTransId="{9469652E-5C49-4657-8657-0B4B849B8E91}" sibTransId="{431B035C-9557-454F-A1DB-7E83F1A3E06D}"/>
    <dgm:cxn modelId="{3F87DE6C-A1D2-4197-B6D5-FA06FEA9F66B}" type="presOf" srcId="{AC6587DE-3A9E-419C-B4D4-3C27D03CCF70}" destId="{3B27933A-2731-4C30-A1D4-A6F80AAE891F}" srcOrd="0" destOrd="0" presId="urn:microsoft.com/office/officeart/2005/8/layout/orgChart1"/>
    <dgm:cxn modelId="{4816706D-4C1C-4521-9E0F-B07EBB0EA925}" srcId="{1E9355C5-887B-4A23-BC3D-8EEFF79055F1}" destId="{77B1577A-12AE-453D-BEEF-05C93E55E699}" srcOrd="1" destOrd="0" parTransId="{D2F37EA7-68EC-47C2-A126-FF032706802D}" sibTransId="{11AD80D5-1ABB-4484-B647-83C35466C26D}"/>
    <dgm:cxn modelId="{328EAB6D-AE57-4A81-8377-35AEDC5D80A9}" type="presOf" srcId="{E182B785-0672-492F-9B3A-03797B1D4046}" destId="{57EE05F5-61C1-4142-B78B-D22CB5C16492}" srcOrd="0" destOrd="0" presId="urn:microsoft.com/office/officeart/2005/8/layout/orgChart1"/>
    <dgm:cxn modelId="{9E86CD4F-63C7-400F-98E9-941866F2A21B}" type="presOf" srcId="{0F023CC7-3EE5-40B7-AF78-23EE4836EE55}" destId="{1D6034D2-14CB-4075-99BF-C38DF1EF06B8}" srcOrd="0" destOrd="0" presId="urn:microsoft.com/office/officeart/2005/8/layout/orgChart1"/>
    <dgm:cxn modelId="{80177971-24A8-4CD1-A06C-B0BFB8BA6148}" type="presOf" srcId="{508C5104-9303-4334-B940-BF42F3C5432F}" destId="{8769B1A9-3587-45B3-89A4-7F013927809A}" srcOrd="0" destOrd="0" presId="urn:microsoft.com/office/officeart/2005/8/layout/orgChart1"/>
    <dgm:cxn modelId="{CB2C5572-58B4-4CD2-A36F-C68D062E1245}" type="presOf" srcId="{3430DD2A-8573-49B4-87B6-5D43D5F6224A}" destId="{243F031A-E3CD-44B3-A8B3-DF777DAE45C4}" srcOrd="0" destOrd="0" presId="urn:microsoft.com/office/officeart/2005/8/layout/orgChart1"/>
    <dgm:cxn modelId="{84BAAF74-C9DF-4892-B7D2-5B4EF007563B}" type="presOf" srcId="{64E9CF93-4B0F-4E85-9B1E-6D5EAA0FDB0D}" destId="{864A4886-9F37-4DDE-AE34-2C673D03CAEF}" srcOrd="0" destOrd="0" presId="urn:microsoft.com/office/officeart/2005/8/layout/orgChart1"/>
    <dgm:cxn modelId="{AAD3B975-7AC4-4421-A701-17ECDDBE01B2}" type="presOf" srcId="{A25EDA4F-77CB-46FD-8F7B-BE07C4F4F67B}" destId="{AAC3C861-3745-4790-A99E-B732A48D4316}" srcOrd="1" destOrd="0" presId="urn:microsoft.com/office/officeart/2005/8/layout/orgChart1"/>
    <dgm:cxn modelId="{E7022557-B335-430C-A748-978ABB72E340}" type="presOf" srcId="{F8E30362-A9D3-4B75-9EF2-386CCD23FE9A}" destId="{C85E6053-12EB-4743-8045-75F1AEB9B98F}" srcOrd="0" destOrd="0" presId="urn:microsoft.com/office/officeart/2005/8/layout/orgChart1"/>
    <dgm:cxn modelId="{23E77A77-463B-4AE0-9B38-929C8AD8C21B}" type="presOf" srcId="{86615B48-3447-48FF-A28E-2800EB27543D}" destId="{9EEE3BDD-4439-4CA8-96B3-908A279E2FEF}" srcOrd="1" destOrd="0" presId="urn:microsoft.com/office/officeart/2005/8/layout/orgChart1"/>
    <dgm:cxn modelId="{21275558-8AD4-4D88-8B6C-FC9747C64795}" type="presOf" srcId="{28384335-0AB7-44F6-8ECB-3FF4E11F4E4C}" destId="{E049FEDD-581A-4EC3-A82A-18FC50334A1C}" srcOrd="0" destOrd="0" presId="urn:microsoft.com/office/officeart/2005/8/layout/orgChart1"/>
    <dgm:cxn modelId="{AE26C37A-34E2-440F-8D59-D69F9DC225AE}" type="presOf" srcId="{77B1577A-12AE-453D-BEEF-05C93E55E699}" destId="{6474D517-D425-42AB-A1DB-33989B19C421}" srcOrd="0" destOrd="0" presId="urn:microsoft.com/office/officeart/2005/8/layout/orgChart1"/>
    <dgm:cxn modelId="{71E9C080-D04D-44EE-BFE9-081547AAC797}" type="presOf" srcId="{A26E0A05-588B-4DF3-B194-212966350B0A}" destId="{DF35E925-DA7E-41FA-84B7-440BA717C9BC}" srcOrd="0" destOrd="0" presId="urn:microsoft.com/office/officeart/2005/8/layout/orgChart1"/>
    <dgm:cxn modelId="{61CAF584-B3DD-4146-AE9F-3966CE02B323}" type="presOf" srcId="{6995DDFD-A634-40BD-8D78-F9705197F8C5}" destId="{52338A16-8987-40C2-B1EF-6625DBC3F7D0}" srcOrd="0" destOrd="0" presId="urn:microsoft.com/office/officeart/2005/8/layout/orgChart1"/>
    <dgm:cxn modelId="{6EC86C89-15F7-4D71-A0E7-CB35F5FB47EE}" type="presOf" srcId="{86615B48-3447-48FF-A28E-2800EB27543D}" destId="{FC6BE4B9-FF77-416E-A204-7ED62A7A897A}" srcOrd="0" destOrd="0" presId="urn:microsoft.com/office/officeart/2005/8/layout/orgChart1"/>
    <dgm:cxn modelId="{0615F389-BEAE-408B-AA41-A0318293DFC7}" type="presOf" srcId="{7E06FE01-7640-4837-BFAE-5C6740E3C3EE}" destId="{8D40A330-240E-40E8-97C0-DA3C670BA168}" srcOrd="1" destOrd="0" presId="urn:microsoft.com/office/officeart/2005/8/layout/orgChart1"/>
    <dgm:cxn modelId="{9E28638F-4424-4D20-8D5B-1AA4A4609EB8}" type="presOf" srcId="{8866F7E4-3EC9-4849-A1C8-F5B96C150C30}" destId="{29ABE464-C03F-4866-9952-67CC340AC1A7}" srcOrd="0" destOrd="0" presId="urn:microsoft.com/office/officeart/2005/8/layout/orgChart1"/>
    <dgm:cxn modelId="{31CCF68F-5463-4EEC-9386-B0230F40E0D2}" type="presOf" srcId="{23E3E590-C570-4312-A087-51EE073CF947}" destId="{CAF030E1-55CE-4B7C-B71F-889225DCEE2D}" srcOrd="0" destOrd="0" presId="urn:microsoft.com/office/officeart/2005/8/layout/orgChart1"/>
    <dgm:cxn modelId="{74B6EC93-AD1B-4572-A739-BEE0112E15D6}" type="presOf" srcId="{3945045A-D9F6-4F49-B458-0505091FA29B}" destId="{9BADC6AA-E617-4FB4-8499-E6843F068627}" srcOrd="0" destOrd="0" presId="urn:microsoft.com/office/officeart/2005/8/layout/orgChart1"/>
    <dgm:cxn modelId="{F5EBF895-DD52-44CD-8C58-451834A5C257}" srcId="{7E06FE01-7640-4837-BFAE-5C6740E3C3EE}" destId="{956804AE-FE10-4A2A-817D-0D2AA4242949}" srcOrd="0" destOrd="0" parTransId="{F8E30362-A9D3-4B75-9EF2-386CCD23FE9A}" sibTransId="{6A73081A-9D3A-4DEC-B26A-500233BE2A4E}"/>
    <dgm:cxn modelId="{C03EDA98-24BB-451F-AC99-0FE0FFF68FF6}" type="presOf" srcId="{77B1577A-12AE-453D-BEEF-05C93E55E699}" destId="{D9EA2F89-4AE8-449C-ADFA-7B77F52086CC}" srcOrd="1" destOrd="0" presId="urn:microsoft.com/office/officeart/2005/8/layout/orgChart1"/>
    <dgm:cxn modelId="{C25B45A2-FA43-4F3C-8430-A9D8AD8FF5DF}" srcId="{59FD1131-EAC8-4590-AA15-9B4CB60B1A80}" destId="{1E9355C5-887B-4A23-BC3D-8EEFF79055F1}" srcOrd="0" destOrd="0" parTransId="{791B1588-CA48-4BF7-8C97-7460C865D152}" sibTransId="{078E4D5E-A9ED-4043-A983-E4E1E3BF2879}"/>
    <dgm:cxn modelId="{EAFDD2A2-FAF4-4364-B485-96626B090BEB}" type="presOf" srcId="{C2974241-3B20-4488-BB7F-F5D34743F04A}" destId="{BA75B928-BD86-4151-951F-8A2646510E94}" srcOrd="0" destOrd="0" presId="urn:microsoft.com/office/officeart/2005/8/layout/orgChart1"/>
    <dgm:cxn modelId="{8BD07FA3-FCCF-4BFB-8400-E745BFF4C25A}" type="presOf" srcId="{7E06FE01-7640-4837-BFAE-5C6740E3C3EE}" destId="{30C4E0AE-AB25-409F-AB08-908D510581F6}" srcOrd="0" destOrd="0" presId="urn:microsoft.com/office/officeart/2005/8/layout/orgChart1"/>
    <dgm:cxn modelId="{50B0B5A3-DBBE-446E-93C4-20F2A2745474}" srcId="{77B1577A-12AE-453D-BEEF-05C93E55E699}" destId="{B037E41B-82BC-46E1-BF7C-D2DCE74C06BE}" srcOrd="0" destOrd="0" parTransId="{330F1389-CB81-4A75-AF41-0336724E4867}" sibTransId="{8C2FD819-E824-4F02-AA75-BCE05A86EBAB}"/>
    <dgm:cxn modelId="{355BC7A5-F0E1-4909-A682-080F51977007}" type="presOf" srcId="{8866F7E4-3EC9-4849-A1C8-F5B96C150C30}" destId="{84DBE7E2-FF94-422D-B9B8-0B5975689E9C}" srcOrd="1" destOrd="0" presId="urn:microsoft.com/office/officeart/2005/8/layout/orgChart1"/>
    <dgm:cxn modelId="{E6ED2FA6-E1C9-4903-ACFE-922A89DCB5C8}" type="presOf" srcId="{3430DD2A-8573-49B4-87B6-5D43D5F6224A}" destId="{BEB96C52-A33B-406C-A226-9EDEA15F2A8B}" srcOrd="1" destOrd="0" presId="urn:microsoft.com/office/officeart/2005/8/layout/orgChart1"/>
    <dgm:cxn modelId="{E23EC2AD-64AF-44C0-8E5F-4143A3916812}" srcId="{4AD78CDB-2E0F-46AE-804C-6E98D630FD1C}" destId="{3430DD2A-8573-49B4-87B6-5D43D5F6224A}" srcOrd="0" destOrd="0" parTransId="{AC6587DE-3A9E-419C-B4D4-3C27D03CCF70}" sibTransId="{A77D1434-5988-417E-A3BA-D8720AB30281}"/>
    <dgm:cxn modelId="{5AB04BAF-10AE-467A-BADE-663327E3A2AC}" type="presOf" srcId="{BF9B1393-6BCF-4927-8EC0-C4C9180CEA80}" destId="{8C25C0DF-CB3A-4957-88D8-94BB7B908A6C}" srcOrd="0" destOrd="0" presId="urn:microsoft.com/office/officeart/2005/8/layout/orgChart1"/>
    <dgm:cxn modelId="{95083EB6-6EF4-40CC-9FEA-A2482888C5DA}" type="presOf" srcId="{4AD78CDB-2E0F-46AE-804C-6E98D630FD1C}" destId="{604A2ECE-D700-4E99-8A6E-BD096F9C868E}" srcOrd="1" destOrd="0" presId="urn:microsoft.com/office/officeart/2005/8/layout/orgChart1"/>
    <dgm:cxn modelId="{4A17C0B6-A681-4B3F-9D47-C222175821AB}" srcId="{1E9355C5-887B-4A23-BC3D-8EEFF79055F1}" destId="{C2974241-3B20-4488-BB7F-F5D34743F04A}" srcOrd="2" destOrd="0" parTransId="{6DAE85F5-B16D-4E85-9B28-77FB9DB8EAA8}" sibTransId="{F71455D7-7A0F-441F-B4C0-B731B72ED902}"/>
    <dgm:cxn modelId="{E453EBBC-83D8-44DF-8A9D-2F2F43095C4F}" type="presOf" srcId="{4AD78CDB-2E0F-46AE-804C-6E98D630FD1C}" destId="{C779282F-F6E8-4D9D-A33B-DB24C5381C08}" srcOrd="0" destOrd="0" presId="urn:microsoft.com/office/officeart/2005/8/layout/orgChart1"/>
    <dgm:cxn modelId="{CC4225C1-C6C6-4FB2-89EA-F23216683706}" type="presOf" srcId="{9469652E-5C49-4657-8657-0B4B849B8E91}" destId="{0CCCD4EC-3415-4B30-B48F-99C6C2666BA9}" srcOrd="0" destOrd="0" presId="urn:microsoft.com/office/officeart/2005/8/layout/orgChart1"/>
    <dgm:cxn modelId="{39034DC6-7248-4EA5-9CAD-B032D885FFE1}" srcId="{64E9CF93-4B0F-4E85-9B1E-6D5EAA0FDB0D}" destId="{508C5104-9303-4334-B940-BF42F3C5432F}" srcOrd="1" destOrd="0" parTransId="{23E3E590-C570-4312-A087-51EE073CF947}" sibTransId="{241F244E-FEF2-4476-81FC-34842702B185}"/>
    <dgm:cxn modelId="{9FCAB5CC-F543-4C17-A887-8047D85827AB}" type="presOf" srcId="{59FD1131-EAC8-4590-AA15-9B4CB60B1A80}" destId="{7844B057-DD15-458E-A250-678E912B1341}" srcOrd="0" destOrd="0" presId="urn:microsoft.com/office/officeart/2005/8/layout/orgChart1"/>
    <dgm:cxn modelId="{2A70DACE-A189-4D13-A69D-52781AE1AAC9}" type="presOf" srcId="{956804AE-FE10-4A2A-817D-0D2AA4242949}" destId="{FE178B6F-9006-4482-A18D-AC8830EA1C2F}" srcOrd="1" destOrd="0" presId="urn:microsoft.com/office/officeart/2005/8/layout/orgChart1"/>
    <dgm:cxn modelId="{6C8106D2-97B2-495A-839F-4017F7945A5A}" type="presOf" srcId="{508C5104-9303-4334-B940-BF42F3C5432F}" destId="{3FD021EC-0A0F-4D56-BAFF-EAF3A106948C}" srcOrd="1" destOrd="0" presId="urn:microsoft.com/office/officeart/2005/8/layout/orgChart1"/>
    <dgm:cxn modelId="{D48BF9D2-6234-4D2E-831C-640BB1DA913A}" srcId="{7E06FE01-7640-4837-BFAE-5C6740E3C3EE}" destId="{8866F7E4-3EC9-4849-A1C8-F5B96C150C30}" srcOrd="2" destOrd="0" parTransId="{E182B785-0672-492F-9B3A-03797B1D4046}" sibTransId="{E32F20DE-5D76-41E8-B8BE-3A7068B8592C}"/>
    <dgm:cxn modelId="{B16771D9-C2EC-4B0A-A10F-553042F1BC8D}" type="presOf" srcId="{A8F488C7-F1A3-4DC8-9EF1-803FF983F7EA}" destId="{A07A83D6-AE16-46FA-AECC-77C9BCDDDA71}" srcOrd="0" destOrd="0" presId="urn:microsoft.com/office/officeart/2005/8/layout/orgChart1"/>
    <dgm:cxn modelId="{DC0EF3DF-625B-4B44-B5FE-DEAC62155495}" srcId="{6995DDFD-A634-40BD-8D78-F9705197F8C5}" destId="{A26E0A05-588B-4DF3-B194-212966350B0A}" srcOrd="2" destOrd="0" parTransId="{3DF28A0A-473B-49DF-8CAD-3040F809F548}" sibTransId="{A31760D3-CC29-427E-8E2F-5A821D9CA4A7}"/>
    <dgm:cxn modelId="{BCDC9FE2-5EE8-4811-8FF9-C4B6092F267A}" type="presOf" srcId="{A26E0A05-588B-4DF3-B194-212966350B0A}" destId="{51518193-45BF-499E-85B0-B8AF43D22F88}" srcOrd="1" destOrd="0" presId="urn:microsoft.com/office/officeart/2005/8/layout/orgChart1"/>
    <dgm:cxn modelId="{26695DE5-0E0D-419E-A54E-F58D920AF6F1}" srcId="{C2974241-3B20-4488-BB7F-F5D34743F04A}" destId="{6995DDFD-A634-40BD-8D78-F9705197F8C5}" srcOrd="0" destOrd="0" parTransId="{ED62E168-C97C-4ECC-BB07-2E321C536A94}" sibTransId="{412F6E73-049C-4EFA-B207-514A103F0646}"/>
    <dgm:cxn modelId="{A7A241E5-02FE-48FF-A48E-12E2F72FEB4A}" type="presOf" srcId="{ED62E168-C97C-4ECC-BB07-2E321C536A94}" destId="{DA3409FF-D044-435A-969A-FC07654B5D48}" srcOrd="0" destOrd="0" presId="urn:microsoft.com/office/officeart/2005/8/layout/orgChart1"/>
    <dgm:cxn modelId="{030983E7-1516-43E0-840B-BC66EEB2C499}" type="presOf" srcId="{B037E41B-82BC-46E1-BF7C-D2DCE74C06BE}" destId="{F408A634-627C-4D38-AC1E-9FCBB37E3D4C}" srcOrd="1" destOrd="0" presId="urn:microsoft.com/office/officeart/2005/8/layout/orgChart1"/>
    <dgm:cxn modelId="{50CC75EB-D664-49A6-88C8-C1CECA1F96FD}" type="presOf" srcId="{3DF28A0A-473B-49DF-8CAD-3040F809F548}" destId="{46FD1185-16E6-480B-A907-C12DC26B3E55}" srcOrd="0" destOrd="0" presId="urn:microsoft.com/office/officeart/2005/8/layout/orgChart1"/>
    <dgm:cxn modelId="{81B13CEC-A476-46C4-9B52-E16D218E8796}" type="presOf" srcId="{C16AAE59-2EA5-4BCF-8074-C88B14DB7EE4}" destId="{E7A7413B-658F-44C7-BB51-85E352F205D5}" srcOrd="1" destOrd="0" presId="urn:microsoft.com/office/officeart/2005/8/layout/orgChart1"/>
    <dgm:cxn modelId="{922803F4-FFC2-485E-88C2-D255901A836F}" type="presOf" srcId="{A25EDA4F-77CB-46FD-8F7B-BE07C4F4F67B}" destId="{B62DAFD0-2FAF-4516-93CF-E55DAA65D04E}" srcOrd="0" destOrd="0" presId="urn:microsoft.com/office/officeart/2005/8/layout/orgChart1"/>
    <dgm:cxn modelId="{AF371AF8-1272-47B4-B341-7D7C37302A4B}" type="presOf" srcId="{7E6E418E-5321-4D0D-BAEF-89F1512B8C9F}" destId="{749328A0-BE9C-41C7-8C07-D86BEFF1FF6C}" srcOrd="0" destOrd="0" presId="urn:microsoft.com/office/officeart/2005/8/layout/orgChart1"/>
    <dgm:cxn modelId="{19778D95-4260-472C-A1AD-003574501285}" type="presParOf" srcId="{7844B057-DD15-458E-A250-678E912B1341}" destId="{EF118B18-F8C9-42E0-B91B-C5C51DF749E2}" srcOrd="0" destOrd="0" presId="urn:microsoft.com/office/officeart/2005/8/layout/orgChart1"/>
    <dgm:cxn modelId="{F3AE9C46-997F-4C47-B7A1-A908419AC32A}" type="presParOf" srcId="{EF118B18-F8C9-42E0-B91B-C5C51DF749E2}" destId="{03DD01B7-926B-4F7A-8ED5-1C95258176D7}" srcOrd="0" destOrd="0" presId="urn:microsoft.com/office/officeart/2005/8/layout/orgChart1"/>
    <dgm:cxn modelId="{12558AFE-61E7-4C47-9AB6-9CDCC4BED653}" type="presParOf" srcId="{03DD01B7-926B-4F7A-8ED5-1C95258176D7}" destId="{EBE9125B-770B-4FDB-AD32-08BDE41E90E0}" srcOrd="0" destOrd="0" presId="urn:microsoft.com/office/officeart/2005/8/layout/orgChart1"/>
    <dgm:cxn modelId="{FAE02B9E-95E5-47D9-B0F2-E00DCD9EB64B}" type="presParOf" srcId="{03DD01B7-926B-4F7A-8ED5-1C95258176D7}" destId="{8C30678E-F971-4BAA-AD33-A2723DAEF0FB}" srcOrd="1" destOrd="0" presId="urn:microsoft.com/office/officeart/2005/8/layout/orgChart1"/>
    <dgm:cxn modelId="{2EDB4761-4B07-4D6C-9B0F-BE8D113DB6E2}" type="presParOf" srcId="{EF118B18-F8C9-42E0-B91B-C5C51DF749E2}" destId="{2C40AA28-FB62-4449-96AB-535E680E5E12}" srcOrd="1" destOrd="0" presId="urn:microsoft.com/office/officeart/2005/8/layout/orgChart1"/>
    <dgm:cxn modelId="{2F22EA5F-2498-4FB2-859A-F582AE9AE1E4}" type="presParOf" srcId="{2C40AA28-FB62-4449-96AB-535E680E5E12}" destId="{1D6034D2-14CB-4075-99BF-C38DF1EF06B8}" srcOrd="0" destOrd="0" presId="urn:microsoft.com/office/officeart/2005/8/layout/orgChart1"/>
    <dgm:cxn modelId="{817FFCBD-7894-495C-B6FC-C3E46DE0457D}" type="presParOf" srcId="{2C40AA28-FB62-4449-96AB-535E680E5E12}" destId="{2579AC04-FCBF-4F93-971C-DFCDCFCE1E8C}" srcOrd="1" destOrd="0" presId="urn:microsoft.com/office/officeart/2005/8/layout/orgChart1"/>
    <dgm:cxn modelId="{94620AE1-862C-4A6D-83F6-1E0EE82A8C32}" type="presParOf" srcId="{2579AC04-FCBF-4F93-971C-DFCDCFCE1E8C}" destId="{08CC1248-5DF5-42FF-851C-CEAF1FDDC60B}" srcOrd="0" destOrd="0" presId="urn:microsoft.com/office/officeart/2005/8/layout/orgChart1"/>
    <dgm:cxn modelId="{65B7C7B9-BBB3-4DCD-BEF2-00BDB6B6EFFE}" type="presParOf" srcId="{08CC1248-5DF5-42FF-851C-CEAF1FDDC60B}" destId="{864A4886-9F37-4DDE-AE34-2C673D03CAEF}" srcOrd="0" destOrd="0" presId="urn:microsoft.com/office/officeart/2005/8/layout/orgChart1"/>
    <dgm:cxn modelId="{B8B9F88E-C8AB-4C22-98A6-F2062A93E471}" type="presParOf" srcId="{08CC1248-5DF5-42FF-851C-CEAF1FDDC60B}" destId="{6B4B1359-05DF-4FB3-A4EA-97DC15C1E1A0}" srcOrd="1" destOrd="0" presId="urn:microsoft.com/office/officeart/2005/8/layout/orgChart1"/>
    <dgm:cxn modelId="{74C47094-1625-4568-A5E3-F17818083ECF}" type="presParOf" srcId="{2579AC04-FCBF-4F93-971C-DFCDCFCE1E8C}" destId="{8A333FC2-7D9E-47FC-9D08-1979B06301F0}" srcOrd="1" destOrd="0" presId="urn:microsoft.com/office/officeart/2005/8/layout/orgChart1"/>
    <dgm:cxn modelId="{F067B964-D74E-4D00-B963-9BFA73AC90C9}" type="presParOf" srcId="{8A333FC2-7D9E-47FC-9D08-1979B06301F0}" destId="{FD868E2E-2A49-4B08-93AD-8D8627BA2D5F}" srcOrd="0" destOrd="0" presId="urn:microsoft.com/office/officeart/2005/8/layout/orgChart1"/>
    <dgm:cxn modelId="{5939B4BE-8DE7-4AC3-89E6-6CC2CD2F2EA6}" type="presParOf" srcId="{8A333FC2-7D9E-47FC-9D08-1979B06301F0}" destId="{B2C671E0-CB88-45D3-9DE6-8948143A3BE1}" srcOrd="1" destOrd="0" presId="urn:microsoft.com/office/officeart/2005/8/layout/orgChart1"/>
    <dgm:cxn modelId="{BD235080-622E-45BD-853E-CC6FA439925B}" type="presParOf" srcId="{B2C671E0-CB88-45D3-9DE6-8948143A3BE1}" destId="{9FDB31AA-B374-4498-9E91-EBBA76AFCBD0}" srcOrd="0" destOrd="0" presId="urn:microsoft.com/office/officeart/2005/8/layout/orgChart1"/>
    <dgm:cxn modelId="{A893E7B8-180E-47DE-889C-30ECB505777D}" type="presParOf" srcId="{9FDB31AA-B374-4498-9E91-EBBA76AFCBD0}" destId="{506CF032-22EA-45C8-9AF8-43D91A96072B}" srcOrd="0" destOrd="0" presId="urn:microsoft.com/office/officeart/2005/8/layout/orgChart1"/>
    <dgm:cxn modelId="{BF7510CF-01FA-4E88-934B-029E5266DF5A}" type="presParOf" srcId="{9FDB31AA-B374-4498-9E91-EBBA76AFCBD0}" destId="{E7A7413B-658F-44C7-BB51-85E352F205D5}" srcOrd="1" destOrd="0" presId="urn:microsoft.com/office/officeart/2005/8/layout/orgChart1"/>
    <dgm:cxn modelId="{42C2D624-2D5D-4EF9-800C-B220FE3865A8}" type="presParOf" srcId="{B2C671E0-CB88-45D3-9DE6-8948143A3BE1}" destId="{317293B3-6C0C-44A0-89AA-B1FB6C2CEE92}" srcOrd="1" destOrd="0" presId="urn:microsoft.com/office/officeart/2005/8/layout/orgChart1"/>
    <dgm:cxn modelId="{8250BB43-269B-46B8-B406-B230A814FB2E}" type="presParOf" srcId="{B2C671E0-CB88-45D3-9DE6-8948143A3BE1}" destId="{186B7B4C-5358-498B-AE3F-80E41AC88073}" srcOrd="2" destOrd="0" presId="urn:microsoft.com/office/officeart/2005/8/layout/orgChart1"/>
    <dgm:cxn modelId="{6C9B3496-C8BA-432C-AF21-28C92C2FC5D0}" type="presParOf" srcId="{8A333FC2-7D9E-47FC-9D08-1979B06301F0}" destId="{CAF030E1-55CE-4B7C-B71F-889225DCEE2D}" srcOrd="2" destOrd="0" presId="urn:microsoft.com/office/officeart/2005/8/layout/orgChart1"/>
    <dgm:cxn modelId="{1941E115-20B2-40D2-A8A3-9C8506DEC9AF}" type="presParOf" srcId="{8A333FC2-7D9E-47FC-9D08-1979B06301F0}" destId="{4C9B537D-2139-42F2-9382-C556BA662E4F}" srcOrd="3" destOrd="0" presId="urn:microsoft.com/office/officeart/2005/8/layout/orgChart1"/>
    <dgm:cxn modelId="{8B587F1D-B9AF-4DC0-93A4-BDAFA258A19D}" type="presParOf" srcId="{4C9B537D-2139-42F2-9382-C556BA662E4F}" destId="{B7CD8439-4CAD-4EC9-9D31-2B393384DE72}" srcOrd="0" destOrd="0" presId="urn:microsoft.com/office/officeart/2005/8/layout/orgChart1"/>
    <dgm:cxn modelId="{443C8FEA-BA77-4017-87A2-9657FFBC2B9E}" type="presParOf" srcId="{B7CD8439-4CAD-4EC9-9D31-2B393384DE72}" destId="{8769B1A9-3587-45B3-89A4-7F013927809A}" srcOrd="0" destOrd="0" presId="urn:microsoft.com/office/officeart/2005/8/layout/orgChart1"/>
    <dgm:cxn modelId="{3DC6CD58-F55F-46AC-AB2A-C2A9EDFEB1DD}" type="presParOf" srcId="{B7CD8439-4CAD-4EC9-9D31-2B393384DE72}" destId="{3FD021EC-0A0F-4D56-BAFF-EAF3A106948C}" srcOrd="1" destOrd="0" presId="urn:microsoft.com/office/officeart/2005/8/layout/orgChart1"/>
    <dgm:cxn modelId="{1878A362-A008-4D7E-8FD3-2B61CDEEDA71}" type="presParOf" srcId="{4C9B537D-2139-42F2-9382-C556BA662E4F}" destId="{ED7BE02D-4075-4ACF-B790-DE42B6DD2457}" srcOrd="1" destOrd="0" presId="urn:microsoft.com/office/officeart/2005/8/layout/orgChart1"/>
    <dgm:cxn modelId="{ACE42F8F-E700-4916-950E-F59FCF8910F9}" type="presParOf" srcId="{4C9B537D-2139-42F2-9382-C556BA662E4F}" destId="{F9B1A54E-5A39-44C2-94C8-3D24DCC831DD}" srcOrd="2" destOrd="0" presId="urn:microsoft.com/office/officeart/2005/8/layout/orgChart1"/>
    <dgm:cxn modelId="{158E338F-258D-4487-B000-D48D4E5975E8}" type="presParOf" srcId="{2579AC04-FCBF-4F93-971C-DFCDCFCE1E8C}" destId="{4EE43A88-AC02-46A8-8A5B-6366698B6153}" srcOrd="2" destOrd="0" presId="urn:microsoft.com/office/officeart/2005/8/layout/orgChart1"/>
    <dgm:cxn modelId="{89A4FBC6-A90F-442E-86EA-B625ED453B68}" type="presParOf" srcId="{2C40AA28-FB62-4449-96AB-535E680E5E12}" destId="{A682A095-C65B-4018-BCDB-D4164E9FCC7D}" srcOrd="2" destOrd="0" presId="urn:microsoft.com/office/officeart/2005/8/layout/orgChart1"/>
    <dgm:cxn modelId="{C013C868-63BD-454B-8B25-0B41E852B43B}" type="presParOf" srcId="{2C40AA28-FB62-4449-96AB-535E680E5E12}" destId="{E84A1872-F36E-411A-A189-AE3EC750C70B}" srcOrd="3" destOrd="0" presId="urn:microsoft.com/office/officeart/2005/8/layout/orgChart1"/>
    <dgm:cxn modelId="{9DD2A27D-9A92-4577-BD9A-423EF44E4E89}" type="presParOf" srcId="{E84A1872-F36E-411A-A189-AE3EC750C70B}" destId="{FEB21B48-460D-43E4-870F-BD3DADF824C4}" srcOrd="0" destOrd="0" presId="urn:microsoft.com/office/officeart/2005/8/layout/orgChart1"/>
    <dgm:cxn modelId="{7C48D287-750E-44CC-8E67-C36F5A5011F3}" type="presParOf" srcId="{FEB21B48-460D-43E4-870F-BD3DADF824C4}" destId="{6474D517-D425-42AB-A1DB-33989B19C421}" srcOrd="0" destOrd="0" presId="urn:microsoft.com/office/officeart/2005/8/layout/orgChart1"/>
    <dgm:cxn modelId="{9A953BD9-77A1-4289-BAFC-F2A2FCDEA27C}" type="presParOf" srcId="{FEB21B48-460D-43E4-870F-BD3DADF824C4}" destId="{D9EA2F89-4AE8-449C-ADFA-7B77F52086CC}" srcOrd="1" destOrd="0" presId="urn:microsoft.com/office/officeart/2005/8/layout/orgChart1"/>
    <dgm:cxn modelId="{CB10EE40-B13D-4E92-8A1B-82F5784251AF}" type="presParOf" srcId="{E84A1872-F36E-411A-A189-AE3EC750C70B}" destId="{209A9B0F-FAD4-4456-9B19-DD9ABAD66093}" srcOrd="1" destOrd="0" presId="urn:microsoft.com/office/officeart/2005/8/layout/orgChart1"/>
    <dgm:cxn modelId="{30565EF1-F518-464C-BF5B-2A99FC81B3FD}" type="presParOf" srcId="{209A9B0F-FAD4-4456-9B19-DD9ABAD66093}" destId="{5A5882D0-E75A-4185-97DA-117748AC2F9F}" srcOrd="0" destOrd="0" presId="urn:microsoft.com/office/officeart/2005/8/layout/orgChart1"/>
    <dgm:cxn modelId="{E3D20EDD-EF65-488A-8C42-EEE143AF08B2}" type="presParOf" srcId="{209A9B0F-FAD4-4456-9B19-DD9ABAD66093}" destId="{61B6A4E7-4745-4E15-B808-A09CCF19756C}" srcOrd="1" destOrd="0" presId="urn:microsoft.com/office/officeart/2005/8/layout/orgChart1"/>
    <dgm:cxn modelId="{079CDAE6-2CB1-4B0F-9084-CED94FA9CB6A}" type="presParOf" srcId="{61B6A4E7-4745-4E15-B808-A09CCF19756C}" destId="{46CD602A-C922-4A2C-B962-EC6500198C93}" srcOrd="0" destOrd="0" presId="urn:microsoft.com/office/officeart/2005/8/layout/orgChart1"/>
    <dgm:cxn modelId="{51F70244-F019-4641-B636-99137996DDD0}" type="presParOf" srcId="{46CD602A-C922-4A2C-B962-EC6500198C93}" destId="{A52B6688-0268-4DF9-A728-FE97DFCE383F}" srcOrd="0" destOrd="0" presId="urn:microsoft.com/office/officeart/2005/8/layout/orgChart1"/>
    <dgm:cxn modelId="{6BA10396-15C8-4EA4-9BEB-80951445AB6B}" type="presParOf" srcId="{46CD602A-C922-4A2C-B962-EC6500198C93}" destId="{F408A634-627C-4D38-AC1E-9FCBB37E3D4C}" srcOrd="1" destOrd="0" presId="urn:microsoft.com/office/officeart/2005/8/layout/orgChart1"/>
    <dgm:cxn modelId="{937487A4-0347-4A69-B234-0E1EB3A0ADA6}" type="presParOf" srcId="{61B6A4E7-4745-4E15-B808-A09CCF19756C}" destId="{3B4BE425-6C05-419C-8255-C58EF8DB8AA0}" srcOrd="1" destOrd="0" presId="urn:microsoft.com/office/officeart/2005/8/layout/orgChart1"/>
    <dgm:cxn modelId="{CC88216B-1E52-4402-AA6F-ACBE1509B4D7}" type="presParOf" srcId="{61B6A4E7-4745-4E15-B808-A09CCF19756C}" destId="{9E106D11-5526-4529-91D0-E97B84E6E949}" srcOrd="2" destOrd="0" presId="urn:microsoft.com/office/officeart/2005/8/layout/orgChart1"/>
    <dgm:cxn modelId="{0BBE03D5-4C7F-4605-8EEA-C4C8CC802F74}" type="presParOf" srcId="{209A9B0F-FAD4-4456-9B19-DD9ABAD66093}" destId="{749328A0-BE9C-41C7-8C07-D86BEFF1FF6C}" srcOrd="2" destOrd="0" presId="urn:microsoft.com/office/officeart/2005/8/layout/orgChart1"/>
    <dgm:cxn modelId="{9DD2B36D-DEA9-408B-86EA-86D1F34018BF}" type="presParOf" srcId="{209A9B0F-FAD4-4456-9B19-DD9ABAD66093}" destId="{DE8C4172-DB54-4173-AD08-7019311B439F}" srcOrd="3" destOrd="0" presId="urn:microsoft.com/office/officeart/2005/8/layout/orgChart1"/>
    <dgm:cxn modelId="{5911764E-9249-4586-A269-6FAE86BB61DC}" type="presParOf" srcId="{DE8C4172-DB54-4173-AD08-7019311B439F}" destId="{BDC27F02-4AEF-47D1-818F-CDEA11EB567E}" srcOrd="0" destOrd="0" presId="urn:microsoft.com/office/officeart/2005/8/layout/orgChart1"/>
    <dgm:cxn modelId="{0BD9F667-3937-4957-971C-EAD9503606AC}" type="presParOf" srcId="{BDC27F02-4AEF-47D1-818F-CDEA11EB567E}" destId="{FC6BE4B9-FF77-416E-A204-7ED62A7A897A}" srcOrd="0" destOrd="0" presId="urn:microsoft.com/office/officeart/2005/8/layout/orgChart1"/>
    <dgm:cxn modelId="{DACA16B8-CE82-4BBB-851A-02A3F62CDF26}" type="presParOf" srcId="{BDC27F02-4AEF-47D1-818F-CDEA11EB567E}" destId="{9EEE3BDD-4439-4CA8-96B3-908A279E2FEF}" srcOrd="1" destOrd="0" presId="urn:microsoft.com/office/officeart/2005/8/layout/orgChart1"/>
    <dgm:cxn modelId="{CD1EF24F-B93B-4543-AD01-2EBB1D5AA982}" type="presParOf" srcId="{DE8C4172-DB54-4173-AD08-7019311B439F}" destId="{B3125169-EC4B-474A-B87E-2BBE12769A3E}" srcOrd="1" destOrd="0" presId="urn:microsoft.com/office/officeart/2005/8/layout/orgChart1"/>
    <dgm:cxn modelId="{9E0122BC-B5CC-4311-A5D3-35EDAC124455}" type="presParOf" srcId="{DE8C4172-DB54-4173-AD08-7019311B439F}" destId="{B8384C91-E7DD-45BA-AABC-56944E0D2ABB}" srcOrd="2" destOrd="0" presId="urn:microsoft.com/office/officeart/2005/8/layout/orgChart1"/>
    <dgm:cxn modelId="{9181E882-9373-494A-8632-AC020133959A}" type="presParOf" srcId="{E84A1872-F36E-411A-A189-AE3EC750C70B}" destId="{37DFF20E-8911-45E2-A262-E6E3EEE51440}" srcOrd="2" destOrd="0" presId="urn:microsoft.com/office/officeart/2005/8/layout/orgChart1"/>
    <dgm:cxn modelId="{ABD42364-BA71-4A2C-92EC-E502E5744C03}" type="presParOf" srcId="{2C40AA28-FB62-4449-96AB-535E680E5E12}" destId="{8F58D328-179F-4047-90D9-ABCF789AE14C}" srcOrd="4" destOrd="0" presId="urn:microsoft.com/office/officeart/2005/8/layout/orgChart1"/>
    <dgm:cxn modelId="{BC78706C-0150-425A-A36C-F265E3C48031}" type="presParOf" srcId="{2C40AA28-FB62-4449-96AB-535E680E5E12}" destId="{49FB2620-0D32-4233-820E-EF603A98C863}" srcOrd="5" destOrd="0" presId="urn:microsoft.com/office/officeart/2005/8/layout/orgChart1"/>
    <dgm:cxn modelId="{5FEB62DD-864E-4802-BF04-A33FE0ECA5FA}" type="presParOf" srcId="{49FB2620-0D32-4233-820E-EF603A98C863}" destId="{50246E6D-5DB8-488C-AD37-F3F592E42A60}" srcOrd="0" destOrd="0" presId="urn:microsoft.com/office/officeart/2005/8/layout/orgChart1"/>
    <dgm:cxn modelId="{E6AF5F80-7F52-487D-9AC1-25B3CEC460D1}" type="presParOf" srcId="{50246E6D-5DB8-488C-AD37-F3F592E42A60}" destId="{BA75B928-BD86-4151-951F-8A2646510E94}" srcOrd="0" destOrd="0" presId="urn:microsoft.com/office/officeart/2005/8/layout/orgChart1"/>
    <dgm:cxn modelId="{D1F4101F-F29B-43F1-A440-F16FD299AF43}" type="presParOf" srcId="{50246E6D-5DB8-488C-AD37-F3F592E42A60}" destId="{24808AC2-D361-45A8-ACED-AEF15FB44791}" srcOrd="1" destOrd="0" presId="urn:microsoft.com/office/officeart/2005/8/layout/orgChart1"/>
    <dgm:cxn modelId="{A74D278E-DC1D-48C5-A44F-0215EF77C41B}" type="presParOf" srcId="{49FB2620-0D32-4233-820E-EF603A98C863}" destId="{C2DC00CD-00B9-4E19-BA6E-CA4ECFC31604}" srcOrd="1" destOrd="0" presId="urn:microsoft.com/office/officeart/2005/8/layout/orgChart1"/>
    <dgm:cxn modelId="{B9247A82-E0E8-42BF-8EAC-FF2397B128EC}" type="presParOf" srcId="{C2DC00CD-00B9-4E19-BA6E-CA4ECFC31604}" destId="{DA3409FF-D044-435A-969A-FC07654B5D48}" srcOrd="0" destOrd="0" presId="urn:microsoft.com/office/officeart/2005/8/layout/orgChart1"/>
    <dgm:cxn modelId="{0E46D525-4751-4F06-B22F-ED6E5F1BA2A2}" type="presParOf" srcId="{C2DC00CD-00B9-4E19-BA6E-CA4ECFC31604}" destId="{CD7CD80F-9422-46AC-AD82-CBEF2CB6ED96}" srcOrd="1" destOrd="0" presId="urn:microsoft.com/office/officeart/2005/8/layout/orgChart1"/>
    <dgm:cxn modelId="{8EE33898-8755-4A1A-B51F-70D0B921915B}" type="presParOf" srcId="{CD7CD80F-9422-46AC-AD82-CBEF2CB6ED96}" destId="{BDB2E881-F73C-4D85-804B-27E286EEB207}" srcOrd="0" destOrd="0" presId="urn:microsoft.com/office/officeart/2005/8/layout/orgChart1"/>
    <dgm:cxn modelId="{DCE40A6A-B6F2-4AA0-86D1-DDA1FC4A4955}" type="presParOf" srcId="{BDB2E881-F73C-4D85-804B-27E286EEB207}" destId="{52338A16-8987-40C2-B1EF-6625DBC3F7D0}" srcOrd="0" destOrd="0" presId="urn:microsoft.com/office/officeart/2005/8/layout/orgChart1"/>
    <dgm:cxn modelId="{706F085E-3EB8-4A82-A89F-E15D77E5C4E8}" type="presParOf" srcId="{BDB2E881-F73C-4D85-804B-27E286EEB207}" destId="{62AB2AC8-3693-45DF-B82B-63AF84E48F5B}" srcOrd="1" destOrd="0" presId="urn:microsoft.com/office/officeart/2005/8/layout/orgChart1"/>
    <dgm:cxn modelId="{7F025433-0C67-4605-A8F5-041CBFFF879A}" type="presParOf" srcId="{CD7CD80F-9422-46AC-AD82-CBEF2CB6ED96}" destId="{523D9E29-82FD-49EF-823F-68815E1F32F3}" srcOrd="1" destOrd="0" presId="urn:microsoft.com/office/officeart/2005/8/layout/orgChart1"/>
    <dgm:cxn modelId="{D337748E-0FEE-4467-A34D-AD80FBF70288}" type="presParOf" srcId="{523D9E29-82FD-49EF-823F-68815E1F32F3}" destId="{E049FEDD-581A-4EC3-A82A-18FC50334A1C}" srcOrd="0" destOrd="0" presId="urn:microsoft.com/office/officeart/2005/8/layout/orgChart1"/>
    <dgm:cxn modelId="{DAA3BB46-C8F8-4830-8022-22A477F9E038}" type="presParOf" srcId="{523D9E29-82FD-49EF-823F-68815E1F32F3}" destId="{C955F587-3E6C-4433-9304-C2FBF56E995E}" srcOrd="1" destOrd="0" presId="urn:microsoft.com/office/officeart/2005/8/layout/orgChart1"/>
    <dgm:cxn modelId="{3917304D-1E63-45A4-8B2D-277F4F4D2A58}" type="presParOf" srcId="{C955F587-3E6C-4433-9304-C2FBF56E995E}" destId="{4F982FD0-F04E-4012-9878-0FEEA73E74A3}" srcOrd="0" destOrd="0" presId="urn:microsoft.com/office/officeart/2005/8/layout/orgChart1"/>
    <dgm:cxn modelId="{AA7D1D50-1640-4C0F-8E52-06BFCE897EFA}" type="presParOf" srcId="{4F982FD0-F04E-4012-9878-0FEEA73E74A3}" destId="{B62DAFD0-2FAF-4516-93CF-E55DAA65D04E}" srcOrd="0" destOrd="0" presId="urn:microsoft.com/office/officeart/2005/8/layout/orgChart1"/>
    <dgm:cxn modelId="{632ACD0F-4955-4D3E-B918-AB1B34293179}" type="presParOf" srcId="{4F982FD0-F04E-4012-9878-0FEEA73E74A3}" destId="{AAC3C861-3745-4790-A99E-B732A48D4316}" srcOrd="1" destOrd="0" presId="urn:microsoft.com/office/officeart/2005/8/layout/orgChart1"/>
    <dgm:cxn modelId="{E506129D-33C2-4866-852F-2E3CDB07FE94}" type="presParOf" srcId="{C955F587-3E6C-4433-9304-C2FBF56E995E}" destId="{2989A7A3-D306-4F1E-8CFD-4D4A1BA434C1}" srcOrd="1" destOrd="0" presId="urn:microsoft.com/office/officeart/2005/8/layout/orgChart1"/>
    <dgm:cxn modelId="{5232B4CF-041B-4B16-AA64-7B67C4C1DC1B}" type="presParOf" srcId="{C955F587-3E6C-4433-9304-C2FBF56E995E}" destId="{00EE720F-3EA2-4C12-A681-CA7469C1ED6F}" srcOrd="2" destOrd="0" presId="urn:microsoft.com/office/officeart/2005/8/layout/orgChart1"/>
    <dgm:cxn modelId="{6CB90128-A184-48A5-BBDE-FC43FCAFA003}" type="presParOf" srcId="{523D9E29-82FD-49EF-823F-68815E1F32F3}" destId="{A07A83D6-AE16-46FA-AECC-77C9BCDDDA71}" srcOrd="2" destOrd="0" presId="urn:microsoft.com/office/officeart/2005/8/layout/orgChart1"/>
    <dgm:cxn modelId="{E9B6782F-1345-4790-BC78-BE7E3D6458E6}" type="presParOf" srcId="{523D9E29-82FD-49EF-823F-68815E1F32F3}" destId="{4B13F1FD-67CD-49A7-9747-4907824DEF45}" srcOrd="3" destOrd="0" presId="urn:microsoft.com/office/officeart/2005/8/layout/orgChart1"/>
    <dgm:cxn modelId="{6BEA1B71-9092-4594-8261-55FAFDFACC28}" type="presParOf" srcId="{4B13F1FD-67CD-49A7-9747-4907824DEF45}" destId="{6DAB3E63-3DA2-4261-A4DD-594135948C01}" srcOrd="0" destOrd="0" presId="urn:microsoft.com/office/officeart/2005/8/layout/orgChart1"/>
    <dgm:cxn modelId="{8B6F532F-FE66-474C-971A-33321EEC1988}" type="presParOf" srcId="{6DAB3E63-3DA2-4261-A4DD-594135948C01}" destId="{9BADC6AA-E617-4FB4-8499-E6843F068627}" srcOrd="0" destOrd="0" presId="urn:microsoft.com/office/officeart/2005/8/layout/orgChart1"/>
    <dgm:cxn modelId="{8B785142-EE71-4D2F-990D-2C672C29CA2E}" type="presParOf" srcId="{6DAB3E63-3DA2-4261-A4DD-594135948C01}" destId="{364EF924-C91B-44FE-BEF4-427412745D45}" srcOrd="1" destOrd="0" presId="urn:microsoft.com/office/officeart/2005/8/layout/orgChart1"/>
    <dgm:cxn modelId="{7AC488C0-B096-43C2-A8A9-15B5A044FF74}" type="presParOf" srcId="{4B13F1FD-67CD-49A7-9747-4907824DEF45}" destId="{90D0498F-76ED-4E66-A473-38BBFA205366}" srcOrd="1" destOrd="0" presId="urn:microsoft.com/office/officeart/2005/8/layout/orgChart1"/>
    <dgm:cxn modelId="{61537FCA-9C55-4974-A1FA-E2571164AD78}" type="presParOf" srcId="{4B13F1FD-67CD-49A7-9747-4907824DEF45}" destId="{BF4C487F-D1C7-4416-8D88-7A42CE18F3A9}" srcOrd="2" destOrd="0" presId="urn:microsoft.com/office/officeart/2005/8/layout/orgChart1"/>
    <dgm:cxn modelId="{58DA5983-25C5-46A4-8D67-5A7C0374944F}" type="presParOf" srcId="{523D9E29-82FD-49EF-823F-68815E1F32F3}" destId="{46FD1185-16E6-480B-A907-C12DC26B3E55}" srcOrd="4" destOrd="0" presId="urn:microsoft.com/office/officeart/2005/8/layout/orgChart1"/>
    <dgm:cxn modelId="{77C6F456-F502-4A89-98D0-F041CFA067F9}" type="presParOf" srcId="{523D9E29-82FD-49EF-823F-68815E1F32F3}" destId="{5F062E66-FD05-48A7-80DE-B44F1B55A276}" srcOrd="5" destOrd="0" presId="urn:microsoft.com/office/officeart/2005/8/layout/orgChart1"/>
    <dgm:cxn modelId="{01F07119-E029-4CB3-B8FE-3B97C83E335E}" type="presParOf" srcId="{5F062E66-FD05-48A7-80DE-B44F1B55A276}" destId="{65ADA202-BCFD-4622-A6D4-F146685B1249}" srcOrd="0" destOrd="0" presId="urn:microsoft.com/office/officeart/2005/8/layout/orgChart1"/>
    <dgm:cxn modelId="{630F0BE7-7408-4DF3-B608-762E84BCB574}" type="presParOf" srcId="{65ADA202-BCFD-4622-A6D4-F146685B1249}" destId="{DF35E925-DA7E-41FA-84B7-440BA717C9BC}" srcOrd="0" destOrd="0" presId="urn:microsoft.com/office/officeart/2005/8/layout/orgChart1"/>
    <dgm:cxn modelId="{9CB433DA-C033-4BA4-9ED0-476C9A956CA8}" type="presParOf" srcId="{65ADA202-BCFD-4622-A6D4-F146685B1249}" destId="{51518193-45BF-499E-85B0-B8AF43D22F88}" srcOrd="1" destOrd="0" presId="urn:microsoft.com/office/officeart/2005/8/layout/orgChart1"/>
    <dgm:cxn modelId="{A05EDD52-9C06-4D2F-939D-DC3567A5CE6B}" type="presParOf" srcId="{5F062E66-FD05-48A7-80DE-B44F1B55A276}" destId="{F2987D01-8808-4728-B8EB-C7D0EB46C1EB}" srcOrd="1" destOrd="0" presId="urn:microsoft.com/office/officeart/2005/8/layout/orgChart1"/>
    <dgm:cxn modelId="{381DA246-4124-449C-98DE-7143E1C6300D}" type="presParOf" srcId="{5F062E66-FD05-48A7-80DE-B44F1B55A276}" destId="{A263233E-1E2F-406F-9836-FD072E396595}" srcOrd="2" destOrd="0" presId="urn:microsoft.com/office/officeart/2005/8/layout/orgChart1"/>
    <dgm:cxn modelId="{76C2E2FE-8CA9-4F24-A2C5-83BC20D3E19E}" type="presParOf" srcId="{CD7CD80F-9422-46AC-AD82-CBEF2CB6ED96}" destId="{FA4C11F7-44B3-4F8E-A938-C167D1794C08}" srcOrd="2" destOrd="0" presId="urn:microsoft.com/office/officeart/2005/8/layout/orgChart1"/>
    <dgm:cxn modelId="{34D3B425-7F04-4952-9E65-868412F78538}" type="presParOf" srcId="{C2DC00CD-00B9-4E19-BA6E-CA4ECFC31604}" destId="{0CCCD4EC-3415-4B30-B48F-99C6C2666BA9}" srcOrd="2" destOrd="0" presId="urn:microsoft.com/office/officeart/2005/8/layout/orgChart1"/>
    <dgm:cxn modelId="{ECC8869A-93CB-4191-A104-D23F1773B066}" type="presParOf" srcId="{C2DC00CD-00B9-4E19-BA6E-CA4ECFC31604}" destId="{563B8A18-C4F2-4C52-9578-B18FCC6C3AFC}" srcOrd="3" destOrd="0" presId="urn:microsoft.com/office/officeart/2005/8/layout/orgChart1"/>
    <dgm:cxn modelId="{1AA5A845-E8D3-4EE2-90D3-B93DDF1AED30}" type="presParOf" srcId="{563B8A18-C4F2-4C52-9578-B18FCC6C3AFC}" destId="{2420688D-9E30-4565-B400-2FC5EED048B0}" srcOrd="0" destOrd="0" presId="urn:microsoft.com/office/officeart/2005/8/layout/orgChart1"/>
    <dgm:cxn modelId="{5BEC2714-8C9D-4E9E-8E63-9892D69FC3AE}" type="presParOf" srcId="{2420688D-9E30-4565-B400-2FC5EED048B0}" destId="{30C4E0AE-AB25-409F-AB08-908D510581F6}" srcOrd="0" destOrd="0" presId="urn:microsoft.com/office/officeart/2005/8/layout/orgChart1"/>
    <dgm:cxn modelId="{C1C9C03E-1B2A-4938-B919-A72ABFD67488}" type="presParOf" srcId="{2420688D-9E30-4565-B400-2FC5EED048B0}" destId="{8D40A330-240E-40E8-97C0-DA3C670BA168}" srcOrd="1" destOrd="0" presId="urn:microsoft.com/office/officeart/2005/8/layout/orgChart1"/>
    <dgm:cxn modelId="{CD843500-3B4A-4727-AB83-98F5A105E836}" type="presParOf" srcId="{563B8A18-C4F2-4C52-9578-B18FCC6C3AFC}" destId="{04331A97-E6B0-4D6F-8AC2-03349D88EFE3}" srcOrd="1" destOrd="0" presId="urn:microsoft.com/office/officeart/2005/8/layout/orgChart1"/>
    <dgm:cxn modelId="{9943A5FD-0818-4FB5-823E-2E6CD92FACED}" type="presParOf" srcId="{04331A97-E6B0-4D6F-8AC2-03349D88EFE3}" destId="{C85E6053-12EB-4743-8045-75F1AEB9B98F}" srcOrd="0" destOrd="0" presId="urn:microsoft.com/office/officeart/2005/8/layout/orgChart1"/>
    <dgm:cxn modelId="{145F0EB3-61AB-4F8B-8AAD-DF04E0CB31A2}" type="presParOf" srcId="{04331A97-E6B0-4D6F-8AC2-03349D88EFE3}" destId="{F906324A-BB70-4A86-B691-A5243A66D848}" srcOrd="1" destOrd="0" presId="urn:microsoft.com/office/officeart/2005/8/layout/orgChart1"/>
    <dgm:cxn modelId="{97688B34-833B-4CED-9DC7-E360CD53E598}" type="presParOf" srcId="{F906324A-BB70-4A86-B691-A5243A66D848}" destId="{BB608B92-D80B-47F1-B472-207A6B340983}" srcOrd="0" destOrd="0" presId="urn:microsoft.com/office/officeart/2005/8/layout/orgChart1"/>
    <dgm:cxn modelId="{25857387-C297-4F11-9681-7A593739FF10}" type="presParOf" srcId="{BB608B92-D80B-47F1-B472-207A6B340983}" destId="{FDA32F22-D987-45BC-8666-964A238A70E2}" srcOrd="0" destOrd="0" presId="urn:microsoft.com/office/officeart/2005/8/layout/orgChart1"/>
    <dgm:cxn modelId="{5918CF4C-366C-40E4-BBAB-C38F93D3F647}" type="presParOf" srcId="{BB608B92-D80B-47F1-B472-207A6B340983}" destId="{FE178B6F-9006-4482-A18D-AC8830EA1C2F}" srcOrd="1" destOrd="0" presId="urn:microsoft.com/office/officeart/2005/8/layout/orgChart1"/>
    <dgm:cxn modelId="{C2FD1F0A-5902-41C2-8DA3-3C5A473E1308}" type="presParOf" srcId="{F906324A-BB70-4A86-B691-A5243A66D848}" destId="{82EEE936-C3E1-4FAA-9D78-6A2A9D2EF7C8}" srcOrd="1" destOrd="0" presId="urn:microsoft.com/office/officeart/2005/8/layout/orgChart1"/>
    <dgm:cxn modelId="{3937E791-8316-4BCE-B8DC-B236538583F4}" type="presParOf" srcId="{F906324A-BB70-4A86-B691-A5243A66D848}" destId="{703E9406-FC81-4024-BD91-011DDEB5F6D6}" srcOrd="2" destOrd="0" presId="urn:microsoft.com/office/officeart/2005/8/layout/orgChart1"/>
    <dgm:cxn modelId="{6061DC61-1690-46C0-A8D3-7E3E8B7D46D7}" type="presParOf" srcId="{04331A97-E6B0-4D6F-8AC2-03349D88EFE3}" destId="{EA781EF9-322C-43A3-B306-AB04181E2FDD}" srcOrd="2" destOrd="0" presId="urn:microsoft.com/office/officeart/2005/8/layout/orgChart1"/>
    <dgm:cxn modelId="{54BC8F18-5B48-4345-BE63-302090F136AD}" type="presParOf" srcId="{04331A97-E6B0-4D6F-8AC2-03349D88EFE3}" destId="{C828C2C1-5960-4AB4-90B3-EB991366629B}" srcOrd="3" destOrd="0" presId="urn:microsoft.com/office/officeart/2005/8/layout/orgChart1"/>
    <dgm:cxn modelId="{96B53DF7-258F-4513-8B06-2AF9BB3F70B9}" type="presParOf" srcId="{C828C2C1-5960-4AB4-90B3-EB991366629B}" destId="{F435431B-6E1A-434B-A7A4-13FDA6B04E80}" srcOrd="0" destOrd="0" presId="urn:microsoft.com/office/officeart/2005/8/layout/orgChart1"/>
    <dgm:cxn modelId="{02112522-ADC6-4D79-9032-00CCC11F31E1}" type="presParOf" srcId="{F435431B-6E1A-434B-A7A4-13FDA6B04E80}" destId="{8C25C0DF-CB3A-4957-88D8-94BB7B908A6C}" srcOrd="0" destOrd="0" presId="urn:microsoft.com/office/officeart/2005/8/layout/orgChart1"/>
    <dgm:cxn modelId="{E2072465-6F67-42E0-B0D8-7406576E8B06}" type="presParOf" srcId="{F435431B-6E1A-434B-A7A4-13FDA6B04E80}" destId="{D62D6FE8-AC1B-4490-8CBC-54D249402195}" srcOrd="1" destOrd="0" presId="urn:microsoft.com/office/officeart/2005/8/layout/orgChart1"/>
    <dgm:cxn modelId="{C4669D97-F5A1-4EB3-98F4-B32922023571}" type="presParOf" srcId="{C828C2C1-5960-4AB4-90B3-EB991366629B}" destId="{48179DA9-EA1B-404D-95BA-5B2E09093969}" srcOrd="1" destOrd="0" presId="urn:microsoft.com/office/officeart/2005/8/layout/orgChart1"/>
    <dgm:cxn modelId="{D05801BB-0900-474C-8B5C-040D08A6A81C}" type="presParOf" srcId="{C828C2C1-5960-4AB4-90B3-EB991366629B}" destId="{4D618046-5FD0-431B-8720-595E99E16F26}" srcOrd="2" destOrd="0" presId="urn:microsoft.com/office/officeart/2005/8/layout/orgChart1"/>
    <dgm:cxn modelId="{F2CCB550-39F9-463C-AB05-A61BED7FFD4C}" type="presParOf" srcId="{04331A97-E6B0-4D6F-8AC2-03349D88EFE3}" destId="{57EE05F5-61C1-4142-B78B-D22CB5C16492}" srcOrd="4" destOrd="0" presId="urn:microsoft.com/office/officeart/2005/8/layout/orgChart1"/>
    <dgm:cxn modelId="{57DBD88B-AE3A-4673-BA85-1AECA7A72D51}" type="presParOf" srcId="{04331A97-E6B0-4D6F-8AC2-03349D88EFE3}" destId="{91559C52-3E7E-43EA-A078-2DADA045E8A4}" srcOrd="5" destOrd="0" presId="urn:microsoft.com/office/officeart/2005/8/layout/orgChart1"/>
    <dgm:cxn modelId="{C9D0CB84-C045-40BB-8968-C6CB0F9AA3A1}" type="presParOf" srcId="{91559C52-3E7E-43EA-A078-2DADA045E8A4}" destId="{4A1AC03A-EB2C-4B61-81BE-56F009580473}" srcOrd="0" destOrd="0" presId="urn:microsoft.com/office/officeart/2005/8/layout/orgChart1"/>
    <dgm:cxn modelId="{C2DFB4B4-AC38-41E9-B533-07C42D69AC7F}" type="presParOf" srcId="{4A1AC03A-EB2C-4B61-81BE-56F009580473}" destId="{29ABE464-C03F-4866-9952-67CC340AC1A7}" srcOrd="0" destOrd="0" presId="urn:microsoft.com/office/officeart/2005/8/layout/orgChart1"/>
    <dgm:cxn modelId="{F1A3D316-3900-44B7-AD9D-BEA5967B5B4B}" type="presParOf" srcId="{4A1AC03A-EB2C-4B61-81BE-56F009580473}" destId="{84DBE7E2-FF94-422D-B9B8-0B5975689E9C}" srcOrd="1" destOrd="0" presId="urn:microsoft.com/office/officeart/2005/8/layout/orgChart1"/>
    <dgm:cxn modelId="{A396BD23-247F-4E3E-85D6-BFCB8CD81125}" type="presParOf" srcId="{91559C52-3E7E-43EA-A078-2DADA045E8A4}" destId="{CA43DA83-E409-4986-B21E-8720C836DBEC}" srcOrd="1" destOrd="0" presId="urn:microsoft.com/office/officeart/2005/8/layout/orgChart1"/>
    <dgm:cxn modelId="{CB7C9D88-BEAD-4D23-AE20-C9EC529BAE39}" type="presParOf" srcId="{91559C52-3E7E-43EA-A078-2DADA045E8A4}" destId="{064AE35E-23D9-48AE-9E26-D84BEF64564B}" srcOrd="2" destOrd="0" presId="urn:microsoft.com/office/officeart/2005/8/layout/orgChart1"/>
    <dgm:cxn modelId="{E2815AB8-733A-402A-A85F-8FCF7D12E8E3}" type="presParOf" srcId="{563B8A18-C4F2-4C52-9578-B18FCC6C3AFC}" destId="{F846A8DE-65D1-4D47-819B-1D3B6A91ABE0}" srcOrd="2" destOrd="0" presId="urn:microsoft.com/office/officeart/2005/8/layout/orgChart1"/>
    <dgm:cxn modelId="{EF50BA8C-2488-4FEC-8B54-8A5F7D8E8152}" type="presParOf" srcId="{49FB2620-0D32-4233-820E-EF603A98C863}" destId="{4E98E3B7-EB79-4909-9E6A-8871BB7E8C52}" srcOrd="2" destOrd="0" presId="urn:microsoft.com/office/officeart/2005/8/layout/orgChart1"/>
    <dgm:cxn modelId="{96971AF6-E790-486D-8ADD-9DE86EDC02FA}" type="presParOf" srcId="{2C40AA28-FB62-4449-96AB-535E680E5E12}" destId="{0A40EFFF-5D1E-48B1-A63C-CE82DC82B9AF}" srcOrd="6" destOrd="0" presId="urn:microsoft.com/office/officeart/2005/8/layout/orgChart1"/>
    <dgm:cxn modelId="{A19906C3-CB1C-4EE2-92C8-3DE3F1388E59}" type="presParOf" srcId="{2C40AA28-FB62-4449-96AB-535E680E5E12}" destId="{548BAED8-2C5B-46D7-B1DA-915ABC60B745}" srcOrd="7" destOrd="0" presId="urn:microsoft.com/office/officeart/2005/8/layout/orgChart1"/>
    <dgm:cxn modelId="{3C4C4BB9-9867-4C06-87D1-71BCAE68E3F1}" type="presParOf" srcId="{548BAED8-2C5B-46D7-B1DA-915ABC60B745}" destId="{A9D44494-9304-4F5C-9D1C-FC557F3430B8}" srcOrd="0" destOrd="0" presId="urn:microsoft.com/office/officeart/2005/8/layout/orgChart1"/>
    <dgm:cxn modelId="{7ABE1AB3-62A9-4611-9F59-C4708182D3E2}" type="presParOf" srcId="{A9D44494-9304-4F5C-9D1C-FC557F3430B8}" destId="{C779282F-F6E8-4D9D-A33B-DB24C5381C08}" srcOrd="0" destOrd="0" presId="urn:microsoft.com/office/officeart/2005/8/layout/orgChart1"/>
    <dgm:cxn modelId="{7290C7CD-2DD9-4653-924A-83CBEC3E3691}" type="presParOf" srcId="{A9D44494-9304-4F5C-9D1C-FC557F3430B8}" destId="{604A2ECE-D700-4E99-8A6E-BD096F9C868E}" srcOrd="1" destOrd="0" presId="urn:microsoft.com/office/officeart/2005/8/layout/orgChart1"/>
    <dgm:cxn modelId="{53096ADD-1E0E-4D14-A603-FDA2D72BBE8E}" type="presParOf" srcId="{548BAED8-2C5B-46D7-B1DA-915ABC60B745}" destId="{4A5EB536-C61F-44E3-8642-7ED65EA14FB6}" srcOrd="1" destOrd="0" presId="urn:microsoft.com/office/officeart/2005/8/layout/orgChart1"/>
    <dgm:cxn modelId="{92924778-87E0-4FAB-909A-3C004CBC9FB8}" type="presParOf" srcId="{4A5EB536-C61F-44E3-8642-7ED65EA14FB6}" destId="{3B27933A-2731-4C30-A1D4-A6F80AAE891F}" srcOrd="0" destOrd="0" presId="urn:microsoft.com/office/officeart/2005/8/layout/orgChart1"/>
    <dgm:cxn modelId="{6B766331-45F1-4DE3-B3D3-B8EE6045BB8F}" type="presParOf" srcId="{4A5EB536-C61F-44E3-8642-7ED65EA14FB6}" destId="{340DED08-56D8-4DA5-9606-7CF80D1F8C16}" srcOrd="1" destOrd="0" presId="urn:microsoft.com/office/officeart/2005/8/layout/orgChart1"/>
    <dgm:cxn modelId="{253DA0B7-8DF9-448B-91F1-80B762A696E1}" type="presParOf" srcId="{340DED08-56D8-4DA5-9606-7CF80D1F8C16}" destId="{89624268-F7C7-4ACB-91A4-21BE419CDB12}" srcOrd="0" destOrd="0" presId="urn:microsoft.com/office/officeart/2005/8/layout/orgChart1"/>
    <dgm:cxn modelId="{1563A9AF-4670-4FAD-B9DF-1269EA818D9B}" type="presParOf" srcId="{89624268-F7C7-4ACB-91A4-21BE419CDB12}" destId="{243F031A-E3CD-44B3-A8B3-DF777DAE45C4}" srcOrd="0" destOrd="0" presId="urn:microsoft.com/office/officeart/2005/8/layout/orgChart1"/>
    <dgm:cxn modelId="{FCB564C3-8D7A-4464-ABD3-D94F85814EB8}" type="presParOf" srcId="{89624268-F7C7-4ACB-91A4-21BE419CDB12}" destId="{BEB96C52-A33B-406C-A226-9EDEA15F2A8B}" srcOrd="1" destOrd="0" presId="urn:microsoft.com/office/officeart/2005/8/layout/orgChart1"/>
    <dgm:cxn modelId="{C7F08BC6-FBF8-464C-B95B-8DD0D8ED2115}" type="presParOf" srcId="{340DED08-56D8-4DA5-9606-7CF80D1F8C16}" destId="{AA869D6E-7C48-4481-8A0D-246BC8072D37}" srcOrd="1" destOrd="0" presId="urn:microsoft.com/office/officeart/2005/8/layout/orgChart1"/>
    <dgm:cxn modelId="{62C8AEC6-1AC6-4C85-BCCE-4D662533E286}" type="presParOf" srcId="{340DED08-56D8-4DA5-9606-7CF80D1F8C16}" destId="{F9F2650E-2AF2-4728-82D1-1B0800B410E3}" srcOrd="2" destOrd="0" presId="urn:microsoft.com/office/officeart/2005/8/layout/orgChart1"/>
    <dgm:cxn modelId="{F1F33C7B-7745-4953-B50B-D3BCCD9E2899}" type="presParOf" srcId="{548BAED8-2C5B-46D7-B1DA-915ABC60B745}" destId="{75923F65-033D-46C6-A3FD-75877EAD9A52}" srcOrd="2" destOrd="0" presId="urn:microsoft.com/office/officeart/2005/8/layout/orgChart1"/>
    <dgm:cxn modelId="{54442C40-6C63-4FCC-8DA0-74D0FCE112C9}" type="presParOf" srcId="{EF118B18-F8C9-42E0-B91B-C5C51DF749E2}" destId="{27A30E0E-8EC8-40D0-844C-74BCF388055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BCE2625-72A3-467F-AA0D-558FCC0AA77F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en-ZA"/>
        </a:p>
      </dgm:t>
    </dgm:pt>
    <dgm:pt modelId="{E0CE7E48-E928-4812-BC7A-F6EEA4224032}">
      <dgm:prSet phldrT="[Text]" custT="1"/>
      <dgm:spPr>
        <a:scene3d>
          <a:camera prst="orthographicFront"/>
          <a:lightRig rig="threePt" dir="t"/>
        </a:scene3d>
        <a:sp3d>
          <a:bevelT prst="slope"/>
        </a:sp3d>
      </dgm:spPr>
      <dgm:t>
        <a:bodyPr/>
        <a:lstStyle/>
        <a:p>
          <a:r>
            <a:rPr lang="en-ZA" sz="1800" dirty="0"/>
            <a:t>218 PFMA Auditees</a:t>
          </a:r>
        </a:p>
        <a:p>
          <a:r>
            <a:rPr lang="en-US" sz="1800" dirty="0"/>
            <a:t>79 MFMA Auditees</a:t>
          </a:r>
          <a:endParaRPr lang="en-ZA" sz="1800" dirty="0"/>
        </a:p>
      </dgm:t>
    </dgm:pt>
    <dgm:pt modelId="{161347BE-7B36-42E7-AD98-618775B784DE}" type="parTrans" cxnId="{CC7F06E1-89F4-4ADD-A40C-3A47A1556714}">
      <dgm:prSet/>
      <dgm:spPr/>
      <dgm:t>
        <a:bodyPr/>
        <a:lstStyle/>
        <a:p>
          <a:endParaRPr lang="en-ZA"/>
        </a:p>
      </dgm:t>
    </dgm:pt>
    <dgm:pt modelId="{963A9477-C0D9-4AE2-B308-011809CB427D}" type="sibTrans" cxnId="{CC7F06E1-89F4-4ADD-A40C-3A47A1556714}">
      <dgm:prSet/>
      <dgm:spPr/>
      <dgm:t>
        <a:bodyPr/>
        <a:lstStyle/>
        <a:p>
          <a:endParaRPr lang="en-ZA"/>
        </a:p>
      </dgm:t>
    </dgm:pt>
    <dgm:pt modelId="{2FECCEF8-AE94-46DB-8CC2-36B8626455F8}">
      <dgm:prSet phldrT="[Text]" custT="1"/>
      <dgm:spPr>
        <a:scene3d>
          <a:camera prst="orthographicFront"/>
          <a:lightRig rig="threePt" dir="t"/>
        </a:scene3d>
        <a:sp3d>
          <a:bevelT prst="slope"/>
        </a:sp3d>
      </dgm:spPr>
      <dgm:t>
        <a:bodyPr/>
        <a:lstStyle/>
        <a:p>
          <a:r>
            <a:rPr lang="en-ZA" sz="1800" dirty="0"/>
            <a:t>185 staff complement</a:t>
          </a:r>
        </a:p>
        <a:p>
          <a:r>
            <a:rPr lang="en-US" sz="1800" dirty="0"/>
            <a:t>41 Vacancies</a:t>
          </a:r>
          <a:endParaRPr lang="en-ZA" sz="1800" dirty="0"/>
        </a:p>
      </dgm:t>
    </dgm:pt>
    <dgm:pt modelId="{7287D970-3578-4E7B-B401-0FB2B52E9F4B}" type="parTrans" cxnId="{FB97CD01-DA7F-432A-BBFF-69F5A0BA509A}">
      <dgm:prSet/>
      <dgm:spPr/>
      <dgm:t>
        <a:bodyPr/>
        <a:lstStyle/>
        <a:p>
          <a:endParaRPr lang="en-ZA"/>
        </a:p>
      </dgm:t>
    </dgm:pt>
    <dgm:pt modelId="{B47C52F6-3058-4617-ADD9-98DB7D785A28}" type="sibTrans" cxnId="{FB97CD01-DA7F-432A-BBFF-69F5A0BA509A}">
      <dgm:prSet/>
      <dgm:spPr/>
      <dgm:t>
        <a:bodyPr/>
        <a:lstStyle/>
        <a:p>
          <a:endParaRPr lang="en-ZA"/>
        </a:p>
      </dgm:t>
    </dgm:pt>
    <dgm:pt modelId="{5505CAF6-A957-4123-A59C-890497F9B0EF}">
      <dgm:prSet phldrT="[Text]" custT="1"/>
      <dgm:spPr>
        <a:scene3d>
          <a:camera prst="orthographicFront"/>
          <a:lightRig rig="threePt" dir="t"/>
        </a:scene3d>
        <a:sp3d>
          <a:bevelT prst="slope"/>
        </a:sp3d>
      </dgm:spPr>
      <dgm:t>
        <a:bodyPr/>
        <a:lstStyle/>
        <a:p>
          <a:r>
            <a:rPr lang="en-ZA" sz="1800" dirty="0"/>
            <a:t>Various IT Landscapes, complexities, posture, maturity</a:t>
          </a:r>
        </a:p>
      </dgm:t>
    </dgm:pt>
    <dgm:pt modelId="{88B64C5D-4AFB-46DB-95A4-387A6663A5C7}" type="parTrans" cxnId="{835447C4-052E-40D9-BC37-9EC03C5F52B6}">
      <dgm:prSet/>
      <dgm:spPr/>
      <dgm:t>
        <a:bodyPr/>
        <a:lstStyle/>
        <a:p>
          <a:endParaRPr lang="en-ZA"/>
        </a:p>
      </dgm:t>
    </dgm:pt>
    <dgm:pt modelId="{730E113D-2543-4E3C-8E47-2224CA488078}" type="sibTrans" cxnId="{835447C4-052E-40D9-BC37-9EC03C5F52B6}">
      <dgm:prSet/>
      <dgm:spPr/>
      <dgm:t>
        <a:bodyPr/>
        <a:lstStyle/>
        <a:p>
          <a:endParaRPr lang="en-ZA"/>
        </a:p>
      </dgm:t>
    </dgm:pt>
    <dgm:pt modelId="{BCF2D202-871E-4AA6-9A15-9AE73A308148}">
      <dgm:prSet phldrT="[Text]" custT="1"/>
      <dgm:spPr>
        <a:scene3d>
          <a:camera prst="orthographicFront"/>
          <a:lightRig rig="threePt" dir="t"/>
        </a:scene3d>
        <a:sp3d>
          <a:bevelT prst="slope"/>
        </a:sp3d>
      </dgm:spPr>
      <dgm:t>
        <a:bodyPr/>
        <a:lstStyle/>
        <a:p>
          <a:r>
            <a:rPr lang="en-ZA" sz="1800" dirty="0"/>
            <a:t>Technical skills and competencies limited</a:t>
          </a:r>
        </a:p>
      </dgm:t>
    </dgm:pt>
    <dgm:pt modelId="{9DF806A9-3239-44A3-9D84-1EB8B55ABA7A}" type="parTrans" cxnId="{961504F6-C6A8-4259-9D21-91AF18E3F72E}">
      <dgm:prSet/>
      <dgm:spPr/>
      <dgm:t>
        <a:bodyPr/>
        <a:lstStyle/>
        <a:p>
          <a:endParaRPr lang="en-ZA"/>
        </a:p>
      </dgm:t>
    </dgm:pt>
    <dgm:pt modelId="{CA6259AF-CBB5-4F8A-81FE-EDA800249E2B}" type="sibTrans" cxnId="{961504F6-C6A8-4259-9D21-91AF18E3F72E}">
      <dgm:prSet/>
      <dgm:spPr/>
      <dgm:t>
        <a:bodyPr/>
        <a:lstStyle/>
        <a:p>
          <a:endParaRPr lang="en-ZA"/>
        </a:p>
      </dgm:t>
    </dgm:pt>
    <dgm:pt modelId="{207EE5EB-B325-4ABD-8927-80A30FCEBC3A}">
      <dgm:prSet phldrT="[Text]" custT="1"/>
      <dgm:spPr>
        <a:scene3d>
          <a:camera prst="orthographicFront"/>
          <a:lightRig rig="threePt" dir="t"/>
        </a:scene3d>
        <a:sp3d>
          <a:bevelT prst="slope"/>
        </a:sp3d>
      </dgm:spPr>
      <dgm:t>
        <a:bodyPr/>
        <a:lstStyle/>
        <a:p>
          <a:r>
            <a:rPr lang="en-ZA" sz="1800" dirty="0"/>
            <a:t>No common infrastructure, old systems</a:t>
          </a:r>
        </a:p>
      </dgm:t>
    </dgm:pt>
    <dgm:pt modelId="{AAC4B08A-681F-49AA-85F4-833F9AF9C810}" type="parTrans" cxnId="{18D2529B-A30F-45D6-B99D-1130429AD68A}">
      <dgm:prSet/>
      <dgm:spPr/>
      <dgm:t>
        <a:bodyPr/>
        <a:lstStyle/>
        <a:p>
          <a:endParaRPr lang="en-ZA"/>
        </a:p>
      </dgm:t>
    </dgm:pt>
    <dgm:pt modelId="{AFD46621-2DE6-43D8-A156-F496A99D5278}" type="sibTrans" cxnId="{18D2529B-A30F-45D6-B99D-1130429AD68A}">
      <dgm:prSet/>
      <dgm:spPr/>
      <dgm:t>
        <a:bodyPr/>
        <a:lstStyle/>
        <a:p>
          <a:endParaRPr lang="en-ZA"/>
        </a:p>
      </dgm:t>
    </dgm:pt>
    <dgm:pt modelId="{290661D2-B126-4DD8-889B-5F7C72FCC325}">
      <dgm:prSet phldrT="[Text]" custT="1"/>
      <dgm:spPr>
        <a:scene3d>
          <a:camera prst="orthographicFront"/>
          <a:lightRig rig="threePt" dir="t"/>
        </a:scene3d>
        <a:sp3d>
          <a:bevelT prst="slope"/>
        </a:sp3d>
      </dgm:spPr>
      <dgm:t>
        <a:bodyPr/>
        <a:lstStyle/>
        <a:p>
          <a:r>
            <a:rPr lang="en-ZA" sz="1800" dirty="0"/>
            <a:t>Lack of audit tools</a:t>
          </a:r>
        </a:p>
      </dgm:t>
    </dgm:pt>
    <dgm:pt modelId="{ECF52141-7FAB-42EA-89CE-589F47AA493B}" type="parTrans" cxnId="{BB3397E8-E780-46B8-BFF2-5B93310D4304}">
      <dgm:prSet/>
      <dgm:spPr/>
      <dgm:t>
        <a:bodyPr/>
        <a:lstStyle/>
        <a:p>
          <a:endParaRPr lang="en-ZA"/>
        </a:p>
      </dgm:t>
    </dgm:pt>
    <dgm:pt modelId="{64A1FE2B-F058-4150-8AD3-5A3D18B53528}" type="sibTrans" cxnId="{BB3397E8-E780-46B8-BFF2-5B93310D4304}">
      <dgm:prSet/>
      <dgm:spPr/>
      <dgm:t>
        <a:bodyPr/>
        <a:lstStyle/>
        <a:p>
          <a:endParaRPr lang="en-ZA"/>
        </a:p>
      </dgm:t>
    </dgm:pt>
    <dgm:pt modelId="{A9A54174-9503-4532-BD5D-CB003F327252}" type="pres">
      <dgm:prSet presAssocID="{FBCE2625-72A3-467F-AA0D-558FCC0AA77F}" presName="Name0" presStyleCnt="0">
        <dgm:presLayoutVars>
          <dgm:dir/>
          <dgm:resizeHandles val="exact"/>
        </dgm:presLayoutVars>
      </dgm:prSet>
      <dgm:spPr/>
    </dgm:pt>
    <dgm:pt modelId="{8372B49D-8851-4C9C-8DCF-66C5E1F855CA}" type="pres">
      <dgm:prSet presAssocID="{E0CE7E48-E928-4812-BC7A-F6EEA4224032}" presName="node" presStyleLbl="node1" presStyleIdx="0" presStyleCnt="6">
        <dgm:presLayoutVars>
          <dgm:bulletEnabled val="1"/>
        </dgm:presLayoutVars>
      </dgm:prSet>
      <dgm:spPr/>
    </dgm:pt>
    <dgm:pt modelId="{C0C31888-E9BF-4794-87D9-3660460C6DA4}" type="pres">
      <dgm:prSet presAssocID="{963A9477-C0D9-4AE2-B308-011809CB427D}" presName="sibTrans" presStyleLbl="sibTrans1D1" presStyleIdx="0" presStyleCnt="5"/>
      <dgm:spPr/>
    </dgm:pt>
    <dgm:pt modelId="{BF124FB3-371A-4887-8D7D-65A4ACF49E43}" type="pres">
      <dgm:prSet presAssocID="{963A9477-C0D9-4AE2-B308-011809CB427D}" presName="connectorText" presStyleLbl="sibTrans1D1" presStyleIdx="0" presStyleCnt="5"/>
      <dgm:spPr/>
    </dgm:pt>
    <dgm:pt modelId="{FBBFEA20-9E29-4039-A8FF-8C8D4EFCCA52}" type="pres">
      <dgm:prSet presAssocID="{2FECCEF8-AE94-46DB-8CC2-36B8626455F8}" presName="node" presStyleLbl="node1" presStyleIdx="1" presStyleCnt="6">
        <dgm:presLayoutVars>
          <dgm:bulletEnabled val="1"/>
        </dgm:presLayoutVars>
      </dgm:prSet>
      <dgm:spPr/>
    </dgm:pt>
    <dgm:pt modelId="{2E30C282-6455-4BE5-BD64-48A2E22949F6}" type="pres">
      <dgm:prSet presAssocID="{B47C52F6-3058-4617-ADD9-98DB7D785A28}" presName="sibTrans" presStyleLbl="sibTrans1D1" presStyleIdx="1" presStyleCnt="5"/>
      <dgm:spPr/>
    </dgm:pt>
    <dgm:pt modelId="{995EAAA9-3CF1-4E76-B4FD-DFF62E032ACF}" type="pres">
      <dgm:prSet presAssocID="{B47C52F6-3058-4617-ADD9-98DB7D785A28}" presName="connectorText" presStyleLbl="sibTrans1D1" presStyleIdx="1" presStyleCnt="5"/>
      <dgm:spPr/>
    </dgm:pt>
    <dgm:pt modelId="{A47A23CA-E185-40B6-8BD0-0D37E60704CB}" type="pres">
      <dgm:prSet presAssocID="{5505CAF6-A957-4123-A59C-890497F9B0EF}" presName="node" presStyleLbl="node1" presStyleIdx="2" presStyleCnt="6">
        <dgm:presLayoutVars>
          <dgm:bulletEnabled val="1"/>
        </dgm:presLayoutVars>
      </dgm:prSet>
      <dgm:spPr/>
    </dgm:pt>
    <dgm:pt modelId="{D48CEE34-561E-40DE-B70D-095D30C99707}" type="pres">
      <dgm:prSet presAssocID="{730E113D-2543-4E3C-8E47-2224CA488078}" presName="sibTrans" presStyleLbl="sibTrans1D1" presStyleIdx="2" presStyleCnt="5"/>
      <dgm:spPr/>
    </dgm:pt>
    <dgm:pt modelId="{8999B397-3D3A-4516-8C66-F21B58623DA6}" type="pres">
      <dgm:prSet presAssocID="{730E113D-2543-4E3C-8E47-2224CA488078}" presName="connectorText" presStyleLbl="sibTrans1D1" presStyleIdx="2" presStyleCnt="5"/>
      <dgm:spPr/>
    </dgm:pt>
    <dgm:pt modelId="{BD199F19-E2B0-4B81-A51D-F31AFF06C963}" type="pres">
      <dgm:prSet presAssocID="{BCF2D202-871E-4AA6-9A15-9AE73A308148}" presName="node" presStyleLbl="node1" presStyleIdx="3" presStyleCnt="6">
        <dgm:presLayoutVars>
          <dgm:bulletEnabled val="1"/>
        </dgm:presLayoutVars>
      </dgm:prSet>
      <dgm:spPr/>
    </dgm:pt>
    <dgm:pt modelId="{D7453B66-47A5-4DA8-8C6F-3CDD13BEC0E6}" type="pres">
      <dgm:prSet presAssocID="{CA6259AF-CBB5-4F8A-81FE-EDA800249E2B}" presName="sibTrans" presStyleLbl="sibTrans1D1" presStyleIdx="3" presStyleCnt="5"/>
      <dgm:spPr/>
    </dgm:pt>
    <dgm:pt modelId="{A07FCD23-54F2-4934-822D-D3D9314675EA}" type="pres">
      <dgm:prSet presAssocID="{CA6259AF-CBB5-4F8A-81FE-EDA800249E2B}" presName="connectorText" presStyleLbl="sibTrans1D1" presStyleIdx="3" presStyleCnt="5"/>
      <dgm:spPr/>
    </dgm:pt>
    <dgm:pt modelId="{4EF0D065-1EED-43B2-AEA1-AF7C0A3A98F3}" type="pres">
      <dgm:prSet presAssocID="{207EE5EB-B325-4ABD-8927-80A30FCEBC3A}" presName="node" presStyleLbl="node1" presStyleIdx="4" presStyleCnt="6">
        <dgm:presLayoutVars>
          <dgm:bulletEnabled val="1"/>
        </dgm:presLayoutVars>
      </dgm:prSet>
      <dgm:spPr/>
    </dgm:pt>
    <dgm:pt modelId="{18FD8F40-7489-478A-B6F1-CCE533F7D054}" type="pres">
      <dgm:prSet presAssocID="{AFD46621-2DE6-43D8-A156-F496A99D5278}" presName="sibTrans" presStyleLbl="sibTrans1D1" presStyleIdx="4" presStyleCnt="5"/>
      <dgm:spPr/>
    </dgm:pt>
    <dgm:pt modelId="{F4FCAE8B-1DF9-4786-9A3E-567726F4A40B}" type="pres">
      <dgm:prSet presAssocID="{AFD46621-2DE6-43D8-A156-F496A99D5278}" presName="connectorText" presStyleLbl="sibTrans1D1" presStyleIdx="4" presStyleCnt="5"/>
      <dgm:spPr/>
    </dgm:pt>
    <dgm:pt modelId="{ABC505D2-542B-4316-8656-F23C5AF7A13F}" type="pres">
      <dgm:prSet presAssocID="{290661D2-B126-4DD8-889B-5F7C72FCC325}" presName="node" presStyleLbl="node1" presStyleIdx="5" presStyleCnt="6">
        <dgm:presLayoutVars>
          <dgm:bulletEnabled val="1"/>
        </dgm:presLayoutVars>
      </dgm:prSet>
      <dgm:spPr/>
    </dgm:pt>
  </dgm:ptLst>
  <dgm:cxnLst>
    <dgm:cxn modelId="{FB97CD01-DA7F-432A-BBFF-69F5A0BA509A}" srcId="{FBCE2625-72A3-467F-AA0D-558FCC0AA77F}" destId="{2FECCEF8-AE94-46DB-8CC2-36B8626455F8}" srcOrd="1" destOrd="0" parTransId="{7287D970-3578-4E7B-B401-0FB2B52E9F4B}" sibTransId="{B47C52F6-3058-4617-ADD9-98DB7D785A28}"/>
    <dgm:cxn modelId="{BE0D9D0E-5121-4E4B-B123-636646B5ECDD}" type="presOf" srcId="{AFD46621-2DE6-43D8-A156-F496A99D5278}" destId="{18FD8F40-7489-478A-B6F1-CCE533F7D054}" srcOrd="0" destOrd="0" presId="urn:microsoft.com/office/officeart/2016/7/layout/RepeatingBendingProcessNew"/>
    <dgm:cxn modelId="{86743E1E-4AFD-4909-9B14-F705CF009073}" type="presOf" srcId="{963A9477-C0D9-4AE2-B308-011809CB427D}" destId="{C0C31888-E9BF-4794-87D9-3660460C6DA4}" srcOrd="0" destOrd="0" presId="urn:microsoft.com/office/officeart/2016/7/layout/RepeatingBendingProcessNew"/>
    <dgm:cxn modelId="{BE327528-74A4-4593-B1A0-BE571471B421}" type="presOf" srcId="{207EE5EB-B325-4ABD-8927-80A30FCEBC3A}" destId="{4EF0D065-1EED-43B2-AEA1-AF7C0A3A98F3}" srcOrd="0" destOrd="0" presId="urn:microsoft.com/office/officeart/2016/7/layout/RepeatingBendingProcessNew"/>
    <dgm:cxn modelId="{A13EAE29-52C7-4FF9-8560-F87E2C3EC1BA}" type="presOf" srcId="{2FECCEF8-AE94-46DB-8CC2-36B8626455F8}" destId="{FBBFEA20-9E29-4039-A8FF-8C8D4EFCCA52}" srcOrd="0" destOrd="0" presId="urn:microsoft.com/office/officeart/2016/7/layout/RepeatingBendingProcessNew"/>
    <dgm:cxn modelId="{961F4F2C-E992-4862-8DC5-E36568252A36}" type="presOf" srcId="{963A9477-C0D9-4AE2-B308-011809CB427D}" destId="{BF124FB3-371A-4887-8D7D-65A4ACF49E43}" srcOrd="1" destOrd="0" presId="urn:microsoft.com/office/officeart/2016/7/layout/RepeatingBendingProcessNew"/>
    <dgm:cxn modelId="{B96EC032-9D13-4FCF-B7F8-925858E98DB9}" type="presOf" srcId="{B47C52F6-3058-4617-ADD9-98DB7D785A28}" destId="{2E30C282-6455-4BE5-BD64-48A2E22949F6}" srcOrd="0" destOrd="0" presId="urn:microsoft.com/office/officeart/2016/7/layout/RepeatingBendingProcessNew"/>
    <dgm:cxn modelId="{F2462F36-4AEC-4C65-AF6E-7FCA02BD6453}" type="presOf" srcId="{BCF2D202-871E-4AA6-9A15-9AE73A308148}" destId="{BD199F19-E2B0-4B81-A51D-F31AFF06C963}" srcOrd="0" destOrd="0" presId="urn:microsoft.com/office/officeart/2016/7/layout/RepeatingBendingProcessNew"/>
    <dgm:cxn modelId="{A3A0E736-5D5C-4B60-9CFE-A0555C7F42AA}" type="presOf" srcId="{5505CAF6-A957-4123-A59C-890497F9B0EF}" destId="{A47A23CA-E185-40B6-8BD0-0D37E60704CB}" srcOrd="0" destOrd="0" presId="urn:microsoft.com/office/officeart/2016/7/layout/RepeatingBendingProcessNew"/>
    <dgm:cxn modelId="{B163706A-9F9B-4D2A-B2DA-533C83F3A7E0}" type="presOf" srcId="{290661D2-B126-4DD8-889B-5F7C72FCC325}" destId="{ABC505D2-542B-4316-8656-F23C5AF7A13F}" srcOrd="0" destOrd="0" presId="urn:microsoft.com/office/officeart/2016/7/layout/RepeatingBendingProcessNew"/>
    <dgm:cxn modelId="{9286BC6E-9058-4590-AB6A-7844836DF992}" type="presOf" srcId="{E0CE7E48-E928-4812-BC7A-F6EEA4224032}" destId="{8372B49D-8851-4C9C-8DCF-66C5E1F855CA}" srcOrd="0" destOrd="0" presId="urn:microsoft.com/office/officeart/2016/7/layout/RepeatingBendingProcessNew"/>
    <dgm:cxn modelId="{2F52604F-80A1-49E9-BB98-D106C77DA3F6}" type="presOf" srcId="{CA6259AF-CBB5-4F8A-81FE-EDA800249E2B}" destId="{A07FCD23-54F2-4934-822D-D3D9314675EA}" srcOrd="1" destOrd="0" presId="urn:microsoft.com/office/officeart/2016/7/layout/RepeatingBendingProcessNew"/>
    <dgm:cxn modelId="{79573858-E26F-497B-B12A-45E599F2B79F}" type="presOf" srcId="{730E113D-2543-4E3C-8E47-2224CA488078}" destId="{D48CEE34-561E-40DE-B70D-095D30C99707}" srcOrd="0" destOrd="0" presId="urn:microsoft.com/office/officeart/2016/7/layout/RepeatingBendingProcessNew"/>
    <dgm:cxn modelId="{0850E17E-C619-4FB3-AB0F-9DB7E1A1AD4C}" type="presOf" srcId="{AFD46621-2DE6-43D8-A156-F496A99D5278}" destId="{F4FCAE8B-1DF9-4786-9A3E-567726F4A40B}" srcOrd="1" destOrd="0" presId="urn:microsoft.com/office/officeart/2016/7/layout/RepeatingBendingProcessNew"/>
    <dgm:cxn modelId="{E9EB8283-CE47-45CF-8B2F-09DE044E34E0}" type="presOf" srcId="{CA6259AF-CBB5-4F8A-81FE-EDA800249E2B}" destId="{D7453B66-47A5-4DA8-8C6F-3CDD13BEC0E6}" srcOrd="0" destOrd="0" presId="urn:microsoft.com/office/officeart/2016/7/layout/RepeatingBendingProcessNew"/>
    <dgm:cxn modelId="{F9A35398-2C50-4D44-B545-92B044E12F75}" type="presOf" srcId="{B47C52F6-3058-4617-ADD9-98DB7D785A28}" destId="{995EAAA9-3CF1-4E76-B4FD-DFF62E032ACF}" srcOrd="1" destOrd="0" presId="urn:microsoft.com/office/officeart/2016/7/layout/RepeatingBendingProcessNew"/>
    <dgm:cxn modelId="{18D2529B-A30F-45D6-B99D-1130429AD68A}" srcId="{FBCE2625-72A3-467F-AA0D-558FCC0AA77F}" destId="{207EE5EB-B325-4ABD-8927-80A30FCEBC3A}" srcOrd="4" destOrd="0" parTransId="{AAC4B08A-681F-49AA-85F4-833F9AF9C810}" sibTransId="{AFD46621-2DE6-43D8-A156-F496A99D5278}"/>
    <dgm:cxn modelId="{835447C4-052E-40D9-BC37-9EC03C5F52B6}" srcId="{FBCE2625-72A3-467F-AA0D-558FCC0AA77F}" destId="{5505CAF6-A957-4123-A59C-890497F9B0EF}" srcOrd="2" destOrd="0" parTransId="{88B64C5D-4AFB-46DB-95A4-387A6663A5C7}" sibTransId="{730E113D-2543-4E3C-8E47-2224CA488078}"/>
    <dgm:cxn modelId="{BDED3ADF-F1E4-4C36-941D-532E5D0994A6}" type="presOf" srcId="{730E113D-2543-4E3C-8E47-2224CA488078}" destId="{8999B397-3D3A-4516-8C66-F21B58623DA6}" srcOrd="1" destOrd="0" presId="urn:microsoft.com/office/officeart/2016/7/layout/RepeatingBendingProcessNew"/>
    <dgm:cxn modelId="{CC7F06E1-89F4-4ADD-A40C-3A47A1556714}" srcId="{FBCE2625-72A3-467F-AA0D-558FCC0AA77F}" destId="{E0CE7E48-E928-4812-BC7A-F6EEA4224032}" srcOrd="0" destOrd="0" parTransId="{161347BE-7B36-42E7-AD98-618775B784DE}" sibTransId="{963A9477-C0D9-4AE2-B308-011809CB427D}"/>
    <dgm:cxn modelId="{BB3397E8-E780-46B8-BFF2-5B93310D4304}" srcId="{FBCE2625-72A3-467F-AA0D-558FCC0AA77F}" destId="{290661D2-B126-4DD8-889B-5F7C72FCC325}" srcOrd="5" destOrd="0" parTransId="{ECF52141-7FAB-42EA-89CE-589F47AA493B}" sibTransId="{64A1FE2B-F058-4150-8AD3-5A3D18B53528}"/>
    <dgm:cxn modelId="{FEB295F3-583B-4C1B-9B54-8E6A988257EB}" type="presOf" srcId="{FBCE2625-72A3-467F-AA0D-558FCC0AA77F}" destId="{A9A54174-9503-4532-BD5D-CB003F327252}" srcOrd="0" destOrd="0" presId="urn:microsoft.com/office/officeart/2016/7/layout/RepeatingBendingProcessNew"/>
    <dgm:cxn modelId="{961504F6-C6A8-4259-9D21-91AF18E3F72E}" srcId="{FBCE2625-72A3-467F-AA0D-558FCC0AA77F}" destId="{BCF2D202-871E-4AA6-9A15-9AE73A308148}" srcOrd="3" destOrd="0" parTransId="{9DF806A9-3239-44A3-9D84-1EB8B55ABA7A}" sibTransId="{CA6259AF-CBB5-4F8A-81FE-EDA800249E2B}"/>
    <dgm:cxn modelId="{8A39812B-947E-414A-AE6D-684AFDBC044D}" type="presParOf" srcId="{A9A54174-9503-4532-BD5D-CB003F327252}" destId="{8372B49D-8851-4C9C-8DCF-66C5E1F855CA}" srcOrd="0" destOrd="0" presId="urn:microsoft.com/office/officeart/2016/7/layout/RepeatingBendingProcessNew"/>
    <dgm:cxn modelId="{93C81472-4F0B-4D2C-BDE7-70B1399A954A}" type="presParOf" srcId="{A9A54174-9503-4532-BD5D-CB003F327252}" destId="{C0C31888-E9BF-4794-87D9-3660460C6DA4}" srcOrd="1" destOrd="0" presId="urn:microsoft.com/office/officeart/2016/7/layout/RepeatingBendingProcessNew"/>
    <dgm:cxn modelId="{BBDF8DA7-A3A0-454B-ADE9-7FAE9B16C448}" type="presParOf" srcId="{C0C31888-E9BF-4794-87D9-3660460C6DA4}" destId="{BF124FB3-371A-4887-8D7D-65A4ACF49E43}" srcOrd="0" destOrd="0" presId="urn:microsoft.com/office/officeart/2016/7/layout/RepeatingBendingProcessNew"/>
    <dgm:cxn modelId="{E6AA0D90-C65D-4C3F-98EB-6FDC9244F3DB}" type="presParOf" srcId="{A9A54174-9503-4532-BD5D-CB003F327252}" destId="{FBBFEA20-9E29-4039-A8FF-8C8D4EFCCA52}" srcOrd="2" destOrd="0" presId="urn:microsoft.com/office/officeart/2016/7/layout/RepeatingBendingProcessNew"/>
    <dgm:cxn modelId="{A74D5460-A014-48DF-8D6A-AFB9981BDC7E}" type="presParOf" srcId="{A9A54174-9503-4532-BD5D-CB003F327252}" destId="{2E30C282-6455-4BE5-BD64-48A2E22949F6}" srcOrd="3" destOrd="0" presId="urn:microsoft.com/office/officeart/2016/7/layout/RepeatingBendingProcessNew"/>
    <dgm:cxn modelId="{F9DAA320-E89C-4757-A050-882EFD70A700}" type="presParOf" srcId="{2E30C282-6455-4BE5-BD64-48A2E22949F6}" destId="{995EAAA9-3CF1-4E76-B4FD-DFF62E032ACF}" srcOrd="0" destOrd="0" presId="urn:microsoft.com/office/officeart/2016/7/layout/RepeatingBendingProcessNew"/>
    <dgm:cxn modelId="{45E318FD-79D2-49D3-B65F-B13958905858}" type="presParOf" srcId="{A9A54174-9503-4532-BD5D-CB003F327252}" destId="{A47A23CA-E185-40B6-8BD0-0D37E60704CB}" srcOrd="4" destOrd="0" presId="urn:microsoft.com/office/officeart/2016/7/layout/RepeatingBendingProcessNew"/>
    <dgm:cxn modelId="{85D5E671-B9BE-489D-832F-48BD2FD8B5D1}" type="presParOf" srcId="{A9A54174-9503-4532-BD5D-CB003F327252}" destId="{D48CEE34-561E-40DE-B70D-095D30C99707}" srcOrd="5" destOrd="0" presId="urn:microsoft.com/office/officeart/2016/7/layout/RepeatingBendingProcessNew"/>
    <dgm:cxn modelId="{EBD55207-9909-451A-9C88-9DEE8041CBB9}" type="presParOf" srcId="{D48CEE34-561E-40DE-B70D-095D30C99707}" destId="{8999B397-3D3A-4516-8C66-F21B58623DA6}" srcOrd="0" destOrd="0" presId="urn:microsoft.com/office/officeart/2016/7/layout/RepeatingBendingProcessNew"/>
    <dgm:cxn modelId="{7449E784-EF78-4875-8634-ACD6F973A46B}" type="presParOf" srcId="{A9A54174-9503-4532-BD5D-CB003F327252}" destId="{BD199F19-E2B0-4B81-A51D-F31AFF06C963}" srcOrd="6" destOrd="0" presId="urn:microsoft.com/office/officeart/2016/7/layout/RepeatingBendingProcessNew"/>
    <dgm:cxn modelId="{B039C75E-DB8B-445E-910A-2A4FFCA1345C}" type="presParOf" srcId="{A9A54174-9503-4532-BD5D-CB003F327252}" destId="{D7453B66-47A5-4DA8-8C6F-3CDD13BEC0E6}" srcOrd="7" destOrd="0" presId="urn:microsoft.com/office/officeart/2016/7/layout/RepeatingBendingProcessNew"/>
    <dgm:cxn modelId="{44E90F88-D5A1-4111-8C3F-78147DF2F5E7}" type="presParOf" srcId="{D7453B66-47A5-4DA8-8C6F-3CDD13BEC0E6}" destId="{A07FCD23-54F2-4934-822D-D3D9314675EA}" srcOrd="0" destOrd="0" presId="urn:microsoft.com/office/officeart/2016/7/layout/RepeatingBendingProcessNew"/>
    <dgm:cxn modelId="{5FBE9721-83CA-4121-AE09-1DBD733AAA98}" type="presParOf" srcId="{A9A54174-9503-4532-BD5D-CB003F327252}" destId="{4EF0D065-1EED-43B2-AEA1-AF7C0A3A98F3}" srcOrd="8" destOrd="0" presId="urn:microsoft.com/office/officeart/2016/7/layout/RepeatingBendingProcessNew"/>
    <dgm:cxn modelId="{6B23CD03-EAA6-45D0-88BD-0CFF0C8FB82F}" type="presParOf" srcId="{A9A54174-9503-4532-BD5D-CB003F327252}" destId="{18FD8F40-7489-478A-B6F1-CCE533F7D054}" srcOrd="9" destOrd="0" presId="urn:microsoft.com/office/officeart/2016/7/layout/RepeatingBendingProcessNew"/>
    <dgm:cxn modelId="{A90CFDAA-2436-4091-836E-B613ABFBB91D}" type="presParOf" srcId="{18FD8F40-7489-478A-B6F1-CCE533F7D054}" destId="{F4FCAE8B-1DF9-4786-9A3E-567726F4A40B}" srcOrd="0" destOrd="0" presId="urn:microsoft.com/office/officeart/2016/7/layout/RepeatingBendingProcessNew"/>
    <dgm:cxn modelId="{055AF71D-B624-4B53-9EF5-AB69B3F6E187}" type="presParOf" srcId="{A9A54174-9503-4532-BD5D-CB003F327252}" destId="{ABC505D2-542B-4316-8656-F23C5AF7A13F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5545726-EB94-4A80-90CA-7E0D71201646}" type="doc">
      <dgm:prSet loTypeId="urn:microsoft.com/office/officeart/2005/8/layout/venn1" loCatId="relationship" qsTypeId="urn:microsoft.com/office/officeart/2005/8/quickstyle/simple4" qsCatId="simple" csTypeId="urn:microsoft.com/office/officeart/2005/8/colors/colorful4" csCatId="colorful" phldr="1"/>
      <dgm:spPr/>
    </dgm:pt>
    <dgm:pt modelId="{A7A494B1-6F0B-4682-80E6-6B240573B63E}">
      <dgm:prSet phldrT="[Text]" custT="1"/>
      <dgm:spPr>
        <a:scene3d>
          <a:camera prst="orthographicFront"/>
          <a:lightRig rig="threePt" dir="t"/>
        </a:scene3d>
        <a:sp3d>
          <a:bevelT prst="slope"/>
        </a:sp3d>
      </dgm:spPr>
      <dgm:t>
        <a:bodyPr/>
        <a:lstStyle/>
        <a:p>
          <a:pPr algn="l"/>
          <a:r>
            <a:rPr lang="en-ZA" sz="1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Tactical analytics</a:t>
          </a:r>
        </a:p>
      </dgm:t>
    </dgm:pt>
    <dgm:pt modelId="{D8A43F39-534C-4AB2-8DEB-4B158460A85D}" type="parTrans" cxnId="{F0DF7293-D46C-43F2-BB56-13ADA81E8060}">
      <dgm:prSet/>
      <dgm:spPr/>
      <dgm:t>
        <a:bodyPr/>
        <a:lstStyle/>
        <a:p>
          <a:endParaRPr lang="en-ZA"/>
        </a:p>
      </dgm:t>
    </dgm:pt>
    <dgm:pt modelId="{625AC333-F5C5-4500-A0CD-84F4F0DE938D}" type="sibTrans" cxnId="{F0DF7293-D46C-43F2-BB56-13ADA81E8060}">
      <dgm:prSet/>
      <dgm:spPr/>
      <dgm:t>
        <a:bodyPr/>
        <a:lstStyle/>
        <a:p>
          <a:endParaRPr lang="en-ZA"/>
        </a:p>
      </dgm:t>
    </dgm:pt>
    <dgm:pt modelId="{8FB9C355-6C73-48C2-9093-048334556A5A}">
      <dgm:prSet phldrT="[Text]" custT="1"/>
      <dgm:spPr>
        <a:scene3d>
          <a:camera prst="orthographicFront"/>
          <a:lightRig rig="threePt" dir="t"/>
        </a:scene3d>
        <a:sp3d>
          <a:bevelT prst="slope"/>
        </a:sp3d>
      </dgm:spPr>
      <dgm:t>
        <a:bodyPr/>
        <a:lstStyle/>
        <a:p>
          <a:pPr algn="r"/>
          <a:r>
            <a:rPr lang="en-ZA" sz="25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</a:t>
          </a:r>
          <a:r>
            <a:rPr lang="en-ZA" sz="1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Active Analytics</a:t>
          </a:r>
          <a:r>
            <a:rPr lang="en-ZA" sz="25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</dgm:t>
    </dgm:pt>
    <dgm:pt modelId="{567AFE6B-8284-417B-86E8-DCE91F75BD11}" type="parTrans" cxnId="{0E506456-E804-4BA2-B9CB-D1D519B9E24C}">
      <dgm:prSet/>
      <dgm:spPr/>
      <dgm:t>
        <a:bodyPr/>
        <a:lstStyle/>
        <a:p>
          <a:endParaRPr lang="en-ZA"/>
        </a:p>
      </dgm:t>
    </dgm:pt>
    <dgm:pt modelId="{E3675FCE-F84F-4561-998E-A1E79E4D8F16}" type="sibTrans" cxnId="{0E506456-E804-4BA2-B9CB-D1D519B9E24C}">
      <dgm:prSet/>
      <dgm:spPr/>
      <dgm:t>
        <a:bodyPr/>
        <a:lstStyle/>
        <a:p>
          <a:endParaRPr lang="en-ZA"/>
        </a:p>
      </dgm:t>
    </dgm:pt>
    <dgm:pt modelId="{27F2A060-37E8-47AA-9EBC-73B2179F4CFC}" type="pres">
      <dgm:prSet presAssocID="{15545726-EB94-4A80-90CA-7E0D71201646}" presName="compositeShape" presStyleCnt="0">
        <dgm:presLayoutVars>
          <dgm:chMax val="7"/>
          <dgm:dir/>
          <dgm:resizeHandles val="exact"/>
        </dgm:presLayoutVars>
      </dgm:prSet>
      <dgm:spPr/>
    </dgm:pt>
    <dgm:pt modelId="{B26A270C-44AA-4A9F-90CC-3C3BB9BEB7D1}" type="pres">
      <dgm:prSet presAssocID="{A7A494B1-6F0B-4682-80E6-6B240573B63E}" presName="circ1" presStyleLbl="vennNode1" presStyleIdx="0" presStyleCnt="2" custScaleX="229369" custLinFactNeighborX="-19344" custLinFactNeighborY="-1162"/>
      <dgm:spPr/>
    </dgm:pt>
    <dgm:pt modelId="{5D42AE72-F25F-4B14-87DE-96BEEECCE918}" type="pres">
      <dgm:prSet presAssocID="{A7A494B1-6F0B-4682-80E6-6B240573B63E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1CD5CEF-1916-4126-BD7C-8CD3B3FA8ABD}" type="pres">
      <dgm:prSet presAssocID="{8FB9C355-6C73-48C2-9093-048334556A5A}" presName="circ2" presStyleLbl="vennNode1" presStyleIdx="1" presStyleCnt="2" custScaleX="207394" custLinFactNeighborX="28644" custLinFactNeighborY="273"/>
      <dgm:spPr/>
    </dgm:pt>
    <dgm:pt modelId="{C32DE0CC-4E7A-4E77-8E9D-7F66FA2129EA}" type="pres">
      <dgm:prSet presAssocID="{8FB9C355-6C73-48C2-9093-048334556A5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6FE55833-93EC-4B12-AA2D-8DC832AC5182}" type="presOf" srcId="{A7A494B1-6F0B-4682-80E6-6B240573B63E}" destId="{B26A270C-44AA-4A9F-90CC-3C3BB9BEB7D1}" srcOrd="0" destOrd="0" presId="urn:microsoft.com/office/officeart/2005/8/layout/venn1"/>
    <dgm:cxn modelId="{0E506456-E804-4BA2-B9CB-D1D519B9E24C}" srcId="{15545726-EB94-4A80-90CA-7E0D71201646}" destId="{8FB9C355-6C73-48C2-9093-048334556A5A}" srcOrd="1" destOrd="0" parTransId="{567AFE6B-8284-417B-86E8-DCE91F75BD11}" sibTransId="{E3675FCE-F84F-4561-998E-A1E79E4D8F16}"/>
    <dgm:cxn modelId="{B32B9292-4985-495E-A124-0DA620C73DBF}" type="presOf" srcId="{A7A494B1-6F0B-4682-80E6-6B240573B63E}" destId="{5D42AE72-F25F-4B14-87DE-96BEEECCE918}" srcOrd="1" destOrd="0" presId="urn:microsoft.com/office/officeart/2005/8/layout/venn1"/>
    <dgm:cxn modelId="{F0DF7293-D46C-43F2-BB56-13ADA81E8060}" srcId="{15545726-EB94-4A80-90CA-7E0D71201646}" destId="{A7A494B1-6F0B-4682-80E6-6B240573B63E}" srcOrd="0" destOrd="0" parTransId="{D8A43F39-534C-4AB2-8DEB-4B158460A85D}" sibTransId="{625AC333-F5C5-4500-A0CD-84F4F0DE938D}"/>
    <dgm:cxn modelId="{CD4875A9-3F7A-4341-8A2F-BBCEC35C00FA}" type="presOf" srcId="{8FB9C355-6C73-48C2-9093-048334556A5A}" destId="{61CD5CEF-1916-4126-BD7C-8CD3B3FA8ABD}" srcOrd="0" destOrd="0" presId="urn:microsoft.com/office/officeart/2005/8/layout/venn1"/>
    <dgm:cxn modelId="{F4F9C5AF-33FE-4942-AF17-0AE8733B3A8F}" type="presOf" srcId="{15545726-EB94-4A80-90CA-7E0D71201646}" destId="{27F2A060-37E8-47AA-9EBC-73B2179F4CFC}" srcOrd="0" destOrd="0" presId="urn:microsoft.com/office/officeart/2005/8/layout/venn1"/>
    <dgm:cxn modelId="{C716A2FE-40FB-4F80-B497-76E6EB3D0232}" type="presOf" srcId="{8FB9C355-6C73-48C2-9093-048334556A5A}" destId="{C32DE0CC-4E7A-4E77-8E9D-7F66FA2129EA}" srcOrd="1" destOrd="0" presId="urn:microsoft.com/office/officeart/2005/8/layout/venn1"/>
    <dgm:cxn modelId="{0DF9BBEC-F051-4EE9-9DFC-48EB3FD42463}" type="presParOf" srcId="{27F2A060-37E8-47AA-9EBC-73B2179F4CFC}" destId="{B26A270C-44AA-4A9F-90CC-3C3BB9BEB7D1}" srcOrd="0" destOrd="0" presId="urn:microsoft.com/office/officeart/2005/8/layout/venn1"/>
    <dgm:cxn modelId="{B002E457-2B6E-4947-B735-C4629CF2F8CF}" type="presParOf" srcId="{27F2A060-37E8-47AA-9EBC-73B2179F4CFC}" destId="{5D42AE72-F25F-4B14-87DE-96BEEECCE918}" srcOrd="1" destOrd="0" presId="urn:microsoft.com/office/officeart/2005/8/layout/venn1"/>
    <dgm:cxn modelId="{114F6314-DEDF-42F9-B7AC-3EBD3B65E930}" type="presParOf" srcId="{27F2A060-37E8-47AA-9EBC-73B2179F4CFC}" destId="{61CD5CEF-1916-4126-BD7C-8CD3B3FA8ABD}" srcOrd="2" destOrd="0" presId="urn:microsoft.com/office/officeart/2005/8/layout/venn1"/>
    <dgm:cxn modelId="{D03FDC2D-DBEB-4D5F-95C6-E05BA716B0A3}" type="presParOf" srcId="{27F2A060-37E8-47AA-9EBC-73B2179F4CFC}" destId="{C32DE0CC-4E7A-4E77-8E9D-7F66FA2129EA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D927705-07F7-4D6C-8626-3907D6084032}" type="doc">
      <dgm:prSet loTypeId="urn:microsoft.com/office/officeart/2005/8/layout/hList7" loCatId="list" qsTypeId="urn:microsoft.com/office/officeart/2005/8/quickstyle/3d1" qsCatId="3D" csTypeId="urn:microsoft.com/office/officeart/2005/8/colors/accent5_1" csCatId="accent5" phldr="1"/>
      <dgm:spPr/>
      <dgm:t>
        <a:bodyPr/>
        <a:lstStyle/>
        <a:p>
          <a:endParaRPr lang="en-US"/>
        </a:p>
      </dgm:t>
    </dgm:pt>
    <dgm:pt modelId="{99E8FD27-EEC0-4629-9D28-818A1B12F726}">
      <dgm:prSet phldrT="[Text]" custT="1"/>
      <dgm:spPr/>
      <dgm:t>
        <a:bodyPr/>
        <a:lstStyle/>
        <a:p>
          <a:endParaRPr lang="en-US" sz="1900" b="1" dirty="0"/>
        </a:p>
        <a:p>
          <a:r>
            <a:rPr lang="en-US" sz="3200" b="1" dirty="0"/>
            <a:t>Predictive Analytics</a:t>
          </a:r>
          <a:endParaRPr lang="en-US" sz="2000" b="1" dirty="0"/>
        </a:p>
        <a:p>
          <a:endParaRPr lang="en-US" sz="1900" b="1" dirty="0"/>
        </a:p>
      </dgm:t>
    </dgm:pt>
    <dgm:pt modelId="{0E2B96A2-FE58-40DE-9319-82ADAAABAC66}" type="parTrans" cxnId="{5219F49B-DA28-470B-BB3F-C87339C4EA33}">
      <dgm:prSet/>
      <dgm:spPr/>
      <dgm:t>
        <a:bodyPr/>
        <a:lstStyle/>
        <a:p>
          <a:endParaRPr lang="en-US"/>
        </a:p>
      </dgm:t>
    </dgm:pt>
    <dgm:pt modelId="{87BBD091-06FA-4768-A290-5936E2E90B79}" type="sibTrans" cxnId="{5219F49B-DA28-470B-BB3F-C87339C4EA33}">
      <dgm:prSet/>
      <dgm:spPr/>
      <dgm:t>
        <a:bodyPr/>
        <a:lstStyle/>
        <a:p>
          <a:endParaRPr lang="en-US"/>
        </a:p>
      </dgm:t>
    </dgm:pt>
    <dgm:pt modelId="{D70301D0-512B-45AB-95AB-DBA5FE1B422E}">
      <dgm:prSet phldrT="[Text]"/>
      <dgm:spPr/>
      <dgm:t>
        <a:bodyPr/>
        <a:lstStyle/>
        <a:p>
          <a:r>
            <a:rPr lang="en-US" b="1" dirty="0"/>
            <a:t>Machine Learning</a:t>
          </a:r>
        </a:p>
      </dgm:t>
    </dgm:pt>
    <dgm:pt modelId="{BF6D55E2-9A9A-4D7A-B77E-7A6E4B09623C}" type="parTrans" cxnId="{D63231FC-79D9-4294-92CC-16598A42E085}">
      <dgm:prSet/>
      <dgm:spPr/>
      <dgm:t>
        <a:bodyPr/>
        <a:lstStyle/>
        <a:p>
          <a:endParaRPr lang="en-US"/>
        </a:p>
      </dgm:t>
    </dgm:pt>
    <dgm:pt modelId="{72B5E051-8DE1-4D68-A5AF-E345F8594C6A}" type="sibTrans" cxnId="{D63231FC-79D9-4294-92CC-16598A42E085}">
      <dgm:prSet/>
      <dgm:spPr/>
      <dgm:t>
        <a:bodyPr/>
        <a:lstStyle/>
        <a:p>
          <a:endParaRPr lang="en-US"/>
        </a:p>
      </dgm:t>
    </dgm:pt>
    <dgm:pt modelId="{76E24138-BD7F-4B3B-8C91-95FEAF2E1440}">
      <dgm:prSet phldrT="[Text]"/>
      <dgm:spPr/>
      <dgm:t>
        <a:bodyPr/>
        <a:lstStyle/>
        <a:p>
          <a:r>
            <a:rPr lang="en-US" b="1" dirty="0"/>
            <a:t>Artificial Intelligence</a:t>
          </a:r>
        </a:p>
      </dgm:t>
    </dgm:pt>
    <dgm:pt modelId="{CC79D107-3237-415C-919F-7E07D6D26823}" type="parTrans" cxnId="{BEC2E33F-4283-4D20-AD8A-C3ED1B5150D6}">
      <dgm:prSet/>
      <dgm:spPr/>
      <dgm:t>
        <a:bodyPr/>
        <a:lstStyle/>
        <a:p>
          <a:endParaRPr lang="en-US"/>
        </a:p>
      </dgm:t>
    </dgm:pt>
    <dgm:pt modelId="{C4E12E9A-04DE-4FF3-AF82-861695B7BC87}" type="sibTrans" cxnId="{BEC2E33F-4283-4D20-AD8A-C3ED1B5150D6}">
      <dgm:prSet/>
      <dgm:spPr/>
      <dgm:t>
        <a:bodyPr/>
        <a:lstStyle/>
        <a:p>
          <a:endParaRPr lang="en-US"/>
        </a:p>
      </dgm:t>
    </dgm:pt>
    <dgm:pt modelId="{3D9A3AA6-38A1-4391-BAA8-9F98B5809D94}" type="pres">
      <dgm:prSet presAssocID="{8D927705-07F7-4D6C-8626-3907D6084032}" presName="Name0" presStyleCnt="0">
        <dgm:presLayoutVars>
          <dgm:dir/>
          <dgm:resizeHandles val="exact"/>
        </dgm:presLayoutVars>
      </dgm:prSet>
      <dgm:spPr/>
    </dgm:pt>
    <dgm:pt modelId="{F0E809E3-8AA2-4BE6-A671-22946702F1F4}" type="pres">
      <dgm:prSet presAssocID="{8D927705-07F7-4D6C-8626-3907D6084032}" presName="fgShape" presStyleLbl="fgShp" presStyleIdx="0" presStyleCnt="1"/>
      <dgm:spPr/>
    </dgm:pt>
    <dgm:pt modelId="{0FCA0788-3C4C-40DB-8847-39A7DFCD8841}" type="pres">
      <dgm:prSet presAssocID="{8D927705-07F7-4D6C-8626-3907D6084032}" presName="linComp" presStyleCnt="0"/>
      <dgm:spPr/>
    </dgm:pt>
    <dgm:pt modelId="{A79D0BC3-8A13-4312-B9BF-843CA9A24A9C}" type="pres">
      <dgm:prSet presAssocID="{99E8FD27-EEC0-4629-9D28-818A1B12F726}" presName="compNode" presStyleCnt="0"/>
      <dgm:spPr/>
    </dgm:pt>
    <dgm:pt modelId="{7168FCE7-F422-4C16-BE0D-FF2886DD2A98}" type="pres">
      <dgm:prSet presAssocID="{99E8FD27-EEC0-4629-9D28-818A1B12F726}" presName="bkgdShape" presStyleLbl="node1" presStyleIdx="0" presStyleCnt="3"/>
      <dgm:spPr/>
    </dgm:pt>
    <dgm:pt modelId="{7BD41B5F-91E9-49B2-88FC-A59B948D5A6C}" type="pres">
      <dgm:prSet presAssocID="{99E8FD27-EEC0-4629-9D28-818A1B12F726}" presName="nodeTx" presStyleLbl="node1" presStyleIdx="0" presStyleCnt="3">
        <dgm:presLayoutVars>
          <dgm:bulletEnabled val="1"/>
        </dgm:presLayoutVars>
      </dgm:prSet>
      <dgm:spPr/>
    </dgm:pt>
    <dgm:pt modelId="{E3AB8C70-8013-4E60-91A7-5AFB0710818B}" type="pres">
      <dgm:prSet presAssocID="{99E8FD27-EEC0-4629-9D28-818A1B12F726}" presName="invisiNode" presStyleLbl="node1" presStyleIdx="0" presStyleCnt="3"/>
      <dgm:spPr/>
    </dgm:pt>
    <dgm:pt modelId="{3FDE703B-90EB-408A-8EEF-93DD5A913C75}" type="pres">
      <dgm:prSet presAssocID="{99E8FD27-EEC0-4629-9D28-818A1B12F726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31E89167-BF4C-4654-995A-CAAD7D0713B6}" type="pres">
      <dgm:prSet presAssocID="{87BBD091-06FA-4768-A290-5936E2E90B79}" presName="sibTrans" presStyleLbl="sibTrans2D1" presStyleIdx="0" presStyleCnt="0"/>
      <dgm:spPr/>
    </dgm:pt>
    <dgm:pt modelId="{9AA801AE-2628-4D7A-ABF9-9983A9BD95DB}" type="pres">
      <dgm:prSet presAssocID="{D70301D0-512B-45AB-95AB-DBA5FE1B422E}" presName="compNode" presStyleCnt="0"/>
      <dgm:spPr/>
    </dgm:pt>
    <dgm:pt modelId="{857C3C47-CBA2-436C-B7E5-DE0D3FF44E98}" type="pres">
      <dgm:prSet presAssocID="{D70301D0-512B-45AB-95AB-DBA5FE1B422E}" presName="bkgdShape" presStyleLbl="node1" presStyleIdx="1" presStyleCnt="3" custLinFactNeighborY="634"/>
      <dgm:spPr/>
    </dgm:pt>
    <dgm:pt modelId="{D9FF081B-BF4A-42AE-A982-2118F0D0F4BA}" type="pres">
      <dgm:prSet presAssocID="{D70301D0-512B-45AB-95AB-DBA5FE1B422E}" presName="nodeTx" presStyleLbl="node1" presStyleIdx="1" presStyleCnt="3">
        <dgm:presLayoutVars>
          <dgm:bulletEnabled val="1"/>
        </dgm:presLayoutVars>
      </dgm:prSet>
      <dgm:spPr/>
    </dgm:pt>
    <dgm:pt modelId="{10D9131F-909E-4AC6-8549-1746EBB56236}" type="pres">
      <dgm:prSet presAssocID="{D70301D0-512B-45AB-95AB-DBA5FE1B422E}" presName="invisiNode" presStyleLbl="node1" presStyleIdx="1" presStyleCnt="3"/>
      <dgm:spPr/>
    </dgm:pt>
    <dgm:pt modelId="{F35B685B-58DE-4731-89C5-4E0EAFF09B61}" type="pres">
      <dgm:prSet presAssocID="{D70301D0-512B-45AB-95AB-DBA5FE1B422E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</dgm:spPr>
    </dgm:pt>
    <dgm:pt modelId="{0B0477A0-250E-4323-959A-CBE66FD8FBC8}" type="pres">
      <dgm:prSet presAssocID="{72B5E051-8DE1-4D68-A5AF-E345F8594C6A}" presName="sibTrans" presStyleLbl="sibTrans2D1" presStyleIdx="0" presStyleCnt="0"/>
      <dgm:spPr/>
    </dgm:pt>
    <dgm:pt modelId="{B314FFC8-AA90-4F94-AB68-AA4505C3C336}" type="pres">
      <dgm:prSet presAssocID="{76E24138-BD7F-4B3B-8C91-95FEAF2E1440}" presName="compNode" presStyleCnt="0"/>
      <dgm:spPr/>
    </dgm:pt>
    <dgm:pt modelId="{4D5F2DF3-D4BD-40DA-BEFC-232B93A0F27A}" type="pres">
      <dgm:prSet presAssocID="{76E24138-BD7F-4B3B-8C91-95FEAF2E1440}" presName="bkgdShape" presStyleLbl="node1" presStyleIdx="2" presStyleCnt="3"/>
      <dgm:spPr/>
    </dgm:pt>
    <dgm:pt modelId="{D64BC47E-FD18-430A-9DF4-8A2559E19BE6}" type="pres">
      <dgm:prSet presAssocID="{76E24138-BD7F-4B3B-8C91-95FEAF2E1440}" presName="nodeTx" presStyleLbl="node1" presStyleIdx="2" presStyleCnt="3">
        <dgm:presLayoutVars>
          <dgm:bulletEnabled val="1"/>
        </dgm:presLayoutVars>
      </dgm:prSet>
      <dgm:spPr/>
    </dgm:pt>
    <dgm:pt modelId="{E69CA1B7-FE00-412C-84A8-E5C92F26F394}" type="pres">
      <dgm:prSet presAssocID="{76E24138-BD7F-4B3B-8C91-95FEAF2E1440}" presName="invisiNode" presStyleLbl="node1" presStyleIdx="2" presStyleCnt="3"/>
      <dgm:spPr/>
    </dgm:pt>
    <dgm:pt modelId="{FADBA6F1-7D57-427E-89A4-E689B18C8BBD}" type="pres">
      <dgm:prSet presAssocID="{76E24138-BD7F-4B3B-8C91-95FEAF2E1440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</dgm:spPr>
    </dgm:pt>
  </dgm:ptLst>
  <dgm:cxnLst>
    <dgm:cxn modelId="{C494E409-F072-4198-87EF-B2B1F373E7D3}" type="presOf" srcId="{8D927705-07F7-4D6C-8626-3907D6084032}" destId="{3D9A3AA6-38A1-4391-BAA8-9F98B5809D94}" srcOrd="0" destOrd="0" presId="urn:microsoft.com/office/officeart/2005/8/layout/hList7"/>
    <dgm:cxn modelId="{BEC2E33F-4283-4D20-AD8A-C3ED1B5150D6}" srcId="{8D927705-07F7-4D6C-8626-3907D6084032}" destId="{76E24138-BD7F-4B3B-8C91-95FEAF2E1440}" srcOrd="2" destOrd="0" parTransId="{CC79D107-3237-415C-919F-7E07D6D26823}" sibTransId="{C4E12E9A-04DE-4FF3-AF82-861695B7BC87}"/>
    <dgm:cxn modelId="{0A89655A-F75C-42EE-A05C-1DBB9C852B3D}" type="presOf" srcId="{72B5E051-8DE1-4D68-A5AF-E345F8594C6A}" destId="{0B0477A0-250E-4323-959A-CBE66FD8FBC8}" srcOrd="0" destOrd="0" presId="urn:microsoft.com/office/officeart/2005/8/layout/hList7"/>
    <dgm:cxn modelId="{2A691383-3BFD-4309-9B96-81F95FD911B1}" type="presOf" srcId="{87BBD091-06FA-4768-A290-5936E2E90B79}" destId="{31E89167-BF4C-4654-995A-CAAD7D0713B6}" srcOrd="0" destOrd="0" presId="urn:microsoft.com/office/officeart/2005/8/layout/hList7"/>
    <dgm:cxn modelId="{3D283694-3E4E-48EC-9355-2BE0A1DEB198}" type="presOf" srcId="{76E24138-BD7F-4B3B-8C91-95FEAF2E1440}" destId="{D64BC47E-FD18-430A-9DF4-8A2559E19BE6}" srcOrd="1" destOrd="0" presId="urn:microsoft.com/office/officeart/2005/8/layout/hList7"/>
    <dgm:cxn modelId="{6B16BC94-F0EE-469C-9A43-891AAD4C0E46}" type="presOf" srcId="{99E8FD27-EEC0-4629-9D28-818A1B12F726}" destId="{7BD41B5F-91E9-49B2-88FC-A59B948D5A6C}" srcOrd="1" destOrd="0" presId="urn:microsoft.com/office/officeart/2005/8/layout/hList7"/>
    <dgm:cxn modelId="{5219F49B-DA28-470B-BB3F-C87339C4EA33}" srcId="{8D927705-07F7-4D6C-8626-3907D6084032}" destId="{99E8FD27-EEC0-4629-9D28-818A1B12F726}" srcOrd="0" destOrd="0" parTransId="{0E2B96A2-FE58-40DE-9319-82ADAAABAC66}" sibTransId="{87BBD091-06FA-4768-A290-5936E2E90B79}"/>
    <dgm:cxn modelId="{EBD592AE-4A4B-4D25-8F4B-B5E8CBE95771}" type="presOf" srcId="{D70301D0-512B-45AB-95AB-DBA5FE1B422E}" destId="{857C3C47-CBA2-436C-B7E5-DE0D3FF44E98}" srcOrd="0" destOrd="0" presId="urn:microsoft.com/office/officeart/2005/8/layout/hList7"/>
    <dgm:cxn modelId="{C0F951C8-8B88-4ED2-BE8E-1DCA0585D962}" type="presOf" srcId="{D70301D0-512B-45AB-95AB-DBA5FE1B422E}" destId="{D9FF081B-BF4A-42AE-A982-2118F0D0F4BA}" srcOrd="1" destOrd="0" presId="urn:microsoft.com/office/officeart/2005/8/layout/hList7"/>
    <dgm:cxn modelId="{134096D8-1CDC-4C03-ADA8-511B6A3387E9}" type="presOf" srcId="{99E8FD27-EEC0-4629-9D28-818A1B12F726}" destId="{7168FCE7-F422-4C16-BE0D-FF2886DD2A98}" srcOrd="0" destOrd="0" presId="urn:microsoft.com/office/officeart/2005/8/layout/hList7"/>
    <dgm:cxn modelId="{D63231FC-79D9-4294-92CC-16598A42E085}" srcId="{8D927705-07F7-4D6C-8626-3907D6084032}" destId="{D70301D0-512B-45AB-95AB-DBA5FE1B422E}" srcOrd="1" destOrd="0" parTransId="{BF6D55E2-9A9A-4D7A-B77E-7A6E4B09623C}" sibTransId="{72B5E051-8DE1-4D68-A5AF-E345F8594C6A}"/>
    <dgm:cxn modelId="{E9EB8CFF-CBCB-479F-B8D3-D26AF05FCAFF}" type="presOf" srcId="{76E24138-BD7F-4B3B-8C91-95FEAF2E1440}" destId="{4D5F2DF3-D4BD-40DA-BEFC-232B93A0F27A}" srcOrd="0" destOrd="0" presId="urn:microsoft.com/office/officeart/2005/8/layout/hList7"/>
    <dgm:cxn modelId="{79649C40-4BFC-4082-94EA-974E24D4EECB}" type="presParOf" srcId="{3D9A3AA6-38A1-4391-BAA8-9F98B5809D94}" destId="{F0E809E3-8AA2-4BE6-A671-22946702F1F4}" srcOrd="0" destOrd="0" presId="urn:microsoft.com/office/officeart/2005/8/layout/hList7"/>
    <dgm:cxn modelId="{1742EED4-6F50-4448-A7A2-3292913E6D18}" type="presParOf" srcId="{3D9A3AA6-38A1-4391-BAA8-9F98B5809D94}" destId="{0FCA0788-3C4C-40DB-8847-39A7DFCD8841}" srcOrd="1" destOrd="0" presId="urn:microsoft.com/office/officeart/2005/8/layout/hList7"/>
    <dgm:cxn modelId="{04CA2701-ECF8-4CF5-A975-9934558B4950}" type="presParOf" srcId="{0FCA0788-3C4C-40DB-8847-39A7DFCD8841}" destId="{A79D0BC3-8A13-4312-B9BF-843CA9A24A9C}" srcOrd="0" destOrd="0" presId="urn:microsoft.com/office/officeart/2005/8/layout/hList7"/>
    <dgm:cxn modelId="{181EA870-11CF-4DEF-BE93-42A97702D67A}" type="presParOf" srcId="{A79D0BC3-8A13-4312-B9BF-843CA9A24A9C}" destId="{7168FCE7-F422-4C16-BE0D-FF2886DD2A98}" srcOrd="0" destOrd="0" presId="urn:microsoft.com/office/officeart/2005/8/layout/hList7"/>
    <dgm:cxn modelId="{9E67BCE2-D7CF-44F9-9463-F01D40709FD4}" type="presParOf" srcId="{A79D0BC3-8A13-4312-B9BF-843CA9A24A9C}" destId="{7BD41B5F-91E9-49B2-88FC-A59B948D5A6C}" srcOrd="1" destOrd="0" presId="urn:microsoft.com/office/officeart/2005/8/layout/hList7"/>
    <dgm:cxn modelId="{45ED03A3-0139-448D-BE00-93E8EE82EFB3}" type="presParOf" srcId="{A79D0BC3-8A13-4312-B9BF-843CA9A24A9C}" destId="{E3AB8C70-8013-4E60-91A7-5AFB0710818B}" srcOrd="2" destOrd="0" presId="urn:microsoft.com/office/officeart/2005/8/layout/hList7"/>
    <dgm:cxn modelId="{11D77CDE-8A48-4261-8F01-4C62BDC2CC2C}" type="presParOf" srcId="{A79D0BC3-8A13-4312-B9BF-843CA9A24A9C}" destId="{3FDE703B-90EB-408A-8EEF-93DD5A913C75}" srcOrd="3" destOrd="0" presId="urn:microsoft.com/office/officeart/2005/8/layout/hList7"/>
    <dgm:cxn modelId="{3A2A3A7A-C3E6-410B-9353-0F95EB366859}" type="presParOf" srcId="{0FCA0788-3C4C-40DB-8847-39A7DFCD8841}" destId="{31E89167-BF4C-4654-995A-CAAD7D0713B6}" srcOrd="1" destOrd="0" presId="urn:microsoft.com/office/officeart/2005/8/layout/hList7"/>
    <dgm:cxn modelId="{61EEE9D0-5FDE-4513-BFFC-9656864242D7}" type="presParOf" srcId="{0FCA0788-3C4C-40DB-8847-39A7DFCD8841}" destId="{9AA801AE-2628-4D7A-ABF9-9983A9BD95DB}" srcOrd="2" destOrd="0" presId="urn:microsoft.com/office/officeart/2005/8/layout/hList7"/>
    <dgm:cxn modelId="{B2F9CA79-1DBA-4FF6-8C6F-F2FD0EEBAEDB}" type="presParOf" srcId="{9AA801AE-2628-4D7A-ABF9-9983A9BD95DB}" destId="{857C3C47-CBA2-436C-B7E5-DE0D3FF44E98}" srcOrd="0" destOrd="0" presId="urn:microsoft.com/office/officeart/2005/8/layout/hList7"/>
    <dgm:cxn modelId="{96194D9A-AD29-4B1C-93A7-6796296F4465}" type="presParOf" srcId="{9AA801AE-2628-4D7A-ABF9-9983A9BD95DB}" destId="{D9FF081B-BF4A-42AE-A982-2118F0D0F4BA}" srcOrd="1" destOrd="0" presId="urn:microsoft.com/office/officeart/2005/8/layout/hList7"/>
    <dgm:cxn modelId="{336F5BCB-C04F-4B92-A28A-1AB93D4DEF6B}" type="presParOf" srcId="{9AA801AE-2628-4D7A-ABF9-9983A9BD95DB}" destId="{10D9131F-909E-4AC6-8549-1746EBB56236}" srcOrd="2" destOrd="0" presId="urn:microsoft.com/office/officeart/2005/8/layout/hList7"/>
    <dgm:cxn modelId="{9F0010A3-83F3-4383-B089-CCDEEF12A0B0}" type="presParOf" srcId="{9AA801AE-2628-4D7A-ABF9-9983A9BD95DB}" destId="{F35B685B-58DE-4731-89C5-4E0EAFF09B61}" srcOrd="3" destOrd="0" presId="urn:microsoft.com/office/officeart/2005/8/layout/hList7"/>
    <dgm:cxn modelId="{3624BA2A-BA31-4AB3-8ED6-C05326C0463E}" type="presParOf" srcId="{0FCA0788-3C4C-40DB-8847-39A7DFCD8841}" destId="{0B0477A0-250E-4323-959A-CBE66FD8FBC8}" srcOrd="3" destOrd="0" presId="urn:microsoft.com/office/officeart/2005/8/layout/hList7"/>
    <dgm:cxn modelId="{0C15C069-9FB3-4094-A506-A4C73803E366}" type="presParOf" srcId="{0FCA0788-3C4C-40DB-8847-39A7DFCD8841}" destId="{B314FFC8-AA90-4F94-AB68-AA4505C3C336}" srcOrd="4" destOrd="0" presId="urn:microsoft.com/office/officeart/2005/8/layout/hList7"/>
    <dgm:cxn modelId="{267C9F73-65BF-474B-A6CB-F7F2489E60BD}" type="presParOf" srcId="{B314FFC8-AA90-4F94-AB68-AA4505C3C336}" destId="{4D5F2DF3-D4BD-40DA-BEFC-232B93A0F27A}" srcOrd="0" destOrd="0" presId="urn:microsoft.com/office/officeart/2005/8/layout/hList7"/>
    <dgm:cxn modelId="{2D6EA41D-2B9A-4944-AB2A-7B717CFA0ACF}" type="presParOf" srcId="{B314FFC8-AA90-4F94-AB68-AA4505C3C336}" destId="{D64BC47E-FD18-430A-9DF4-8A2559E19BE6}" srcOrd="1" destOrd="0" presId="urn:microsoft.com/office/officeart/2005/8/layout/hList7"/>
    <dgm:cxn modelId="{10CC5B6A-4580-4811-AD81-F72A62BDC625}" type="presParOf" srcId="{B314FFC8-AA90-4F94-AB68-AA4505C3C336}" destId="{E69CA1B7-FE00-412C-84A8-E5C92F26F394}" srcOrd="2" destOrd="0" presId="urn:microsoft.com/office/officeart/2005/8/layout/hList7"/>
    <dgm:cxn modelId="{33DC90B1-B300-4033-8111-BB6EC0C38E05}" type="presParOf" srcId="{B314FFC8-AA90-4F94-AB68-AA4505C3C336}" destId="{FADBA6F1-7D57-427E-89A4-E689B18C8BBD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5FEB74-E499-45C6-B2E4-0BC2954D5C72}">
      <dsp:nvSpPr>
        <dsp:cNvPr id="0" name=""/>
        <dsp:cNvSpPr/>
      </dsp:nvSpPr>
      <dsp:spPr>
        <a:xfrm>
          <a:off x="0" y="336943"/>
          <a:ext cx="10910917" cy="48787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44F3D1-62F0-4077-AF86-FC3EA4574074}">
      <dsp:nvSpPr>
        <dsp:cNvPr id="0" name=""/>
        <dsp:cNvSpPr/>
      </dsp:nvSpPr>
      <dsp:spPr>
        <a:xfrm>
          <a:off x="545545" y="1591"/>
          <a:ext cx="7637641" cy="571511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slop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8685" tIns="0" rIns="288685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Enterprise Digital Transformation Strategy for SAI South Africa</a:t>
          </a:r>
        </a:p>
      </dsp:txBody>
      <dsp:txXfrm>
        <a:off x="573444" y="29490"/>
        <a:ext cx="7581843" cy="515713"/>
      </dsp:txXfrm>
    </dsp:sp>
    <dsp:sp modelId="{455C909F-E0DC-43E5-8DC6-237BA46928A9}">
      <dsp:nvSpPr>
        <dsp:cNvPr id="0" name=""/>
        <dsp:cNvSpPr/>
      </dsp:nvSpPr>
      <dsp:spPr>
        <a:xfrm>
          <a:off x="0" y="1147379"/>
          <a:ext cx="10910917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670C40-6B17-484E-93C9-97F0ABAE432F}">
      <dsp:nvSpPr>
        <dsp:cNvPr id="0" name=""/>
        <dsp:cNvSpPr/>
      </dsp:nvSpPr>
      <dsp:spPr>
        <a:xfrm>
          <a:off x="545545" y="911219"/>
          <a:ext cx="7637641" cy="472320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slop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8685" tIns="0" rIns="288685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ISA Value Proposition</a:t>
          </a:r>
        </a:p>
      </dsp:txBody>
      <dsp:txXfrm>
        <a:off x="568602" y="934276"/>
        <a:ext cx="7591527" cy="426206"/>
      </dsp:txXfrm>
    </dsp:sp>
    <dsp:sp modelId="{EE0B48D6-3BA7-456A-AB8B-E0C959B6A557}">
      <dsp:nvSpPr>
        <dsp:cNvPr id="0" name=""/>
        <dsp:cNvSpPr/>
      </dsp:nvSpPr>
      <dsp:spPr>
        <a:xfrm>
          <a:off x="0" y="1972330"/>
          <a:ext cx="10910917" cy="48787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6808" tIns="333248" rIns="846808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</dsp:txBody>
      <dsp:txXfrm>
        <a:off x="0" y="1972330"/>
        <a:ext cx="10910917" cy="487876"/>
      </dsp:txXfrm>
    </dsp:sp>
    <dsp:sp modelId="{E9CB5169-9628-4EDB-80E0-B0B4221FAA49}">
      <dsp:nvSpPr>
        <dsp:cNvPr id="0" name=""/>
        <dsp:cNvSpPr/>
      </dsp:nvSpPr>
      <dsp:spPr>
        <a:xfrm>
          <a:off x="545545" y="1636979"/>
          <a:ext cx="7637641" cy="571511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slop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8685" tIns="0" rIns="288685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Digitisation</a:t>
          </a:r>
          <a:r>
            <a:rPr lang="en-US" sz="1600" kern="1200" dirty="0"/>
            <a:t> strategy</a:t>
          </a:r>
        </a:p>
      </dsp:txBody>
      <dsp:txXfrm>
        <a:off x="573444" y="1664878"/>
        <a:ext cx="7581843" cy="515713"/>
      </dsp:txXfrm>
    </dsp:sp>
    <dsp:sp modelId="{7D442782-FACE-451C-8F13-0632E355BDB9}">
      <dsp:nvSpPr>
        <dsp:cNvPr id="0" name=""/>
        <dsp:cNvSpPr/>
      </dsp:nvSpPr>
      <dsp:spPr>
        <a:xfrm>
          <a:off x="0" y="2881958"/>
          <a:ext cx="10910917" cy="48787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4B0002-B29D-4B59-9E08-6789EAF47F56}">
      <dsp:nvSpPr>
        <dsp:cNvPr id="0" name=""/>
        <dsp:cNvSpPr/>
      </dsp:nvSpPr>
      <dsp:spPr>
        <a:xfrm>
          <a:off x="545545" y="2546607"/>
          <a:ext cx="7637641" cy="571511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slop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8685" tIns="0" rIns="288685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Digital initiatives</a:t>
          </a:r>
        </a:p>
      </dsp:txBody>
      <dsp:txXfrm>
        <a:off x="573444" y="2574506"/>
        <a:ext cx="7581843" cy="515713"/>
      </dsp:txXfrm>
    </dsp:sp>
    <dsp:sp modelId="{86D3BD2C-E94F-419D-A06D-EE986A2ACF16}">
      <dsp:nvSpPr>
        <dsp:cNvPr id="0" name=""/>
        <dsp:cNvSpPr/>
      </dsp:nvSpPr>
      <dsp:spPr>
        <a:xfrm>
          <a:off x="0" y="3791586"/>
          <a:ext cx="10910917" cy="48787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43648D-0770-4029-85F3-D50BBA9F70DC}">
      <dsp:nvSpPr>
        <dsp:cNvPr id="0" name=""/>
        <dsp:cNvSpPr/>
      </dsp:nvSpPr>
      <dsp:spPr>
        <a:xfrm>
          <a:off x="545545" y="3456234"/>
          <a:ext cx="7637641" cy="571511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slop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8685" tIns="0" rIns="288685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Automation of ITGCs</a:t>
          </a:r>
        </a:p>
      </dsp:txBody>
      <dsp:txXfrm>
        <a:off x="573444" y="3484133"/>
        <a:ext cx="7581843" cy="515713"/>
      </dsp:txXfrm>
    </dsp:sp>
    <dsp:sp modelId="{F0933338-EF19-4BB8-B2C6-C90E3F9E3449}">
      <dsp:nvSpPr>
        <dsp:cNvPr id="0" name=""/>
        <dsp:cNvSpPr/>
      </dsp:nvSpPr>
      <dsp:spPr>
        <a:xfrm>
          <a:off x="0" y="4701214"/>
          <a:ext cx="10910917" cy="48787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928398-A1D0-426D-811E-2D4DA3F6249F}">
      <dsp:nvSpPr>
        <dsp:cNvPr id="0" name=""/>
        <dsp:cNvSpPr/>
      </dsp:nvSpPr>
      <dsp:spPr>
        <a:xfrm>
          <a:off x="545545" y="4365862"/>
          <a:ext cx="7637641" cy="571511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slop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8685" tIns="0" rIns="288685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Successes and challenges</a:t>
          </a:r>
        </a:p>
      </dsp:txBody>
      <dsp:txXfrm>
        <a:off x="573444" y="4393761"/>
        <a:ext cx="7581843" cy="5157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27933A-2731-4C30-A1D4-A6F80AAE891F}">
      <dsp:nvSpPr>
        <dsp:cNvPr id="0" name=""/>
        <dsp:cNvSpPr/>
      </dsp:nvSpPr>
      <dsp:spPr>
        <a:xfrm>
          <a:off x="8811820" y="1621228"/>
          <a:ext cx="214143" cy="5836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3637"/>
              </a:lnTo>
              <a:lnTo>
                <a:pt x="214143" y="583637"/>
              </a:lnTo>
            </a:path>
          </a:pathLst>
        </a:custGeom>
        <a:noFill/>
        <a:ln w="12700" cap="flat" cmpd="sng" algn="ctr">
          <a:solidFill>
            <a:schemeClr val="accent5">
              <a:tint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40EFFF-5D1E-48B1-A63C-CE82DC82B9AF}">
      <dsp:nvSpPr>
        <dsp:cNvPr id="0" name=""/>
        <dsp:cNvSpPr/>
      </dsp:nvSpPr>
      <dsp:spPr>
        <a:xfrm>
          <a:off x="5371377" y="686311"/>
          <a:ext cx="4301363" cy="3429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2932"/>
              </a:lnTo>
              <a:lnTo>
                <a:pt x="4301363" y="162932"/>
              </a:lnTo>
              <a:lnTo>
                <a:pt x="4301363" y="342902"/>
              </a:lnTo>
            </a:path>
          </a:pathLst>
        </a:custGeom>
        <a:noFill/>
        <a:ln w="12700" cap="flat" cmpd="sng" algn="ctr">
          <a:solidFill>
            <a:schemeClr val="accent5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EE05F5-61C1-4142-B78B-D22CB5C16492}">
      <dsp:nvSpPr>
        <dsp:cNvPr id="0" name=""/>
        <dsp:cNvSpPr/>
      </dsp:nvSpPr>
      <dsp:spPr>
        <a:xfrm>
          <a:off x="6961105" y="2559093"/>
          <a:ext cx="287035" cy="19601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0175"/>
              </a:lnTo>
              <a:lnTo>
                <a:pt x="287035" y="1960175"/>
              </a:lnTo>
            </a:path>
          </a:pathLst>
        </a:custGeom>
        <a:noFill/>
        <a:ln w="12700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781EF9-322C-43A3-B306-AB04181E2FDD}">
      <dsp:nvSpPr>
        <dsp:cNvPr id="0" name=""/>
        <dsp:cNvSpPr/>
      </dsp:nvSpPr>
      <dsp:spPr>
        <a:xfrm>
          <a:off x="6961105" y="2559093"/>
          <a:ext cx="287035" cy="12647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4746"/>
              </a:lnTo>
              <a:lnTo>
                <a:pt x="287035" y="1264746"/>
              </a:lnTo>
            </a:path>
          </a:pathLst>
        </a:custGeom>
        <a:noFill/>
        <a:ln w="12700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5E6053-12EB-4743-8045-75F1AEB9B98F}">
      <dsp:nvSpPr>
        <dsp:cNvPr id="0" name=""/>
        <dsp:cNvSpPr/>
      </dsp:nvSpPr>
      <dsp:spPr>
        <a:xfrm>
          <a:off x="6961105" y="2559093"/>
          <a:ext cx="287035" cy="5646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4655"/>
              </a:lnTo>
              <a:lnTo>
                <a:pt x="287035" y="564655"/>
              </a:lnTo>
            </a:path>
          </a:pathLst>
        </a:custGeom>
        <a:noFill/>
        <a:ln w="12700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CCD4EC-3415-4B30-B48F-99C6C2666BA9}">
      <dsp:nvSpPr>
        <dsp:cNvPr id="0" name=""/>
        <dsp:cNvSpPr/>
      </dsp:nvSpPr>
      <dsp:spPr>
        <a:xfrm>
          <a:off x="6713137" y="1594113"/>
          <a:ext cx="1055719" cy="3414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1484"/>
              </a:lnTo>
              <a:lnTo>
                <a:pt x="1055719" y="161484"/>
              </a:lnTo>
              <a:lnTo>
                <a:pt x="1055719" y="341454"/>
              </a:lnTo>
            </a:path>
          </a:pathLst>
        </a:custGeom>
        <a:noFill/>
        <a:ln w="12700" cap="flat" cmpd="sng" algn="ctr">
          <a:solidFill>
            <a:schemeClr val="accent5">
              <a:tint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FD1185-16E6-480B-A907-C12DC26B3E55}">
      <dsp:nvSpPr>
        <dsp:cNvPr id="0" name=""/>
        <dsp:cNvSpPr/>
      </dsp:nvSpPr>
      <dsp:spPr>
        <a:xfrm>
          <a:off x="4776568" y="2447092"/>
          <a:ext cx="321288" cy="20895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89594"/>
              </a:lnTo>
              <a:lnTo>
                <a:pt x="321288" y="2089594"/>
              </a:lnTo>
            </a:path>
          </a:pathLst>
        </a:custGeom>
        <a:noFill/>
        <a:ln w="12700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A83D6-AE16-46FA-AECC-77C9BCDDDA71}">
      <dsp:nvSpPr>
        <dsp:cNvPr id="0" name=""/>
        <dsp:cNvSpPr/>
      </dsp:nvSpPr>
      <dsp:spPr>
        <a:xfrm>
          <a:off x="4776568" y="2447092"/>
          <a:ext cx="321288" cy="13385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8525"/>
              </a:lnTo>
              <a:lnTo>
                <a:pt x="321288" y="1338525"/>
              </a:lnTo>
            </a:path>
          </a:pathLst>
        </a:custGeom>
        <a:noFill/>
        <a:ln w="12700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49FEDD-581A-4EC3-A82A-18FC50334A1C}">
      <dsp:nvSpPr>
        <dsp:cNvPr id="0" name=""/>
        <dsp:cNvSpPr/>
      </dsp:nvSpPr>
      <dsp:spPr>
        <a:xfrm>
          <a:off x="4776568" y="2447092"/>
          <a:ext cx="321288" cy="5699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9994"/>
              </a:lnTo>
              <a:lnTo>
                <a:pt x="321288" y="569994"/>
              </a:lnTo>
            </a:path>
          </a:pathLst>
        </a:custGeom>
        <a:noFill/>
        <a:ln w="12700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3409FF-D044-435A-969A-FC07654B5D48}">
      <dsp:nvSpPr>
        <dsp:cNvPr id="0" name=""/>
        <dsp:cNvSpPr/>
      </dsp:nvSpPr>
      <dsp:spPr>
        <a:xfrm>
          <a:off x="5462167" y="1594113"/>
          <a:ext cx="1250969" cy="374491"/>
        </a:xfrm>
        <a:custGeom>
          <a:avLst/>
          <a:gdLst/>
          <a:ahLst/>
          <a:cxnLst/>
          <a:rect l="0" t="0" r="0" b="0"/>
          <a:pathLst>
            <a:path>
              <a:moveTo>
                <a:pt x="1250969" y="0"/>
              </a:moveTo>
              <a:lnTo>
                <a:pt x="1250969" y="194521"/>
              </a:lnTo>
              <a:lnTo>
                <a:pt x="0" y="194521"/>
              </a:lnTo>
              <a:lnTo>
                <a:pt x="0" y="374491"/>
              </a:lnTo>
            </a:path>
          </a:pathLst>
        </a:custGeom>
        <a:noFill/>
        <a:ln w="12700" cap="flat" cmpd="sng" algn="ctr">
          <a:solidFill>
            <a:schemeClr val="accent5">
              <a:tint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58D328-179F-4047-90D9-ABCF789AE14C}">
      <dsp:nvSpPr>
        <dsp:cNvPr id="0" name=""/>
        <dsp:cNvSpPr/>
      </dsp:nvSpPr>
      <dsp:spPr>
        <a:xfrm>
          <a:off x="5371377" y="686311"/>
          <a:ext cx="1341760" cy="3433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412"/>
              </a:lnTo>
              <a:lnTo>
                <a:pt x="1341760" y="163412"/>
              </a:lnTo>
              <a:lnTo>
                <a:pt x="1341760" y="343382"/>
              </a:lnTo>
            </a:path>
          </a:pathLst>
        </a:custGeom>
        <a:noFill/>
        <a:ln w="12700" cap="flat" cmpd="sng" algn="ctr">
          <a:solidFill>
            <a:schemeClr val="accent5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9328A0-BE9C-41C7-8C07-D86BEFF1FF6C}">
      <dsp:nvSpPr>
        <dsp:cNvPr id="0" name=""/>
        <dsp:cNvSpPr/>
      </dsp:nvSpPr>
      <dsp:spPr>
        <a:xfrm>
          <a:off x="2336627" y="1596375"/>
          <a:ext cx="258793" cy="14088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8816"/>
              </a:lnTo>
              <a:lnTo>
                <a:pt x="258793" y="1408816"/>
              </a:lnTo>
            </a:path>
          </a:pathLst>
        </a:custGeom>
        <a:noFill/>
        <a:ln w="12700" cap="flat" cmpd="sng" algn="ctr">
          <a:solidFill>
            <a:schemeClr val="accent5">
              <a:tint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5882D0-E75A-4185-97DA-117748AC2F9F}">
      <dsp:nvSpPr>
        <dsp:cNvPr id="0" name=""/>
        <dsp:cNvSpPr/>
      </dsp:nvSpPr>
      <dsp:spPr>
        <a:xfrm>
          <a:off x="2336627" y="1596375"/>
          <a:ext cx="258793" cy="6012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1249"/>
              </a:lnTo>
              <a:lnTo>
                <a:pt x="258793" y="601249"/>
              </a:lnTo>
            </a:path>
          </a:pathLst>
        </a:custGeom>
        <a:noFill/>
        <a:ln w="12700" cap="flat" cmpd="sng" algn="ctr">
          <a:solidFill>
            <a:schemeClr val="accent5">
              <a:tint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82A095-C65B-4018-BCDB-D4164E9FCC7D}">
      <dsp:nvSpPr>
        <dsp:cNvPr id="0" name=""/>
        <dsp:cNvSpPr/>
      </dsp:nvSpPr>
      <dsp:spPr>
        <a:xfrm>
          <a:off x="3125696" y="686311"/>
          <a:ext cx="2245680" cy="345644"/>
        </a:xfrm>
        <a:custGeom>
          <a:avLst/>
          <a:gdLst/>
          <a:ahLst/>
          <a:cxnLst/>
          <a:rect l="0" t="0" r="0" b="0"/>
          <a:pathLst>
            <a:path>
              <a:moveTo>
                <a:pt x="2245680" y="0"/>
              </a:moveTo>
              <a:lnTo>
                <a:pt x="2245680" y="165675"/>
              </a:lnTo>
              <a:lnTo>
                <a:pt x="0" y="165675"/>
              </a:lnTo>
              <a:lnTo>
                <a:pt x="0" y="345644"/>
              </a:lnTo>
            </a:path>
          </a:pathLst>
        </a:custGeom>
        <a:noFill/>
        <a:ln w="12700" cap="flat" cmpd="sng" algn="ctr">
          <a:solidFill>
            <a:schemeClr val="accent5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F030E1-55CE-4B7C-B71F-889225DCEE2D}">
      <dsp:nvSpPr>
        <dsp:cNvPr id="0" name=""/>
        <dsp:cNvSpPr/>
      </dsp:nvSpPr>
      <dsp:spPr>
        <a:xfrm>
          <a:off x="176449" y="1594113"/>
          <a:ext cx="263562" cy="13866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86620"/>
              </a:lnTo>
              <a:lnTo>
                <a:pt x="263562" y="1386620"/>
              </a:lnTo>
            </a:path>
          </a:pathLst>
        </a:custGeom>
        <a:noFill/>
        <a:ln w="12700" cap="flat" cmpd="sng" algn="ctr">
          <a:solidFill>
            <a:schemeClr val="accent5">
              <a:tint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868E2E-2A49-4B08-93AD-8D8627BA2D5F}">
      <dsp:nvSpPr>
        <dsp:cNvPr id="0" name=""/>
        <dsp:cNvSpPr/>
      </dsp:nvSpPr>
      <dsp:spPr>
        <a:xfrm>
          <a:off x="176449" y="1594113"/>
          <a:ext cx="263562" cy="5912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1282"/>
              </a:lnTo>
              <a:lnTo>
                <a:pt x="263562" y="591282"/>
              </a:lnTo>
            </a:path>
          </a:pathLst>
        </a:custGeom>
        <a:noFill/>
        <a:ln w="12700" cap="flat" cmpd="sng" algn="ctr">
          <a:solidFill>
            <a:schemeClr val="accent5">
              <a:tint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6034D2-14CB-4075-99BF-C38DF1EF06B8}">
      <dsp:nvSpPr>
        <dsp:cNvPr id="0" name=""/>
        <dsp:cNvSpPr/>
      </dsp:nvSpPr>
      <dsp:spPr>
        <a:xfrm>
          <a:off x="871009" y="686311"/>
          <a:ext cx="4500367" cy="343382"/>
        </a:xfrm>
        <a:custGeom>
          <a:avLst/>
          <a:gdLst/>
          <a:ahLst/>
          <a:cxnLst/>
          <a:rect l="0" t="0" r="0" b="0"/>
          <a:pathLst>
            <a:path>
              <a:moveTo>
                <a:pt x="4500367" y="0"/>
              </a:moveTo>
              <a:lnTo>
                <a:pt x="4500367" y="163412"/>
              </a:lnTo>
              <a:lnTo>
                <a:pt x="0" y="163412"/>
              </a:lnTo>
              <a:lnTo>
                <a:pt x="0" y="343382"/>
              </a:lnTo>
            </a:path>
          </a:pathLst>
        </a:custGeom>
        <a:noFill/>
        <a:ln w="12700" cap="flat" cmpd="sng" algn="ctr">
          <a:solidFill>
            <a:schemeClr val="accent5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E9125B-770B-4FDB-AD32-08BDE41E90E0}">
      <dsp:nvSpPr>
        <dsp:cNvPr id="0" name=""/>
        <dsp:cNvSpPr/>
      </dsp:nvSpPr>
      <dsp:spPr>
        <a:xfrm>
          <a:off x="1967325" y="212879"/>
          <a:ext cx="6808102" cy="473431"/>
        </a:xfrm>
        <a:prstGeom prst="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slope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ISA DIGITAL TRANSFORMATION</a:t>
          </a:r>
        </a:p>
      </dsp:txBody>
      <dsp:txXfrm>
        <a:off x="1967325" y="212879"/>
        <a:ext cx="6808102" cy="473431"/>
      </dsp:txXfrm>
    </dsp:sp>
    <dsp:sp modelId="{864A4886-9F37-4DDE-AE34-2C673D03CAEF}">
      <dsp:nvSpPr>
        <dsp:cNvPr id="0" name=""/>
        <dsp:cNvSpPr/>
      </dsp:nvSpPr>
      <dsp:spPr>
        <a:xfrm>
          <a:off x="2809" y="1029693"/>
          <a:ext cx="1736399" cy="564419"/>
        </a:xfrm>
        <a:prstGeom prst="rect">
          <a:avLst/>
        </a:prstGeom>
        <a:solidFill>
          <a:schemeClr val="accent5">
            <a:tint val="99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slope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DATA</a:t>
          </a:r>
        </a:p>
      </dsp:txBody>
      <dsp:txXfrm>
        <a:off x="2809" y="1029693"/>
        <a:ext cx="1736399" cy="564419"/>
      </dsp:txXfrm>
    </dsp:sp>
    <dsp:sp modelId="{506CF032-22EA-45C8-9AF8-43D91A96072B}">
      <dsp:nvSpPr>
        <dsp:cNvPr id="0" name=""/>
        <dsp:cNvSpPr/>
      </dsp:nvSpPr>
      <dsp:spPr>
        <a:xfrm>
          <a:off x="440012" y="1970609"/>
          <a:ext cx="1713997" cy="429570"/>
        </a:xfrm>
        <a:prstGeom prst="rect">
          <a:avLst/>
        </a:prstGeom>
        <a:solidFill>
          <a:schemeClr val="accent5">
            <a:tint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slope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+mj-lt"/>
            </a:rPr>
            <a:t>Data Analytics</a:t>
          </a:r>
        </a:p>
      </dsp:txBody>
      <dsp:txXfrm>
        <a:off x="440012" y="1970609"/>
        <a:ext cx="1713997" cy="429570"/>
      </dsp:txXfrm>
    </dsp:sp>
    <dsp:sp modelId="{8769B1A9-3587-45B3-89A4-7F013927809A}">
      <dsp:nvSpPr>
        <dsp:cNvPr id="0" name=""/>
        <dsp:cNvSpPr/>
      </dsp:nvSpPr>
      <dsp:spPr>
        <a:xfrm>
          <a:off x="440012" y="2760120"/>
          <a:ext cx="1713997" cy="441225"/>
        </a:xfrm>
        <a:prstGeom prst="rect">
          <a:avLst/>
        </a:prstGeom>
        <a:solidFill>
          <a:schemeClr val="accent5">
            <a:tint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slope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+mj-lt"/>
            </a:rPr>
            <a:t>Data Visualisation</a:t>
          </a:r>
        </a:p>
      </dsp:txBody>
      <dsp:txXfrm>
        <a:off x="440012" y="2760120"/>
        <a:ext cx="1713997" cy="441225"/>
      </dsp:txXfrm>
    </dsp:sp>
    <dsp:sp modelId="{6474D517-D425-42AB-A1DB-33989B19C421}">
      <dsp:nvSpPr>
        <dsp:cNvPr id="0" name=""/>
        <dsp:cNvSpPr/>
      </dsp:nvSpPr>
      <dsp:spPr>
        <a:xfrm>
          <a:off x="2139359" y="1031956"/>
          <a:ext cx="1972674" cy="564419"/>
        </a:xfrm>
        <a:prstGeom prst="rect">
          <a:avLst/>
        </a:prstGeom>
        <a:solidFill>
          <a:schemeClr val="accent5">
            <a:tint val="99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slope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ERP APPLICATION CONTROLS</a:t>
          </a:r>
        </a:p>
      </dsp:txBody>
      <dsp:txXfrm>
        <a:off x="2139359" y="1031956"/>
        <a:ext cx="1972674" cy="564419"/>
      </dsp:txXfrm>
    </dsp:sp>
    <dsp:sp modelId="{A52B6688-0268-4DF9-A728-FE97DFCE383F}">
      <dsp:nvSpPr>
        <dsp:cNvPr id="0" name=""/>
        <dsp:cNvSpPr/>
      </dsp:nvSpPr>
      <dsp:spPr>
        <a:xfrm>
          <a:off x="2595420" y="1970609"/>
          <a:ext cx="1713997" cy="454029"/>
        </a:xfrm>
        <a:prstGeom prst="rect">
          <a:avLst/>
        </a:prstGeom>
        <a:solidFill>
          <a:schemeClr val="accent5">
            <a:tint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slope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+mj-lt"/>
            </a:rPr>
            <a:t>SAP Audit Tool</a:t>
          </a:r>
        </a:p>
      </dsp:txBody>
      <dsp:txXfrm>
        <a:off x="2595420" y="1970609"/>
        <a:ext cx="1713997" cy="454029"/>
      </dsp:txXfrm>
    </dsp:sp>
    <dsp:sp modelId="{FC6BE4B9-FF77-416E-A204-7ED62A7A897A}">
      <dsp:nvSpPr>
        <dsp:cNvPr id="0" name=""/>
        <dsp:cNvSpPr/>
      </dsp:nvSpPr>
      <dsp:spPr>
        <a:xfrm>
          <a:off x="2595420" y="2784578"/>
          <a:ext cx="1713997" cy="441225"/>
        </a:xfrm>
        <a:prstGeom prst="rect">
          <a:avLst/>
        </a:prstGeom>
        <a:solidFill>
          <a:schemeClr val="accent5">
            <a:tint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slope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kern="1200" dirty="0">
              <a:latin typeface="+mj-lt"/>
            </a:rPr>
            <a:t>Oracle/JDE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kern="1200" dirty="0">
              <a:latin typeface="+mj-lt"/>
            </a:rPr>
            <a:t> Audit Tool</a:t>
          </a:r>
        </a:p>
      </dsp:txBody>
      <dsp:txXfrm>
        <a:off x="2595420" y="2784578"/>
        <a:ext cx="1713997" cy="441225"/>
      </dsp:txXfrm>
    </dsp:sp>
    <dsp:sp modelId="{BA75B928-BD86-4151-951F-8A2646510E94}">
      <dsp:nvSpPr>
        <dsp:cNvPr id="0" name=""/>
        <dsp:cNvSpPr/>
      </dsp:nvSpPr>
      <dsp:spPr>
        <a:xfrm>
          <a:off x="5798539" y="1029693"/>
          <a:ext cx="1829195" cy="564419"/>
        </a:xfrm>
        <a:prstGeom prst="rect">
          <a:avLst/>
        </a:prstGeom>
        <a:solidFill>
          <a:schemeClr val="accent5">
            <a:tint val="99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slope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GENERAL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CONTROLS</a:t>
          </a:r>
        </a:p>
      </dsp:txBody>
      <dsp:txXfrm>
        <a:off x="5798539" y="1029693"/>
        <a:ext cx="1829195" cy="564419"/>
      </dsp:txXfrm>
    </dsp:sp>
    <dsp:sp modelId="{52338A16-8987-40C2-B1EF-6625DBC3F7D0}">
      <dsp:nvSpPr>
        <dsp:cNvPr id="0" name=""/>
        <dsp:cNvSpPr/>
      </dsp:nvSpPr>
      <dsp:spPr>
        <a:xfrm>
          <a:off x="4605168" y="1968604"/>
          <a:ext cx="1713997" cy="478488"/>
        </a:xfrm>
        <a:prstGeom prst="rect">
          <a:avLst/>
        </a:prstGeom>
        <a:solidFill>
          <a:schemeClr val="accent5">
            <a:tint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slope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+mj-lt"/>
            </a:rPr>
            <a:t>ITGC Audit Tool</a:t>
          </a:r>
        </a:p>
      </dsp:txBody>
      <dsp:txXfrm>
        <a:off x="4605168" y="1968604"/>
        <a:ext cx="1713997" cy="478488"/>
      </dsp:txXfrm>
    </dsp:sp>
    <dsp:sp modelId="{B62DAFD0-2FAF-4516-93CF-E55DAA65D04E}">
      <dsp:nvSpPr>
        <dsp:cNvPr id="0" name=""/>
        <dsp:cNvSpPr/>
      </dsp:nvSpPr>
      <dsp:spPr>
        <a:xfrm>
          <a:off x="5097857" y="2809037"/>
          <a:ext cx="982395" cy="416098"/>
        </a:xfrm>
        <a:prstGeom prst="rect">
          <a:avLst/>
        </a:prstGeom>
        <a:solidFill>
          <a:schemeClr val="accent5">
            <a:tint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slope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+mj-lt"/>
            </a:rPr>
            <a:t>UAM</a:t>
          </a:r>
        </a:p>
      </dsp:txBody>
      <dsp:txXfrm>
        <a:off x="5097857" y="2809037"/>
        <a:ext cx="982395" cy="416098"/>
      </dsp:txXfrm>
    </dsp:sp>
    <dsp:sp modelId="{9BADC6AA-E617-4FB4-8499-E6843F068627}">
      <dsp:nvSpPr>
        <dsp:cNvPr id="0" name=""/>
        <dsp:cNvSpPr/>
      </dsp:nvSpPr>
      <dsp:spPr>
        <a:xfrm>
          <a:off x="5097857" y="3585076"/>
          <a:ext cx="1023033" cy="401084"/>
        </a:xfrm>
        <a:prstGeom prst="rect">
          <a:avLst/>
        </a:prstGeom>
        <a:solidFill>
          <a:schemeClr val="accent5">
            <a:tint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slope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+mj-lt"/>
            </a:rPr>
            <a:t>PCM</a:t>
          </a:r>
        </a:p>
      </dsp:txBody>
      <dsp:txXfrm>
        <a:off x="5097857" y="3585076"/>
        <a:ext cx="1023033" cy="401084"/>
      </dsp:txXfrm>
    </dsp:sp>
    <dsp:sp modelId="{DF35E925-DA7E-41FA-84B7-440BA717C9BC}">
      <dsp:nvSpPr>
        <dsp:cNvPr id="0" name=""/>
        <dsp:cNvSpPr/>
      </dsp:nvSpPr>
      <dsp:spPr>
        <a:xfrm>
          <a:off x="5097857" y="4346099"/>
          <a:ext cx="1043344" cy="381176"/>
        </a:xfrm>
        <a:prstGeom prst="rect">
          <a:avLst/>
        </a:prstGeom>
        <a:solidFill>
          <a:schemeClr val="accent5">
            <a:tint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slope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+mj-lt"/>
            </a:rPr>
            <a:t>SM</a:t>
          </a:r>
        </a:p>
      </dsp:txBody>
      <dsp:txXfrm>
        <a:off x="5097857" y="4346099"/>
        <a:ext cx="1043344" cy="381176"/>
      </dsp:txXfrm>
    </dsp:sp>
    <dsp:sp modelId="{30C4E0AE-AB25-409F-AB08-908D510581F6}">
      <dsp:nvSpPr>
        <dsp:cNvPr id="0" name=""/>
        <dsp:cNvSpPr/>
      </dsp:nvSpPr>
      <dsp:spPr>
        <a:xfrm>
          <a:off x="6759166" y="1935567"/>
          <a:ext cx="2019380" cy="623526"/>
        </a:xfrm>
        <a:prstGeom prst="rect">
          <a:avLst/>
        </a:prstGeom>
        <a:solidFill>
          <a:schemeClr val="accent5">
            <a:tint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slope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kern="1200" dirty="0">
              <a:latin typeface="+mj-lt"/>
            </a:rPr>
            <a:t>Contract / Doc.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kern="1200" dirty="0">
              <a:latin typeface="+mj-lt"/>
            </a:rPr>
            <a:t>Review Tool</a:t>
          </a:r>
        </a:p>
      </dsp:txBody>
      <dsp:txXfrm>
        <a:off x="6759166" y="1935567"/>
        <a:ext cx="2019380" cy="623526"/>
      </dsp:txXfrm>
    </dsp:sp>
    <dsp:sp modelId="{FDA32F22-D987-45BC-8666-964A238A70E2}">
      <dsp:nvSpPr>
        <dsp:cNvPr id="0" name=""/>
        <dsp:cNvSpPr/>
      </dsp:nvSpPr>
      <dsp:spPr>
        <a:xfrm>
          <a:off x="7248140" y="2954076"/>
          <a:ext cx="1335101" cy="339345"/>
        </a:xfrm>
        <a:prstGeom prst="rect">
          <a:avLst/>
        </a:prstGeom>
        <a:solidFill>
          <a:schemeClr val="accent5">
            <a:tint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slope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1" kern="1200" dirty="0">
              <a:latin typeface="+mj-lt"/>
            </a:rPr>
            <a:t>Contracts</a:t>
          </a:r>
        </a:p>
      </dsp:txBody>
      <dsp:txXfrm>
        <a:off x="7248140" y="2954076"/>
        <a:ext cx="1335101" cy="339345"/>
      </dsp:txXfrm>
    </dsp:sp>
    <dsp:sp modelId="{8C25C0DF-CB3A-4957-88D8-94BB7B908A6C}">
      <dsp:nvSpPr>
        <dsp:cNvPr id="0" name=""/>
        <dsp:cNvSpPr/>
      </dsp:nvSpPr>
      <dsp:spPr>
        <a:xfrm>
          <a:off x="7248140" y="3653361"/>
          <a:ext cx="1409197" cy="340957"/>
        </a:xfrm>
        <a:prstGeom prst="rect">
          <a:avLst/>
        </a:prstGeom>
        <a:solidFill>
          <a:schemeClr val="accent5">
            <a:tint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slope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1" kern="1200" dirty="0">
              <a:latin typeface="+mj-lt"/>
            </a:rPr>
            <a:t>Policies</a:t>
          </a:r>
        </a:p>
      </dsp:txBody>
      <dsp:txXfrm>
        <a:off x="7248140" y="3653361"/>
        <a:ext cx="1409197" cy="340957"/>
      </dsp:txXfrm>
    </dsp:sp>
    <dsp:sp modelId="{29ABE464-C03F-4866-9952-67CC340AC1A7}">
      <dsp:nvSpPr>
        <dsp:cNvPr id="0" name=""/>
        <dsp:cNvSpPr/>
      </dsp:nvSpPr>
      <dsp:spPr>
        <a:xfrm>
          <a:off x="7248140" y="4354258"/>
          <a:ext cx="1396051" cy="330021"/>
        </a:xfrm>
        <a:prstGeom prst="rect">
          <a:avLst/>
        </a:prstGeom>
        <a:solidFill>
          <a:schemeClr val="accent5">
            <a:tint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slope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1" kern="1200" dirty="0">
              <a:latin typeface="+mj-lt"/>
            </a:rPr>
            <a:t>Procedures</a:t>
          </a:r>
        </a:p>
      </dsp:txBody>
      <dsp:txXfrm>
        <a:off x="7248140" y="4354258"/>
        <a:ext cx="1396051" cy="330021"/>
      </dsp:txXfrm>
    </dsp:sp>
    <dsp:sp modelId="{C779282F-F6E8-4D9D-A33B-DB24C5381C08}">
      <dsp:nvSpPr>
        <dsp:cNvPr id="0" name=""/>
        <dsp:cNvSpPr/>
      </dsp:nvSpPr>
      <dsp:spPr>
        <a:xfrm>
          <a:off x="8596589" y="1029213"/>
          <a:ext cx="2152301" cy="592014"/>
        </a:xfrm>
        <a:prstGeom prst="rect">
          <a:avLst/>
        </a:prstGeom>
        <a:solidFill>
          <a:schemeClr val="accent5">
            <a:tint val="99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slope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CYBER SECURITY</a:t>
          </a:r>
        </a:p>
      </dsp:txBody>
      <dsp:txXfrm>
        <a:off x="8596589" y="1029213"/>
        <a:ext cx="2152301" cy="592014"/>
      </dsp:txXfrm>
    </dsp:sp>
    <dsp:sp modelId="{243F031A-E3CD-44B3-A8B3-DF777DAE45C4}">
      <dsp:nvSpPr>
        <dsp:cNvPr id="0" name=""/>
        <dsp:cNvSpPr/>
      </dsp:nvSpPr>
      <dsp:spPr>
        <a:xfrm>
          <a:off x="9025963" y="1950016"/>
          <a:ext cx="1713997" cy="509700"/>
        </a:xfrm>
        <a:prstGeom prst="rect">
          <a:avLst/>
        </a:prstGeom>
        <a:solidFill>
          <a:schemeClr val="accent5">
            <a:tint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slope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kern="1200" dirty="0">
              <a:latin typeface="+mj-lt"/>
            </a:rPr>
            <a:t>Continuous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kern="1200" dirty="0">
              <a:latin typeface="+mj-lt"/>
            </a:rPr>
            <a:t>Automation</a:t>
          </a:r>
        </a:p>
      </dsp:txBody>
      <dsp:txXfrm>
        <a:off x="9025963" y="1950016"/>
        <a:ext cx="1713997" cy="5097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C31888-E9BF-4794-87D9-3660460C6DA4}">
      <dsp:nvSpPr>
        <dsp:cNvPr id="0" name=""/>
        <dsp:cNvSpPr/>
      </dsp:nvSpPr>
      <dsp:spPr>
        <a:xfrm>
          <a:off x="2304563" y="613863"/>
          <a:ext cx="47216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2164" y="45720"/>
              </a:lnTo>
            </a:path>
          </a:pathLst>
        </a:custGeom>
        <a:noFill/>
        <a:ln w="6350" cap="flat" cmpd="sng" algn="ctr">
          <a:solidFill>
            <a:schemeClr val="accent5">
              <a:shade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ZA" sz="500" kern="1200"/>
        </a:p>
      </dsp:txBody>
      <dsp:txXfrm>
        <a:off x="2528076" y="657067"/>
        <a:ext cx="25138" cy="5032"/>
      </dsp:txXfrm>
    </dsp:sp>
    <dsp:sp modelId="{8372B49D-8851-4C9C-8DCF-66C5E1F855CA}">
      <dsp:nvSpPr>
        <dsp:cNvPr id="0" name=""/>
        <dsp:cNvSpPr/>
      </dsp:nvSpPr>
      <dsp:spPr>
        <a:xfrm>
          <a:off x="120428" y="3802"/>
          <a:ext cx="2185934" cy="1311560"/>
        </a:xfrm>
        <a:prstGeom prst="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slop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113" tIns="112434" rIns="107113" bIns="112434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800" kern="1200" dirty="0"/>
            <a:t>218 PFMA Auditees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79 MFMA Auditees</a:t>
          </a:r>
          <a:endParaRPr lang="en-ZA" sz="1800" kern="1200" dirty="0"/>
        </a:p>
      </dsp:txBody>
      <dsp:txXfrm>
        <a:off x="120428" y="3802"/>
        <a:ext cx="2185934" cy="1311560"/>
      </dsp:txXfrm>
    </dsp:sp>
    <dsp:sp modelId="{2E30C282-6455-4BE5-BD64-48A2E22949F6}">
      <dsp:nvSpPr>
        <dsp:cNvPr id="0" name=""/>
        <dsp:cNvSpPr/>
      </dsp:nvSpPr>
      <dsp:spPr>
        <a:xfrm>
          <a:off x="1213395" y="1313563"/>
          <a:ext cx="2688699" cy="472164"/>
        </a:xfrm>
        <a:custGeom>
          <a:avLst/>
          <a:gdLst/>
          <a:ahLst/>
          <a:cxnLst/>
          <a:rect l="0" t="0" r="0" b="0"/>
          <a:pathLst>
            <a:path>
              <a:moveTo>
                <a:pt x="2688699" y="0"/>
              </a:moveTo>
              <a:lnTo>
                <a:pt x="2688699" y="253182"/>
              </a:lnTo>
              <a:lnTo>
                <a:pt x="0" y="253182"/>
              </a:lnTo>
              <a:lnTo>
                <a:pt x="0" y="472164"/>
              </a:lnTo>
            </a:path>
          </a:pathLst>
        </a:custGeom>
        <a:noFill/>
        <a:ln w="6350" cap="flat" cmpd="sng" algn="ctr">
          <a:solidFill>
            <a:schemeClr val="accent5">
              <a:shade val="90000"/>
              <a:hueOff val="63652"/>
              <a:satOff val="244"/>
              <a:lumOff val="4787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ZA" sz="500" kern="1200"/>
        </a:p>
      </dsp:txBody>
      <dsp:txXfrm>
        <a:off x="2489362" y="1547129"/>
        <a:ext cx="136765" cy="5032"/>
      </dsp:txXfrm>
    </dsp:sp>
    <dsp:sp modelId="{FBBFEA20-9E29-4039-A8FF-8C8D4EFCCA52}">
      <dsp:nvSpPr>
        <dsp:cNvPr id="0" name=""/>
        <dsp:cNvSpPr/>
      </dsp:nvSpPr>
      <dsp:spPr>
        <a:xfrm>
          <a:off x="2809127" y="3802"/>
          <a:ext cx="2185934" cy="1311560"/>
        </a:xfrm>
        <a:prstGeom prst="rect">
          <a:avLst/>
        </a:prstGeom>
        <a:solidFill>
          <a:schemeClr val="accent5">
            <a:shade val="80000"/>
            <a:hueOff val="50920"/>
            <a:satOff val="1519"/>
            <a:lumOff val="444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slop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113" tIns="112434" rIns="107113" bIns="112434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800" kern="1200" dirty="0"/>
            <a:t>185 staff complement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41 Vacancies</a:t>
          </a:r>
          <a:endParaRPr lang="en-ZA" sz="1800" kern="1200" dirty="0"/>
        </a:p>
      </dsp:txBody>
      <dsp:txXfrm>
        <a:off x="2809127" y="3802"/>
        <a:ext cx="2185934" cy="1311560"/>
      </dsp:txXfrm>
    </dsp:sp>
    <dsp:sp modelId="{D48CEE34-561E-40DE-B70D-095D30C99707}">
      <dsp:nvSpPr>
        <dsp:cNvPr id="0" name=""/>
        <dsp:cNvSpPr/>
      </dsp:nvSpPr>
      <dsp:spPr>
        <a:xfrm>
          <a:off x="2304563" y="2428189"/>
          <a:ext cx="47216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2164" y="45720"/>
              </a:lnTo>
            </a:path>
          </a:pathLst>
        </a:custGeom>
        <a:noFill/>
        <a:ln w="6350" cap="flat" cmpd="sng" algn="ctr">
          <a:solidFill>
            <a:schemeClr val="accent5">
              <a:shade val="90000"/>
              <a:hueOff val="127304"/>
              <a:satOff val="489"/>
              <a:lumOff val="9574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ZA" sz="500" kern="1200"/>
        </a:p>
      </dsp:txBody>
      <dsp:txXfrm>
        <a:off x="2528076" y="2471392"/>
        <a:ext cx="25138" cy="5032"/>
      </dsp:txXfrm>
    </dsp:sp>
    <dsp:sp modelId="{A47A23CA-E185-40B6-8BD0-0D37E60704CB}">
      <dsp:nvSpPr>
        <dsp:cNvPr id="0" name=""/>
        <dsp:cNvSpPr/>
      </dsp:nvSpPr>
      <dsp:spPr>
        <a:xfrm>
          <a:off x="120428" y="1818128"/>
          <a:ext cx="2185934" cy="1311560"/>
        </a:xfrm>
        <a:prstGeom prst="rect">
          <a:avLst/>
        </a:prstGeom>
        <a:solidFill>
          <a:schemeClr val="accent5">
            <a:shade val="80000"/>
            <a:hueOff val="101839"/>
            <a:satOff val="3038"/>
            <a:lumOff val="888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slop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113" tIns="112434" rIns="107113" bIns="112434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800" kern="1200" dirty="0"/>
            <a:t>Various IT Landscapes, complexities, posture, maturity</a:t>
          </a:r>
        </a:p>
      </dsp:txBody>
      <dsp:txXfrm>
        <a:off x="120428" y="1818128"/>
        <a:ext cx="2185934" cy="1311560"/>
      </dsp:txXfrm>
    </dsp:sp>
    <dsp:sp modelId="{D7453B66-47A5-4DA8-8C6F-3CDD13BEC0E6}">
      <dsp:nvSpPr>
        <dsp:cNvPr id="0" name=""/>
        <dsp:cNvSpPr/>
      </dsp:nvSpPr>
      <dsp:spPr>
        <a:xfrm>
          <a:off x="1213395" y="3127889"/>
          <a:ext cx="2688699" cy="472164"/>
        </a:xfrm>
        <a:custGeom>
          <a:avLst/>
          <a:gdLst/>
          <a:ahLst/>
          <a:cxnLst/>
          <a:rect l="0" t="0" r="0" b="0"/>
          <a:pathLst>
            <a:path>
              <a:moveTo>
                <a:pt x="2688699" y="0"/>
              </a:moveTo>
              <a:lnTo>
                <a:pt x="2688699" y="253182"/>
              </a:lnTo>
              <a:lnTo>
                <a:pt x="0" y="253182"/>
              </a:lnTo>
              <a:lnTo>
                <a:pt x="0" y="472164"/>
              </a:lnTo>
            </a:path>
          </a:pathLst>
        </a:custGeom>
        <a:noFill/>
        <a:ln w="6350" cap="flat" cmpd="sng" algn="ctr">
          <a:solidFill>
            <a:schemeClr val="accent5">
              <a:shade val="90000"/>
              <a:hueOff val="190956"/>
              <a:satOff val="733"/>
              <a:lumOff val="1436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ZA" sz="500" kern="1200"/>
        </a:p>
      </dsp:txBody>
      <dsp:txXfrm>
        <a:off x="2489362" y="3361455"/>
        <a:ext cx="136765" cy="5032"/>
      </dsp:txXfrm>
    </dsp:sp>
    <dsp:sp modelId="{BD199F19-E2B0-4B81-A51D-F31AFF06C963}">
      <dsp:nvSpPr>
        <dsp:cNvPr id="0" name=""/>
        <dsp:cNvSpPr/>
      </dsp:nvSpPr>
      <dsp:spPr>
        <a:xfrm>
          <a:off x="2809127" y="1818128"/>
          <a:ext cx="2185934" cy="1311560"/>
        </a:xfrm>
        <a:prstGeom prst="rect">
          <a:avLst/>
        </a:prstGeom>
        <a:solidFill>
          <a:schemeClr val="accent5">
            <a:shade val="80000"/>
            <a:hueOff val="152759"/>
            <a:satOff val="4558"/>
            <a:lumOff val="133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slop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113" tIns="112434" rIns="107113" bIns="112434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800" kern="1200" dirty="0"/>
            <a:t>Technical skills and competencies limited</a:t>
          </a:r>
        </a:p>
      </dsp:txBody>
      <dsp:txXfrm>
        <a:off x="2809127" y="1818128"/>
        <a:ext cx="2185934" cy="1311560"/>
      </dsp:txXfrm>
    </dsp:sp>
    <dsp:sp modelId="{18FD8F40-7489-478A-B6F1-CCE533F7D054}">
      <dsp:nvSpPr>
        <dsp:cNvPr id="0" name=""/>
        <dsp:cNvSpPr/>
      </dsp:nvSpPr>
      <dsp:spPr>
        <a:xfrm>
          <a:off x="2304563" y="4242514"/>
          <a:ext cx="47216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2164" y="45720"/>
              </a:lnTo>
            </a:path>
          </a:pathLst>
        </a:custGeom>
        <a:noFill/>
        <a:ln w="6350" cap="flat" cmpd="sng" algn="ctr">
          <a:solidFill>
            <a:schemeClr val="accent5">
              <a:shade val="90000"/>
              <a:hueOff val="254608"/>
              <a:satOff val="977"/>
              <a:lumOff val="19149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ZA" sz="500" kern="1200"/>
        </a:p>
      </dsp:txBody>
      <dsp:txXfrm>
        <a:off x="2528076" y="4285718"/>
        <a:ext cx="25138" cy="5032"/>
      </dsp:txXfrm>
    </dsp:sp>
    <dsp:sp modelId="{4EF0D065-1EED-43B2-AEA1-AF7C0A3A98F3}">
      <dsp:nvSpPr>
        <dsp:cNvPr id="0" name=""/>
        <dsp:cNvSpPr/>
      </dsp:nvSpPr>
      <dsp:spPr>
        <a:xfrm>
          <a:off x="120428" y="3632454"/>
          <a:ext cx="2185934" cy="1311560"/>
        </a:xfrm>
        <a:prstGeom prst="rect">
          <a:avLst/>
        </a:prstGeom>
        <a:solidFill>
          <a:schemeClr val="accent5">
            <a:shade val="80000"/>
            <a:hueOff val="203678"/>
            <a:satOff val="6077"/>
            <a:lumOff val="1777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slop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113" tIns="112434" rIns="107113" bIns="112434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800" kern="1200" dirty="0"/>
            <a:t>No common infrastructure, old systems</a:t>
          </a:r>
        </a:p>
      </dsp:txBody>
      <dsp:txXfrm>
        <a:off x="120428" y="3632454"/>
        <a:ext cx="2185934" cy="1311560"/>
      </dsp:txXfrm>
    </dsp:sp>
    <dsp:sp modelId="{ABC505D2-542B-4316-8656-F23C5AF7A13F}">
      <dsp:nvSpPr>
        <dsp:cNvPr id="0" name=""/>
        <dsp:cNvSpPr/>
      </dsp:nvSpPr>
      <dsp:spPr>
        <a:xfrm>
          <a:off x="2809127" y="3632454"/>
          <a:ext cx="2185934" cy="1311560"/>
        </a:xfrm>
        <a:prstGeom prst="rect">
          <a:avLst/>
        </a:prstGeom>
        <a:solidFill>
          <a:schemeClr val="accent5">
            <a:shade val="80000"/>
            <a:hueOff val="254598"/>
            <a:satOff val="7596"/>
            <a:lumOff val="222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slop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113" tIns="112434" rIns="107113" bIns="112434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800" kern="1200" dirty="0"/>
            <a:t>Lack of audit tools</a:t>
          </a:r>
        </a:p>
      </dsp:txBody>
      <dsp:txXfrm>
        <a:off x="2809127" y="3632454"/>
        <a:ext cx="2185934" cy="13115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6A270C-44AA-4A9F-90CC-3C3BB9BEB7D1}">
      <dsp:nvSpPr>
        <dsp:cNvPr id="0" name=""/>
        <dsp:cNvSpPr/>
      </dsp:nvSpPr>
      <dsp:spPr>
        <a:xfrm>
          <a:off x="907062" y="0"/>
          <a:ext cx="4736937" cy="2065203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/>
        </a:scene3d>
        <a:sp3d>
          <a:bevelT prst="slope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600" b="1" kern="12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Tactical analytics</a:t>
          </a:r>
        </a:p>
      </dsp:txBody>
      <dsp:txXfrm>
        <a:off x="1568527" y="243531"/>
        <a:ext cx="2731207" cy="1578140"/>
      </dsp:txXfrm>
    </dsp:sp>
    <dsp:sp modelId="{61CD5CEF-1916-4126-BD7C-8CD3B3FA8ABD}">
      <dsp:nvSpPr>
        <dsp:cNvPr id="0" name=""/>
        <dsp:cNvSpPr/>
      </dsp:nvSpPr>
      <dsp:spPr>
        <a:xfrm>
          <a:off x="3613462" y="11286"/>
          <a:ext cx="4283108" cy="2065203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6352043"/>
                <a:satOff val="20341"/>
                <a:lumOff val="-92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6352043"/>
                <a:satOff val="20341"/>
                <a:lumOff val="-92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6352043"/>
                <a:satOff val="20341"/>
                <a:lumOff val="-92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/>
        </a:scene3d>
        <a:sp3d>
          <a:bevelT prst="slope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500" b="1" kern="12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</a:t>
          </a:r>
          <a:r>
            <a:rPr lang="en-ZA" sz="1600" b="1" kern="12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Active Analytics</a:t>
          </a:r>
          <a:r>
            <a:rPr lang="en-ZA" sz="2500" b="1" kern="12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</dsp:txBody>
      <dsp:txXfrm>
        <a:off x="4828939" y="254818"/>
        <a:ext cx="2469540" cy="15781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68FCE7-F422-4C16-BE0D-FF2886DD2A98}">
      <dsp:nvSpPr>
        <dsp:cNvPr id="0" name=""/>
        <dsp:cNvSpPr/>
      </dsp:nvSpPr>
      <dsp:spPr>
        <a:xfrm>
          <a:off x="1685" y="0"/>
          <a:ext cx="2621905" cy="39921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b="1" kern="1200" dirty="0"/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Predictive Analytics</a:t>
          </a:r>
          <a:endParaRPr lang="en-US" sz="2000" b="1" kern="1200" dirty="0"/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b="1" kern="1200" dirty="0"/>
        </a:p>
      </dsp:txBody>
      <dsp:txXfrm>
        <a:off x="1685" y="1596854"/>
        <a:ext cx="2621905" cy="1596854"/>
      </dsp:txXfrm>
    </dsp:sp>
    <dsp:sp modelId="{3FDE703B-90EB-408A-8EEF-93DD5A913C75}">
      <dsp:nvSpPr>
        <dsp:cNvPr id="0" name=""/>
        <dsp:cNvSpPr/>
      </dsp:nvSpPr>
      <dsp:spPr>
        <a:xfrm>
          <a:off x="647947" y="239528"/>
          <a:ext cx="1329381" cy="132938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57C3C47-CBA2-436C-B7E5-DE0D3FF44E98}">
      <dsp:nvSpPr>
        <dsp:cNvPr id="0" name=""/>
        <dsp:cNvSpPr/>
      </dsp:nvSpPr>
      <dsp:spPr>
        <a:xfrm>
          <a:off x="2702247" y="0"/>
          <a:ext cx="2621905" cy="39921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Machine Learning</a:t>
          </a:r>
        </a:p>
      </dsp:txBody>
      <dsp:txXfrm>
        <a:off x="2702247" y="1596854"/>
        <a:ext cx="2621905" cy="1596854"/>
      </dsp:txXfrm>
    </dsp:sp>
    <dsp:sp modelId="{F35B685B-58DE-4731-89C5-4E0EAFF09B61}">
      <dsp:nvSpPr>
        <dsp:cNvPr id="0" name=""/>
        <dsp:cNvSpPr/>
      </dsp:nvSpPr>
      <dsp:spPr>
        <a:xfrm>
          <a:off x="3348509" y="239528"/>
          <a:ext cx="1329381" cy="132938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D5F2DF3-D4BD-40DA-BEFC-232B93A0F27A}">
      <dsp:nvSpPr>
        <dsp:cNvPr id="0" name=""/>
        <dsp:cNvSpPr/>
      </dsp:nvSpPr>
      <dsp:spPr>
        <a:xfrm>
          <a:off x="5402809" y="0"/>
          <a:ext cx="2621905" cy="39921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Artificial Intelligence</a:t>
          </a:r>
        </a:p>
      </dsp:txBody>
      <dsp:txXfrm>
        <a:off x="5402809" y="1596854"/>
        <a:ext cx="2621905" cy="1596854"/>
      </dsp:txXfrm>
    </dsp:sp>
    <dsp:sp modelId="{FADBA6F1-7D57-427E-89A4-E689B18C8BBD}">
      <dsp:nvSpPr>
        <dsp:cNvPr id="0" name=""/>
        <dsp:cNvSpPr/>
      </dsp:nvSpPr>
      <dsp:spPr>
        <a:xfrm>
          <a:off x="6049071" y="239528"/>
          <a:ext cx="1329381" cy="132938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0E809E3-8AA2-4BE6-A671-22946702F1F4}">
      <dsp:nvSpPr>
        <dsp:cNvPr id="0" name=""/>
        <dsp:cNvSpPr/>
      </dsp:nvSpPr>
      <dsp:spPr>
        <a:xfrm>
          <a:off x="321055" y="3193708"/>
          <a:ext cx="7384288" cy="598820"/>
        </a:xfrm>
        <a:prstGeom prst="leftRightArrow">
          <a:avLst/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31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92763" y="0"/>
            <a:ext cx="427990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20A146-3FB3-47B3-A155-D59EC35A0F46}" type="datetimeFigureOut">
              <a:rPr lang="en-ZA" smtClean="0"/>
              <a:t>2022/12/02</a:t>
            </a:fld>
            <a:endParaRPr lang="en-Z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363"/>
            <a:ext cx="4278313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92763" y="6456363"/>
            <a:ext cx="4279900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EB4F7E-B12C-4165-8A12-B35C70B92A45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433464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278842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93123" y="1"/>
            <a:ext cx="4278842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5AE80B-C4FE-42CA-BF0A-1EBF31623859}" type="datetimeFigureOut">
              <a:rPr lang="en-ZA" smtClean="0"/>
              <a:t>2022/12/02</a:t>
            </a:fld>
            <a:endParaRPr lang="en-Z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87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7425" y="3271381"/>
            <a:ext cx="789940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278842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93123" y="6456612"/>
            <a:ext cx="4278842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6AA8F2-AB98-483C-AB97-C7DAF45694A3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7930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29" algn="l" defTabSz="9142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0" algn="l" defTabSz="9142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0" algn="l" defTabSz="9142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0" algn="l" defTabSz="9142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50" algn="l" defTabSz="9142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79" algn="l" defTabSz="9142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09" algn="l" defTabSz="9142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40" algn="l" defTabSz="9142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42E605-87B2-4741-B384-D0BDB1B74C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738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42E605-87B2-4741-B384-D0BDB1B74C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81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42E605-87B2-4741-B384-D0BDB1B74C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314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42E605-87B2-4741-B384-D0BDB1B74C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434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42E605-87B2-4741-B384-D0BDB1B74C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705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42E605-87B2-4741-B384-D0BDB1B74C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852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AA8F2-AB98-483C-AB97-C7DAF45694A3}" type="slidenum">
              <a:rPr lang="en-ZA" smtClean="0"/>
              <a:t>12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58454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AA8F2-AB98-483C-AB97-C7DAF45694A3}" type="slidenum">
              <a:rPr lang="en-ZA" smtClean="0"/>
              <a:t>23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89152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6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6.png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4.sv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8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8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8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2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2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5.sv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7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7.sv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8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8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8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8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8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8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7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7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7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7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7.sv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7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2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2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2.sv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2.sv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2.sv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2.sv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sv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sv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sv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sv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sv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6.pn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6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6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6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6.png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6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769600" cy="48736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lang="en-US" sz="3600" kern="1200" dirty="0">
                <a:solidFill>
                  <a:srgbClr val="00A88E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914402"/>
            <a:ext cx="10972800" cy="52117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4307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86412" y="6355916"/>
            <a:ext cx="4113487" cy="365415"/>
          </a:xfrm>
        </p:spPr>
        <p:txBody>
          <a:bodyPr/>
          <a:lstStyle>
            <a:lvl1pPr algn="r">
              <a:defRPr/>
            </a:lvl1pPr>
          </a:lstStyle>
          <a:p>
            <a:pPr defTabSz="945335"/>
            <a:r>
              <a:rPr lang="en-US" b="1" baseline="3000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en-US" b="1" baseline="300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43856" y="6355916"/>
            <a:ext cx="509876" cy="365415"/>
          </a:xfrm>
        </p:spPr>
        <p:txBody>
          <a:bodyPr/>
          <a:lstStyle/>
          <a:p>
            <a:pPr defTabSz="945335"/>
            <a:fld id="{E6D70A86-45BC-403B-81AA-E7ADA8038DE0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 defTabSz="945335"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870858" y="1963746"/>
            <a:ext cx="10515464" cy="4351887"/>
          </a:xfrm>
        </p:spPr>
        <p:txBody>
          <a:bodyPr>
            <a:normAutofit/>
          </a:bodyPr>
          <a:lstStyle>
            <a:lvl1pPr marL="414294" indent="-414294">
              <a:buFont typeface="Calibri" panose="020F0502020204030204" pitchFamily="34" charset="0"/>
              <a:buChar char="›"/>
              <a:defRPr sz="2175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25015" indent="-310720">
              <a:buFont typeface="Calibri" panose="020F0502020204030204" pitchFamily="34" charset="0"/>
              <a:buChar char="›"/>
              <a:defRPr sz="1812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307" indent="-310720">
              <a:buFont typeface="Calibri" panose="020F0502020204030204" pitchFamily="34" charset="0"/>
              <a:buChar char="›"/>
              <a:defRPr sz="163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01815" indent="-258934">
              <a:buFont typeface="Calibri" panose="020F0502020204030204" pitchFamily="34" charset="0"/>
              <a:buChar char="›"/>
              <a:defRPr sz="14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16108" indent="-258934">
              <a:buFont typeface="Calibri" panose="020F0502020204030204" pitchFamily="34" charset="0"/>
              <a:buChar char="›"/>
              <a:defRPr sz="14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2" y="645326"/>
            <a:ext cx="10515600" cy="104536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1087"/>
              </a:spcBef>
              <a:defRPr sz="290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109258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2">
            <a:extLst>
              <a:ext uri="{FF2B5EF4-FFF2-40B4-BE49-F238E27FC236}">
                <a16:creationId xmlns:a16="http://schemas.microsoft.com/office/drawing/2014/main" id="{5EDD2C9B-3727-7B49-808C-93A163A7A9D0}"/>
              </a:ext>
            </a:extLst>
          </p:cNvPr>
          <p:cNvSpPr/>
          <p:nvPr userDrawn="1"/>
        </p:nvSpPr>
        <p:spPr>
          <a:xfrm>
            <a:off x="11508801" y="6408995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C434394-B81E-4947-98DA-9D2EA900C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383963"/>
            <a:ext cx="480000" cy="240000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474F7A1-0C12-8841-9835-D4C4F4CB997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0405" y="1481472"/>
            <a:ext cx="5502924" cy="4351339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F5C33A4-3EED-2A48-8701-074C1EE1C8B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28673" y="1481472"/>
            <a:ext cx="5502924" cy="4351339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F75B19-19B1-3D47-89A3-9248BDC4E3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8022" y="6459823"/>
            <a:ext cx="2184275" cy="6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168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45879" y="1490437"/>
            <a:ext cx="7446027" cy="3811587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ADBD6228-599A-EF4E-8BCC-597D3380D43A}"/>
              </a:ext>
            </a:extLst>
          </p:cNvPr>
          <p:cNvSpPr/>
          <p:nvPr userDrawn="1"/>
        </p:nvSpPr>
        <p:spPr>
          <a:xfrm>
            <a:off x="11508801" y="6408995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BD06ACC-66B8-6C46-92FB-0E341BEEA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383963"/>
            <a:ext cx="480000" cy="240000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D4350F3-B31A-D24F-A010-059969FC9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403" y="1481473"/>
            <a:ext cx="3932237" cy="3811588"/>
          </a:xfr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F75B19-19B1-3D47-89A3-9248BDC4E3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477753"/>
            <a:ext cx="2184275" cy="6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3101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BD06ACC-66B8-6C46-92FB-0E341BEEA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383963"/>
            <a:ext cx="480000" cy="240000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58885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2241318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BD06ACC-66B8-6C46-92FB-0E341BEEA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383963"/>
            <a:ext cx="480000" cy="240000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66713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0404" y="1490437"/>
            <a:ext cx="11471459" cy="4351339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object 12">
            <a:extLst>
              <a:ext uri="{FF2B5EF4-FFF2-40B4-BE49-F238E27FC236}">
                <a16:creationId xmlns:a16="http://schemas.microsoft.com/office/drawing/2014/main" id="{2A120EC6-27D2-9F42-933C-AEA48388FE11}"/>
              </a:ext>
            </a:extLst>
          </p:cNvPr>
          <p:cNvSpPr/>
          <p:nvPr userDrawn="1"/>
        </p:nvSpPr>
        <p:spPr>
          <a:xfrm>
            <a:off x="11508801" y="6408995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A1F1115-48E7-1E4B-A2FB-A7662D9D2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383963"/>
            <a:ext cx="480000" cy="240000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3" name="Graphic 153">
            <a:extLst>
              <a:ext uri="{FF2B5EF4-FFF2-40B4-BE49-F238E27FC236}">
                <a16:creationId xmlns:a16="http://schemas.microsoft.com/office/drawing/2014/main" id="{AF59D8A0-CC45-294F-BC43-FE43BB15C9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88170" y="341479"/>
            <a:ext cx="278021" cy="304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F75B19-19B1-3D47-89A3-9248BDC4E3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477753"/>
            <a:ext cx="2184275" cy="6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397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404" y="1481472"/>
            <a:ext cx="5437777" cy="199691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67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5F22F58-4182-454B-B08C-7AF7236101C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60404" y="1921668"/>
            <a:ext cx="5437777" cy="365314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74F5E3E-8A90-AF40-B089-6D0718E853B9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393821" y="1481472"/>
            <a:ext cx="5437777" cy="199691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67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D5D1B27-45B3-E34F-8F65-DC629D7DB8F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393821" y="1921668"/>
            <a:ext cx="5437777" cy="365314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object 12">
            <a:extLst>
              <a:ext uri="{FF2B5EF4-FFF2-40B4-BE49-F238E27FC236}">
                <a16:creationId xmlns:a16="http://schemas.microsoft.com/office/drawing/2014/main" id="{5454C47A-969D-9342-9B45-C781C1125813}"/>
              </a:ext>
            </a:extLst>
          </p:cNvPr>
          <p:cNvSpPr/>
          <p:nvPr userDrawn="1"/>
        </p:nvSpPr>
        <p:spPr>
          <a:xfrm>
            <a:off x="11508801" y="6491541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rgbClr val="DEAA02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989F9087-DB2B-4E41-B06A-4E1250A08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466509"/>
            <a:ext cx="480000" cy="240000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8" name="Graphic 153">
            <a:extLst>
              <a:ext uri="{FF2B5EF4-FFF2-40B4-BE49-F238E27FC236}">
                <a16:creationId xmlns:a16="http://schemas.microsoft.com/office/drawing/2014/main" id="{73B19B4F-E958-0B44-9C2F-C66264FAB2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29359" y="345083"/>
            <a:ext cx="278021" cy="3043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F75B19-19B1-3D47-89A3-9248BDC4E3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549473"/>
            <a:ext cx="2184275" cy="6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8413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976214" y="523929"/>
            <a:ext cx="10433556" cy="427894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defRPr lang="en-US" sz="2400" b="1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Content Placeholder 7"/>
          <p:cNvSpPr>
            <a:spLocks noGrp="1"/>
          </p:cNvSpPr>
          <p:nvPr>
            <p:ph sz="quarter" idx="10"/>
          </p:nvPr>
        </p:nvSpPr>
        <p:spPr>
          <a:xfrm>
            <a:off x="1140977" y="1238081"/>
            <a:ext cx="10398294" cy="47743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71708D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 sz="2000">
                <a:solidFill>
                  <a:srgbClr val="71708D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defRPr sz="1800">
                <a:solidFill>
                  <a:srgbClr val="71708D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defRPr sz="1600">
                <a:solidFill>
                  <a:srgbClr val="71708D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defRPr sz="1600">
                <a:solidFill>
                  <a:srgbClr val="71708D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5EDD2C9B-3727-7B49-808C-93A163A7A9D0}"/>
              </a:ext>
            </a:extLst>
          </p:cNvPr>
          <p:cNvSpPr/>
          <p:nvPr userDrawn="1"/>
        </p:nvSpPr>
        <p:spPr>
          <a:xfrm>
            <a:off x="11508801" y="6408995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89F9087-DB2B-4E41-B06A-4E1250A08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379483"/>
            <a:ext cx="480000" cy="240000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F75B19-19B1-3D47-89A3-9248BDC4E3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468788"/>
            <a:ext cx="2184275" cy="6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501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rategic Goal 4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2">
            <a:extLst>
              <a:ext uri="{FF2B5EF4-FFF2-40B4-BE49-F238E27FC236}">
                <a16:creationId xmlns:a16="http://schemas.microsoft.com/office/drawing/2014/main" id="{300A48F4-E5D3-3B44-A983-85324A7812AF}"/>
              </a:ext>
            </a:extLst>
          </p:cNvPr>
          <p:cNvSpPr/>
          <p:nvPr userDrawn="1"/>
        </p:nvSpPr>
        <p:spPr>
          <a:xfrm>
            <a:off x="11508801" y="6408997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rgbClr val="A90236"/>
          </a:solidFill>
        </p:spPr>
        <p:txBody>
          <a:bodyPr wrap="square" lIns="0" tIns="0" rIns="0" bIns="0" rtlCol="0"/>
          <a:lstStyle/>
          <a:p>
            <a:endParaRPr sz="496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7BC0B9-C72D-F44A-AF89-5AE00FED6D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459823"/>
            <a:ext cx="2184275" cy="68411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36AE912-7BBF-2846-8AF2-20DF2CAD8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409367"/>
            <a:ext cx="341552" cy="177513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72BFC5D-832F-D14D-A55A-EDAD4012DE7A}"/>
              </a:ext>
            </a:extLst>
          </p:cNvPr>
          <p:cNvCxnSpPr/>
          <p:nvPr userDrawn="1"/>
        </p:nvCxnSpPr>
        <p:spPr>
          <a:xfrm>
            <a:off x="8588828" y="1824867"/>
            <a:ext cx="0" cy="3615837"/>
          </a:xfrm>
          <a:prstGeom prst="line">
            <a:avLst/>
          </a:prstGeom>
          <a:ln w="12700">
            <a:solidFill>
              <a:srgbClr val="A902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26D85FB-4DE1-674D-828B-DAF15E1D5148}"/>
              </a:ext>
            </a:extLst>
          </p:cNvPr>
          <p:cNvGrpSpPr/>
          <p:nvPr userDrawn="1"/>
        </p:nvGrpSpPr>
        <p:grpSpPr>
          <a:xfrm>
            <a:off x="8133439" y="938889"/>
            <a:ext cx="892711" cy="892965"/>
            <a:chOff x="6117841" y="756673"/>
            <a:chExt cx="571500" cy="57150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A00C090-BFA2-AF4E-AF7C-8BC62BFC7B83}"/>
                </a:ext>
              </a:extLst>
            </p:cNvPr>
            <p:cNvSpPr/>
            <p:nvPr/>
          </p:nvSpPr>
          <p:spPr>
            <a:xfrm>
              <a:off x="6117841" y="756673"/>
              <a:ext cx="571500" cy="571500"/>
            </a:xfrm>
            <a:prstGeom prst="ellipse">
              <a:avLst/>
            </a:prstGeom>
            <a:solidFill>
              <a:srgbClr val="A902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23" name="Graphic 151">
              <a:extLst>
                <a:ext uri="{FF2B5EF4-FFF2-40B4-BE49-F238E27FC236}">
                  <a16:creationId xmlns:a16="http://schemas.microsoft.com/office/drawing/2014/main" id="{C497688C-7DFC-E242-931C-BD748D917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242161" y="877918"/>
              <a:ext cx="326397" cy="329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1736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86412" y="6355916"/>
            <a:ext cx="4113487" cy="365415"/>
          </a:xfrm>
        </p:spPr>
        <p:txBody>
          <a:bodyPr/>
          <a:lstStyle>
            <a:lvl1pPr algn="r">
              <a:defRPr/>
            </a:lvl1pPr>
          </a:lstStyle>
          <a:p>
            <a:pPr defTabSz="945335"/>
            <a:r>
              <a:rPr lang="en-US" b="1" baseline="3000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en-US" b="1" baseline="300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43856" y="6355916"/>
            <a:ext cx="509876" cy="365415"/>
          </a:xfrm>
        </p:spPr>
        <p:txBody>
          <a:bodyPr/>
          <a:lstStyle/>
          <a:p>
            <a:pPr defTabSz="945335"/>
            <a:fld id="{E6D70A86-45BC-403B-81AA-E7ADA8038DE0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 defTabSz="945335"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Content Placeholder 1"/>
          <p:cNvSpPr>
            <a:spLocks noGrp="1"/>
          </p:cNvSpPr>
          <p:nvPr>
            <p:ph idx="1" hasCustomPrompt="1"/>
          </p:nvPr>
        </p:nvSpPr>
        <p:spPr>
          <a:xfrm>
            <a:off x="838269" y="1825636"/>
            <a:ext cx="10515464" cy="643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lnSpc>
                <a:spcPct val="100000"/>
              </a:lnSpc>
              <a:spcBef>
                <a:spcPts val="1100"/>
              </a:spcBef>
              <a:buNone/>
              <a:defRPr sz="816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indent="0" algn="just">
              <a:lnSpc>
                <a:spcPct val="100000"/>
              </a:lnSpc>
              <a:spcBef>
                <a:spcPts val="1100"/>
              </a:spcBef>
              <a:buNone/>
            </a:pPr>
            <a:r>
              <a:rPr lang="en-ZA" sz="1812" dirty="0"/>
              <a:t>Text</a:t>
            </a:r>
            <a:endParaRPr lang="en-ZA" sz="1087" dirty="0">
              <a:solidFill>
                <a:srgbClr val="0070C0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2" y="645326"/>
            <a:ext cx="10515600" cy="104536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1087"/>
              </a:spcBef>
              <a:defRPr sz="290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0979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86412" y="6355916"/>
            <a:ext cx="4113487" cy="365415"/>
          </a:xfrm>
        </p:spPr>
        <p:txBody>
          <a:bodyPr/>
          <a:lstStyle>
            <a:lvl1pPr algn="r">
              <a:defRPr/>
            </a:lvl1pPr>
          </a:lstStyle>
          <a:p>
            <a:pPr defTabSz="945335"/>
            <a:r>
              <a:rPr lang="en-US" b="1" baseline="3000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en-US" b="1" baseline="300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43856" y="6355916"/>
            <a:ext cx="509876" cy="365415"/>
          </a:xfrm>
        </p:spPr>
        <p:txBody>
          <a:bodyPr/>
          <a:lstStyle/>
          <a:p>
            <a:pPr defTabSz="945335"/>
            <a:fld id="{E6D70A86-45BC-403B-81AA-E7ADA8038DE0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 defTabSz="945335"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274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455" y="1122142"/>
            <a:ext cx="9143095" cy="2388143"/>
          </a:xfrm>
        </p:spPr>
        <p:txBody>
          <a:bodyPr anchor="b"/>
          <a:lstStyle>
            <a:lvl1pPr algn="ctr">
              <a:defRPr sz="5437"/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455" y="3602356"/>
            <a:ext cx="9143095" cy="1655876"/>
          </a:xfrm>
        </p:spPr>
        <p:txBody>
          <a:bodyPr/>
          <a:lstStyle>
            <a:lvl1pPr marL="0" indent="0" algn="ctr">
              <a:buNone/>
              <a:defRPr sz="2175"/>
            </a:lvl1pPr>
            <a:lvl2pPr marL="414294" indent="0" algn="ctr">
              <a:buNone/>
              <a:defRPr sz="1812"/>
            </a:lvl2pPr>
            <a:lvl3pPr marL="828587" indent="0" algn="ctr">
              <a:buNone/>
              <a:defRPr sz="1631"/>
            </a:lvl3pPr>
            <a:lvl4pPr marL="1242881" indent="0" algn="ctr">
              <a:buNone/>
              <a:defRPr sz="1450"/>
            </a:lvl4pPr>
            <a:lvl5pPr marL="1657175" indent="0" algn="ctr">
              <a:buNone/>
              <a:defRPr sz="1450"/>
            </a:lvl5pPr>
            <a:lvl6pPr marL="2071468" indent="0" algn="ctr">
              <a:buNone/>
              <a:defRPr sz="1450"/>
            </a:lvl6pPr>
            <a:lvl7pPr marL="2485762" indent="0" algn="ctr">
              <a:buNone/>
              <a:defRPr sz="1450"/>
            </a:lvl7pPr>
            <a:lvl8pPr marL="2900055" indent="0" algn="ctr">
              <a:buNone/>
              <a:defRPr sz="1450"/>
            </a:lvl8pPr>
            <a:lvl9pPr marL="3314350" indent="0" algn="ctr">
              <a:buNone/>
              <a:defRPr sz="145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45335"/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45335"/>
            <a:r>
              <a:rPr lang="en-ZA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45335"/>
            <a:fld id="{B056ABAF-BCC4-4878-8158-CE6F7D3F4D0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 defTabSz="945335"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" y="1122"/>
            <a:ext cx="12191490" cy="685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093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455" y="1122142"/>
            <a:ext cx="9143095" cy="2388143"/>
          </a:xfrm>
        </p:spPr>
        <p:txBody>
          <a:bodyPr anchor="b"/>
          <a:lstStyle>
            <a:lvl1pPr algn="ctr">
              <a:defRPr sz="5437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455" y="3602356"/>
            <a:ext cx="9143095" cy="1655876"/>
          </a:xfrm>
        </p:spPr>
        <p:txBody>
          <a:bodyPr/>
          <a:lstStyle>
            <a:lvl1pPr marL="0" indent="0" algn="ctr">
              <a:buNone/>
              <a:defRPr sz="2175"/>
            </a:lvl1pPr>
            <a:lvl2pPr marL="414294" indent="0" algn="ctr">
              <a:buNone/>
              <a:defRPr sz="1812"/>
            </a:lvl2pPr>
            <a:lvl3pPr marL="828587" indent="0" algn="ctr">
              <a:buNone/>
              <a:defRPr sz="1631"/>
            </a:lvl3pPr>
            <a:lvl4pPr marL="1242881" indent="0" algn="ctr">
              <a:buNone/>
              <a:defRPr sz="1450"/>
            </a:lvl4pPr>
            <a:lvl5pPr marL="1657175" indent="0" algn="ctr">
              <a:buNone/>
              <a:defRPr sz="1450"/>
            </a:lvl5pPr>
            <a:lvl6pPr marL="2071468" indent="0" algn="ctr">
              <a:buNone/>
              <a:defRPr sz="1450"/>
            </a:lvl6pPr>
            <a:lvl7pPr marL="2485762" indent="0" algn="ctr">
              <a:buNone/>
              <a:defRPr sz="1450"/>
            </a:lvl7pPr>
            <a:lvl8pPr marL="2900055" indent="0" algn="ctr">
              <a:buNone/>
              <a:defRPr sz="1450"/>
            </a:lvl8pPr>
            <a:lvl9pPr marL="3314350" indent="0" algn="ctr">
              <a:buNone/>
              <a:defRPr sz="145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86412" y="6355916"/>
            <a:ext cx="4113487" cy="365415"/>
          </a:xfrm>
        </p:spPr>
        <p:txBody>
          <a:bodyPr/>
          <a:lstStyle>
            <a:lvl1pPr algn="r">
              <a:defRPr/>
            </a:lvl1pPr>
          </a:lstStyle>
          <a:p>
            <a:pPr defTabSz="945335"/>
            <a:r>
              <a:rPr lang="en-US" b="1" baseline="3000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en-US" b="1" baseline="300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43856" y="6355916"/>
            <a:ext cx="509876" cy="365415"/>
          </a:xfrm>
        </p:spPr>
        <p:txBody>
          <a:bodyPr/>
          <a:lstStyle/>
          <a:p>
            <a:pPr defTabSz="945335"/>
            <a:fld id="{E6D70A86-45BC-403B-81AA-E7ADA8038DE0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 defTabSz="945335"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867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86412" y="6355916"/>
            <a:ext cx="4113487" cy="365415"/>
          </a:xfrm>
        </p:spPr>
        <p:txBody>
          <a:bodyPr/>
          <a:lstStyle>
            <a:lvl1pPr algn="r">
              <a:defRPr/>
            </a:lvl1pPr>
          </a:lstStyle>
          <a:p>
            <a:pPr defTabSz="945335"/>
            <a:r>
              <a:rPr lang="en-US" b="1" baseline="3000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en-US" b="1" baseline="300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43856" y="6355916"/>
            <a:ext cx="509876" cy="365415"/>
          </a:xfrm>
        </p:spPr>
        <p:txBody>
          <a:bodyPr/>
          <a:lstStyle/>
          <a:p>
            <a:pPr defTabSz="945335"/>
            <a:fld id="{E6D70A86-45BC-403B-81AA-E7ADA8038DE0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 defTabSz="945335"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838269" y="1825638"/>
            <a:ext cx="10515464" cy="4351887"/>
          </a:xfrm>
        </p:spPr>
        <p:txBody>
          <a:bodyPr>
            <a:normAutofit/>
          </a:bodyPr>
          <a:lstStyle>
            <a:lvl1pPr marL="414294" indent="-414294">
              <a:buFont typeface="Calibri" panose="020F0502020204030204" pitchFamily="34" charset="0"/>
              <a:buChar char="›"/>
              <a:defRPr sz="2175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25015" indent="-310720">
              <a:buFont typeface="Calibri" panose="020F0502020204030204" pitchFamily="34" charset="0"/>
              <a:buChar char="›"/>
              <a:defRPr sz="1812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307" indent="-310720">
              <a:buFont typeface="Calibri" panose="020F0502020204030204" pitchFamily="34" charset="0"/>
              <a:buChar char="›"/>
              <a:defRPr sz="163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01815" indent="-258934">
              <a:buFont typeface="Calibri" panose="020F0502020204030204" pitchFamily="34" charset="0"/>
              <a:buChar char="›"/>
              <a:defRPr sz="14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16108" indent="-258934">
              <a:buFont typeface="Calibri" panose="020F0502020204030204" pitchFamily="34" charset="0"/>
              <a:buChar char="›"/>
              <a:defRPr sz="14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2" y="645326"/>
            <a:ext cx="10515600" cy="104536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1087"/>
              </a:spcBef>
              <a:defRPr sz="290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68397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86412" y="6355916"/>
            <a:ext cx="4113487" cy="365415"/>
          </a:xfrm>
        </p:spPr>
        <p:txBody>
          <a:bodyPr/>
          <a:lstStyle>
            <a:lvl1pPr algn="r">
              <a:defRPr/>
            </a:lvl1pPr>
          </a:lstStyle>
          <a:p>
            <a:pPr defTabSz="945335"/>
            <a:r>
              <a:rPr lang="en-ZA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43856" y="6355916"/>
            <a:ext cx="509876" cy="365415"/>
          </a:xfrm>
        </p:spPr>
        <p:txBody>
          <a:bodyPr/>
          <a:lstStyle/>
          <a:p>
            <a:pPr defTabSz="945335"/>
            <a:fld id="{E6D70A86-45BC-403B-81AA-E7ADA8038DE0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 defTabSz="945335"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Content Placeholder 1"/>
          <p:cNvSpPr>
            <a:spLocks noGrp="1"/>
          </p:cNvSpPr>
          <p:nvPr>
            <p:ph idx="1" hasCustomPrompt="1"/>
          </p:nvPr>
        </p:nvSpPr>
        <p:spPr>
          <a:xfrm>
            <a:off x="838269" y="1825636"/>
            <a:ext cx="10515464" cy="643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lnSpc>
                <a:spcPct val="100000"/>
              </a:lnSpc>
              <a:spcBef>
                <a:spcPts val="1100"/>
              </a:spcBef>
              <a:buNone/>
              <a:defRPr sz="816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indent="0" algn="just">
              <a:lnSpc>
                <a:spcPct val="100000"/>
              </a:lnSpc>
              <a:spcBef>
                <a:spcPts val="1100"/>
              </a:spcBef>
              <a:buNone/>
            </a:pPr>
            <a:r>
              <a:rPr lang="en-ZA" sz="1812" dirty="0"/>
              <a:t>Text</a:t>
            </a:r>
            <a:endParaRPr lang="en-ZA" sz="1087" dirty="0">
              <a:solidFill>
                <a:srgbClr val="0070C0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2" y="645326"/>
            <a:ext cx="10515600" cy="104536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1087"/>
              </a:spcBef>
              <a:defRPr sz="290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16037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86412" y="6355916"/>
            <a:ext cx="4113487" cy="365415"/>
          </a:xfrm>
        </p:spPr>
        <p:txBody>
          <a:bodyPr/>
          <a:lstStyle>
            <a:lvl1pPr algn="r">
              <a:defRPr/>
            </a:lvl1pPr>
          </a:lstStyle>
          <a:p>
            <a:pPr defTabSz="945335"/>
            <a:r>
              <a:rPr lang="en-US" b="1" baseline="3000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en-US" b="1" baseline="300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43856" y="6355916"/>
            <a:ext cx="509876" cy="365415"/>
          </a:xfrm>
        </p:spPr>
        <p:txBody>
          <a:bodyPr/>
          <a:lstStyle/>
          <a:p>
            <a:pPr defTabSz="945335"/>
            <a:fld id="{E6D70A86-45BC-403B-81AA-E7ADA8038DE0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 defTabSz="945335"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5470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78" y="457488"/>
            <a:ext cx="3932436" cy="1599768"/>
          </a:xfrm>
        </p:spPr>
        <p:txBody>
          <a:bodyPr anchor="b"/>
          <a:lstStyle>
            <a:lvl1pPr>
              <a:defRPr sz="29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503" y="986908"/>
            <a:ext cx="6172041" cy="4874114"/>
          </a:xfrm>
        </p:spPr>
        <p:txBody>
          <a:bodyPr/>
          <a:lstStyle>
            <a:lvl1pPr>
              <a:defRPr sz="2900"/>
            </a:lvl1pPr>
            <a:lvl2pPr>
              <a:defRPr sz="2537"/>
            </a:lvl2pPr>
            <a:lvl3pPr>
              <a:defRPr sz="2175"/>
            </a:lvl3pPr>
            <a:lvl4pPr>
              <a:defRPr sz="1812"/>
            </a:lvl4pPr>
            <a:lvl5pPr>
              <a:defRPr sz="1812"/>
            </a:lvl5pPr>
            <a:lvl6pPr>
              <a:defRPr sz="1812"/>
            </a:lvl6pPr>
            <a:lvl7pPr>
              <a:defRPr sz="1812"/>
            </a:lvl7pPr>
            <a:lvl8pPr>
              <a:defRPr sz="1812"/>
            </a:lvl8pPr>
            <a:lvl9pPr>
              <a:defRPr sz="181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78" y="2057258"/>
            <a:ext cx="3932436" cy="3812397"/>
          </a:xfrm>
        </p:spPr>
        <p:txBody>
          <a:bodyPr/>
          <a:lstStyle>
            <a:lvl1pPr marL="0" indent="0">
              <a:buNone/>
              <a:defRPr sz="1450"/>
            </a:lvl1pPr>
            <a:lvl2pPr marL="414294" indent="0">
              <a:buNone/>
              <a:defRPr sz="1269"/>
            </a:lvl2pPr>
            <a:lvl3pPr marL="828587" indent="0">
              <a:buNone/>
              <a:defRPr sz="1087"/>
            </a:lvl3pPr>
            <a:lvl4pPr marL="1242881" indent="0">
              <a:buNone/>
              <a:defRPr sz="906"/>
            </a:lvl4pPr>
            <a:lvl5pPr marL="1657175" indent="0">
              <a:buNone/>
              <a:defRPr sz="906"/>
            </a:lvl5pPr>
            <a:lvl6pPr marL="2071468" indent="0">
              <a:buNone/>
              <a:defRPr sz="906"/>
            </a:lvl6pPr>
            <a:lvl7pPr marL="2485762" indent="0">
              <a:buNone/>
              <a:defRPr sz="906"/>
            </a:lvl7pPr>
            <a:lvl8pPr marL="2900055" indent="0">
              <a:buNone/>
              <a:defRPr sz="906"/>
            </a:lvl8pPr>
            <a:lvl9pPr marL="3314350" indent="0">
              <a:buNone/>
              <a:defRPr sz="9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86412" y="6355916"/>
            <a:ext cx="4113487" cy="365415"/>
          </a:xfrm>
        </p:spPr>
        <p:txBody>
          <a:bodyPr/>
          <a:lstStyle>
            <a:lvl1pPr algn="r">
              <a:defRPr/>
            </a:lvl1pPr>
          </a:lstStyle>
          <a:p>
            <a:pPr defTabSz="945335"/>
            <a:r>
              <a:rPr lang="en-US" b="1" baseline="3000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en-US" b="1" baseline="300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43856" y="6355916"/>
            <a:ext cx="509876" cy="365415"/>
          </a:xfrm>
        </p:spPr>
        <p:txBody>
          <a:bodyPr/>
          <a:lstStyle/>
          <a:p>
            <a:pPr defTabSz="945335"/>
            <a:fld id="{E6D70A86-45BC-403B-81AA-E7ADA8038DE0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 defTabSz="945335"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34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542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289449"/>
            <a:ext cx="1016000" cy="2286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D24C56"/>
                </a:solidFill>
              </a:defRPr>
            </a:lvl1pPr>
          </a:lstStyle>
          <a:p>
            <a:pPr defTabSz="914354">
              <a:defRPr/>
            </a:pPr>
            <a:fld id="{229CBAE0-C9DC-48E5-BC21-54F13D4EB498}" type="slidenum">
              <a:rPr lang="en-US" smtClean="0"/>
              <a:pPr defTabSz="914354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8287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food&#10;&#10;Description automatically generated">
            <a:extLst>
              <a:ext uri="{FF2B5EF4-FFF2-40B4-BE49-F238E27FC236}">
                <a16:creationId xmlns:a16="http://schemas.microsoft.com/office/drawing/2014/main" id="{2BEBE324-2963-9946-A56F-470DD43D5D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0595" y="698019"/>
            <a:ext cx="1995635" cy="1023735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DE13355-FA7F-2A46-A4CE-B36F30A1DE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089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022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>
            <a:extLst>
              <a:ext uri="{FF2B5EF4-FFF2-40B4-BE49-F238E27FC236}">
                <a16:creationId xmlns:a16="http://schemas.microsoft.com/office/drawing/2014/main" id="{6AEBC0B1-93BE-A34A-A94D-2C93473AF7D7}"/>
              </a:ext>
            </a:extLst>
          </p:cNvPr>
          <p:cNvSpPr/>
          <p:nvPr userDrawn="1"/>
        </p:nvSpPr>
        <p:spPr>
          <a:xfrm>
            <a:off x="360406" y="1004760"/>
            <a:ext cx="11471459" cy="0"/>
          </a:xfrm>
          <a:custGeom>
            <a:avLst/>
            <a:gdLst/>
            <a:ahLst/>
            <a:cxnLst/>
            <a:rect l="l" t="t" r="r" b="b"/>
            <a:pathLst>
              <a:path w="18917285">
                <a:moveTo>
                  <a:pt x="0" y="0"/>
                </a:moveTo>
                <a:lnTo>
                  <a:pt x="18916852" y="0"/>
                </a:lnTo>
              </a:path>
            </a:pathLst>
          </a:custGeom>
          <a:ln w="1047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9" name="object 12">
            <a:extLst>
              <a:ext uri="{FF2B5EF4-FFF2-40B4-BE49-F238E27FC236}">
                <a16:creationId xmlns:a16="http://schemas.microsoft.com/office/drawing/2014/main" id="{1BADC03F-F4F9-4349-994A-A87FB49B9DF4}"/>
              </a:ext>
            </a:extLst>
          </p:cNvPr>
          <p:cNvSpPr/>
          <p:nvPr userDrawn="1"/>
        </p:nvSpPr>
        <p:spPr>
          <a:xfrm>
            <a:off x="11508801" y="6408997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A874B5-F51D-534C-9A75-128907BD12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459823"/>
            <a:ext cx="2184275" cy="68411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7B38126-4095-904A-BEAC-BB0CA49DC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409367"/>
            <a:ext cx="341552" cy="177513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DA41D03-08E9-964C-B9E2-C2E1D12234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407" y="353551"/>
            <a:ext cx="6989167" cy="284553"/>
          </a:xfrm>
        </p:spPr>
        <p:txBody>
          <a:bodyPr lIns="0" tIns="36000" rIns="0" bIns="0">
            <a:normAutofit/>
          </a:bodyPr>
          <a:lstStyle>
            <a:lvl1pPr>
              <a:defRPr sz="2133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483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c Goal 1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2">
            <a:extLst>
              <a:ext uri="{FF2B5EF4-FFF2-40B4-BE49-F238E27FC236}">
                <a16:creationId xmlns:a16="http://schemas.microsoft.com/office/drawing/2014/main" id="{300A48F4-E5D3-3B44-A983-85324A7812AF}"/>
              </a:ext>
            </a:extLst>
          </p:cNvPr>
          <p:cNvSpPr/>
          <p:nvPr userDrawn="1"/>
        </p:nvSpPr>
        <p:spPr>
          <a:xfrm>
            <a:off x="11508801" y="6408997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rgbClr val="DEAA02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7BC0B9-C72D-F44A-AF89-5AE00FED6D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459823"/>
            <a:ext cx="2184275" cy="68411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36AE912-7BBF-2846-8AF2-20DF2CAD8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409367"/>
            <a:ext cx="341552" cy="177513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14F3B2F-5930-C64D-9B4F-35E945530943}"/>
              </a:ext>
            </a:extLst>
          </p:cNvPr>
          <p:cNvCxnSpPr/>
          <p:nvPr userDrawn="1"/>
        </p:nvCxnSpPr>
        <p:spPr>
          <a:xfrm>
            <a:off x="8588828" y="1824867"/>
            <a:ext cx="0" cy="3615837"/>
          </a:xfrm>
          <a:prstGeom prst="line">
            <a:avLst/>
          </a:prstGeom>
          <a:ln w="12700">
            <a:solidFill>
              <a:srgbClr val="DEAA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5A6CDC3-85C1-9B4C-9756-4C62364DF692}"/>
              </a:ext>
            </a:extLst>
          </p:cNvPr>
          <p:cNvGrpSpPr/>
          <p:nvPr userDrawn="1"/>
        </p:nvGrpSpPr>
        <p:grpSpPr>
          <a:xfrm>
            <a:off x="8140644" y="944940"/>
            <a:ext cx="912000" cy="912000"/>
            <a:chOff x="6126698" y="705361"/>
            <a:chExt cx="571500" cy="5715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51401F6-6709-7040-8A0E-76E85D1F7A72}"/>
                </a:ext>
              </a:extLst>
            </p:cNvPr>
            <p:cNvSpPr/>
            <p:nvPr/>
          </p:nvSpPr>
          <p:spPr>
            <a:xfrm>
              <a:off x="6126698" y="705361"/>
              <a:ext cx="571500" cy="571500"/>
            </a:xfrm>
            <a:prstGeom prst="ellipse">
              <a:avLst/>
            </a:prstGeom>
            <a:solidFill>
              <a:srgbClr val="DEAA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19" name="Graphic 153">
              <a:extLst>
                <a:ext uri="{FF2B5EF4-FFF2-40B4-BE49-F238E27FC236}">
                  <a16:creationId xmlns:a16="http://schemas.microsoft.com/office/drawing/2014/main" id="{1095EC3F-E841-CA45-9944-FB7C24FE01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284045" y="815170"/>
              <a:ext cx="339341" cy="3714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06172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c Go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50498493-0237-CE4D-A993-E78AA3413DE3}"/>
              </a:ext>
            </a:extLst>
          </p:cNvPr>
          <p:cNvSpPr/>
          <p:nvPr/>
        </p:nvSpPr>
        <p:spPr>
          <a:xfrm>
            <a:off x="11368479" y="257801"/>
            <a:ext cx="480000" cy="480000"/>
          </a:xfrm>
          <a:prstGeom prst="ellipse">
            <a:avLst/>
          </a:prstGeom>
          <a:solidFill>
            <a:srgbClr val="DEAA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300A48F4-E5D3-3B44-A983-85324A7812AF}"/>
              </a:ext>
            </a:extLst>
          </p:cNvPr>
          <p:cNvSpPr/>
          <p:nvPr userDrawn="1"/>
        </p:nvSpPr>
        <p:spPr>
          <a:xfrm>
            <a:off x="11508801" y="6408997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rgbClr val="DEAA02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7BC0B9-C72D-F44A-AF89-5AE00FED6D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459823"/>
            <a:ext cx="2184275" cy="68411"/>
          </a:xfrm>
          <a:prstGeom prst="rect">
            <a:avLst/>
          </a:prstGeom>
        </p:spPr>
      </p:pic>
      <p:sp>
        <p:nvSpPr>
          <p:cNvPr id="15" name="object 3">
            <a:extLst>
              <a:ext uri="{FF2B5EF4-FFF2-40B4-BE49-F238E27FC236}">
                <a16:creationId xmlns:a16="http://schemas.microsoft.com/office/drawing/2014/main" id="{06AE158D-F2B3-A643-B70C-8B4C69028D16}"/>
              </a:ext>
            </a:extLst>
          </p:cNvPr>
          <p:cNvSpPr/>
          <p:nvPr userDrawn="1"/>
        </p:nvSpPr>
        <p:spPr>
          <a:xfrm>
            <a:off x="360406" y="1004760"/>
            <a:ext cx="11471459" cy="0"/>
          </a:xfrm>
          <a:custGeom>
            <a:avLst/>
            <a:gdLst/>
            <a:ahLst/>
            <a:cxnLst/>
            <a:rect l="l" t="t" r="r" b="b"/>
            <a:pathLst>
              <a:path w="18917285">
                <a:moveTo>
                  <a:pt x="0" y="0"/>
                </a:moveTo>
                <a:lnTo>
                  <a:pt x="18916852" y="0"/>
                </a:lnTo>
              </a:path>
            </a:pathLst>
          </a:custGeom>
          <a:ln w="1047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36AE912-7BBF-2846-8AF2-20DF2CAD8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409367"/>
            <a:ext cx="341552" cy="177513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DDC932-0B79-E74A-BDCD-FEE637B199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407" y="353551"/>
            <a:ext cx="6989167" cy="284553"/>
          </a:xfrm>
        </p:spPr>
        <p:txBody>
          <a:bodyPr lIns="0" tIns="36000" rIns="0" bIns="0">
            <a:normAutofit/>
          </a:bodyPr>
          <a:lstStyle>
            <a:lvl1pPr>
              <a:defRPr sz="2133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1" name="object 26">
            <a:extLst>
              <a:ext uri="{FF2B5EF4-FFF2-40B4-BE49-F238E27FC236}">
                <a16:creationId xmlns:a16="http://schemas.microsoft.com/office/drawing/2014/main" id="{0F6ECEC8-FD31-C946-A10C-FD1247E66CDA}"/>
              </a:ext>
            </a:extLst>
          </p:cNvPr>
          <p:cNvSpPr txBox="1"/>
          <p:nvPr userDrawn="1"/>
        </p:nvSpPr>
        <p:spPr>
          <a:xfrm>
            <a:off x="9666517" y="422949"/>
            <a:ext cx="1573149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algn="r">
              <a:spcBef>
                <a:spcPts val="81"/>
              </a:spcBef>
            </a:pPr>
            <a:r>
              <a:rPr lang="en-ZA" sz="879" b="1" spc="9" dirty="0">
                <a:solidFill>
                  <a:srgbClr val="002E6E"/>
                </a:solidFill>
                <a:latin typeface="+mn-lt"/>
                <a:cs typeface="Century Gothic"/>
              </a:rPr>
              <a:t>STRATEGIC </a:t>
            </a:r>
            <a:r>
              <a:rPr lang="en-ZA" sz="879" b="1" spc="3" dirty="0">
                <a:solidFill>
                  <a:srgbClr val="002E6E"/>
                </a:solidFill>
                <a:latin typeface="+mn-lt"/>
                <a:cs typeface="Century Gothic"/>
              </a:rPr>
              <a:t>GOAL</a:t>
            </a:r>
            <a:r>
              <a:rPr lang="en-ZA" sz="879" b="1" spc="-31" dirty="0">
                <a:solidFill>
                  <a:srgbClr val="002E6E"/>
                </a:solidFill>
                <a:latin typeface="+mn-lt"/>
                <a:cs typeface="Century Gothic"/>
              </a:rPr>
              <a:t> </a:t>
            </a:r>
            <a:r>
              <a:rPr lang="en-ZA" sz="879" b="1" spc="15" dirty="0">
                <a:solidFill>
                  <a:srgbClr val="002E6E"/>
                </a:solidFill>
                <a:latin typeface="+mn-lt"/>
                <a:cs typeface="Century Gothic"/>
              </a:rPr>
              <a:t>#2</a:t>
            </a:r>
            <a:endParaRPr lang="en-ZA" sz="879" dirty="0">
              <a:latin typeface="+mn-lt"/>
              <a:cs typeface="Century Gothic"/>
            </a:endParaRPr>
          </a:p>
        </p:txBody>
      </p:sp>
      <p:pic>
        <p:nvPicPr>
          <p:cNvPr id="34" name="Graphic 153">
            <a:extLst>
              <a:ext uri="{FF2B5EF4-FFF2-40B4-BE49-F238E27FC236}">
                <a16:creationId xmlns:a16="http://schemas.microsoft.com/office/drawing/2014/main" id="{E192CCE6-4C05-FB40-84FB-AAEBC61665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501015" y="345083"/>
            <a:ext cx="278021" cy="30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505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c Goal 2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2">
            <a:extLst>
              <a:ext uri="{FF2B5EF4-FFF2-40B4-BE49-F238E27FC236}">
                <a16:creationId xmlns:a16="http://schemas.microsoft.com/office/drawing/2014/main" id="{300A48F4-E5D3-3B44-A983-85324A7812AF}"/>
              </a:ext>
            </a:extLst>
          </p:cNvPr>
          <p:cNvSpPr/>
          <p:nvPr userDrawn="1"/>
        </p:nvSpPr>
        <p:spPr>
          <a:xfrm>
            <a:off x="11508801" y="6408997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7BC0B9-C72D-F44A-AF89-5AE00FED6D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459823"/>
            <a:ext cx="2184275" cy="68411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36AE912-7BBF-2846-8AF2-20DF2CAD8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409367"/>
            <a:ext cx="341552" cy="177513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013FE6C-E645-4946-AEFB-0E2C5FF8F7C7}"/>
              </a:ext>
            </a:extLst>
          </p:cNvPr>
          <p:cNvCxnSpPr/>
          <p:nvPr userDrawn="1"/>
        </p:nvCxnSpPr>
        <p:spPr>
          <a:xfrm>
            <a:off x="8588828" y="1824867"/>
            <a:ext cx="0" cy="3615837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51DEB91-E171-C64D-A335-416F137C9A44}"/>
              </a:ext>
            </a:extLst>
          </p:cNvPr>
          <p:cNvGrpSpPr/>
          <p:nvPr userDrawn="1"/>
        </p:nvGrpSpPr>
        <p:grpSpPr>
          <a:xfrm>
            <a:off x="8138813" y="937298"/>
            <a:ext cx="886803" cy="886803"/>
            <a:chOff x="7426635" y="3669690"/>
            <a:chExt cx="571500" cy="57150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0C93F0E-7EFD-204C-B840-B2590D4AE05E}"/>
                </a:ext>
              </a:extLst>
            </p:cNvPr>
            <p:cNvSpPr/>
            <p:nvPr/>
          </p:nvSpPr>
          <p:spPr>
            <a:xfrm>
              <a:off x="7426635" y="3669690"/>
              <a:ext cx="571500" cy="571500"/>
            </a:xfrm>
            <a:prstGeom prst="ellipse">
              <a:avLst/>
            </a:prstGeom>
            <a:solidFill>
              <a:srgbClr val="D572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20" name="Graphic 183">
              <a:extLst>
                <a:ext uri="{FF2B5EF4-FFF2-40B4-BE49-F238E27FC236}">
                  <a16:creationId xmlns:a16="http://schemas.microsoft.com/office/drawing/2014/main" id="{5F6731DE-D43E-CF45-A681-704A9D0171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519468" y="3772326"/>
              <a:ext cx="396875" cy="3325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02655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c Go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2">
            <a:extLst>
              <a:ext uri="{FF2B5EF4-FFF2-40B4-BE49-F238E27FC236}">
                <a16:creationId xmlns:a16="http://schemas.microsoft.com/office/drawing/2014/main" id="{300A48F4-E5D3-3B44-A983-85324A7812AF}"/>
              </a:ext>
            </a:extLst>
          </p:cNvPr>
          <p:cNvSpPr/>
          <p:nvPr userDrawn="1"/>
        </p:nvSpPr>
        <p:spPr>
          <a:xfrm>
            <a:off x="11508801" y="6408997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7BC0B9-C72D-F44A-AF89-5AE00FED6D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459823"/>
            <a:ext cx="2184275" cy="68411"/>
          </a:xfrm>
          <a:prstGeom prst="rect">
            <a:avLst/>
          </a:prstGeom>
        </p:spPr>
      </p:pic>
      <p:sp>
        <p:nvSpPr>
          <p:cNvPr id="15" name="object 3">
            <a:extLst>
              <a:ext uri="{FF2B5EF4-FFF2-40B4-BE49-F238E27FC236}">
                <a16:creationId xmlns:a16="http://schemas.microsoft.com/office/drawing/2014/main" id="{06AE158D-F2B3-A643-B70C-8B4C69028D16}"/>
              </a:ext>
            </a:extLst>
          </p:cNvPr>
          <p:cNvSpPr/>
          <p:nvPr userDrawn="1"/>
        </p:nvSpPr>
        <p:spPr>
          <a:xfrm>
            <a:off x="360406" y="1004760"/>
            <a:ext cx="11471459" cy="0"/>
          </a:xfrm>
          <a:custGeom>
            <a:avLst/>
            <a:gdLst/>
            <a:ahLst/>
            <a:cxnLst/>
            <a:rect l="l" t="t" r="r" b="b"/>
            <a:pathLst>
              <a:path w="18917285">
                <a:moveTo>
                  <a:pt x="0" y="0"/>
                </a:moveTo>
                <a:lnTo>
                  <a:pt x="18916852" y="0"/>
                </a:lnTo>
              </a:path>
            </a:pathLst>
          </a:custGeom>
          <a:ln w="1047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36AE912-7BBF-2846-8AF2-20DF2CAD8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409367"/>
            <a:ext cx="341552" cy="177513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DDC932-0B79-E74A-BDCD-FEE637B199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407" y="353551"/>
            <a:ext cx="6989167" cy="284553"/>
          </a:xfrm>
        </p:spPr>
        <p:txBody>
          <a:bodyPr lIns="0" tIns="36000" rIns="0" bIns="0">
            <a:normAutofit/>
          </a:bodyPr>
          <a:lstStyle>
            <a:lvl1pPr>
              <a:defRPr sz="2133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object 23">
            <a:extLst>
              <a:ext uri="{FF2B5EF4-FFF2-40B4-BE49-F238E27FC236}">
                <a16:creationId xmlns:a16="http://schemas.microsoft.com/office/drawing/2014/main" id="{7B81A841-79C3-704F-8AE6-1ABC15ED9FE8}"/>
              </a:ext>
            </a:extLst>
          </p:cNvPr>
          <p:cNvSpPr/>
          <p:nvPr userDrawn="1"/>
        </p:nvSpPr>
        <p:spPr>
          <a:xfrm>
            <a:off x="11366833" y="261708"/>
            <a:ext cx="464773" cy="468239"/>
          </a:xfrm>
          <a:custGeom>
            <a:avLst/>
            <a:gdLst/>
            <a:ahLst/>
            <a:cxnLst/>
            <a:rect l="l" t="t" r="r" b="b"/>
            <a:pathLst>
              <a:path w="766444" h="772160">
                <a:moveTo>
                  <a:pt x="383215" y="0"/>
                </a:moveTo>
                <a:lnTo>
                  <a:pt x="335144" y="3006"/>
                </a:lnTo>
                <a:lnTo>
                  <a:pt x="288856" y="11784"/>
                </a:lnTo>
                <a:lnTo>
                  <a:pt x="244708" y="25973"/>
                </a:lnTo>
                <a:lnTo>
                  <a:pt x="203061" y="45210"/>
                </a:lnTo>
                <a:lnTo>
                  <a:pt x="164274" y="69134"/>
                </a:lnTo>
                <a:lnTo>
                  <a:pt x="128704" y="97383"/>
                </a:lnTo>
                <a:lnTo>
                  <a:pt x="96713" y="129595"/>
                </a:lnTo>
                <a:lnTo>
                  <a:pt x="68658" y="165410"/>
                </a:lnTo>
                <a:lnTo>
                  <a:pt x="44898" y="204465"/>
                </a:lnTo>
                <a:lnTo>
                  <a:pt x="25794" y="246398"/>
                </a:lnTo>
                <a:lnTo>
                  <a:pt x="11703" y="290849"/>
                </a:lnTo>
                <a:lnTo>
                  <a:pt x="2985" y="337454"/>
                </a:lnTo>
                <a:lnTo>
                  <a:pt x="0" y="385854"/>
                </a:lnTo>
                <a:lnTo>
                  <a:pt x="2985" y="434255"/>
                </a:lnTo>
                <a:lnTo>
                  <a:pt x="11703" y="480863"/>
                </a:lnTo>
                <a:lnTo>
                  <a:pt x="25794" y="525315"/>
                </a:lnTo>
                <a:lnTo>
                  <a:pt x="44898" y="567249"/>
                </a:lnTo>
                <a:lnTo>
                  <a:pt x="68658" y="606305"/>
                </a:lnTo>
                <a:lnTo>
                  <a:pt x="96713" y="642121"/>
                </a:lnTo>
                <a:lnTo>
                  <a:pt x="128704" y="674334"/>
                </a:lnTo>
                <a:lnTo>
                  <a:pt x="164274" y="702583"/>
                </a:lnTo>
                <a:lnTo>
                  <a:pt x="203061" y="726508"/>
                </a:lnTo>
                <a:lnTo>
                  <a:pt x="244708" y="745745"/>
                </a:lnTo>
                <a:lnTo>
                  <a:pt x="288856" y="759933"/>
                </a:lnTo>
                <a:lnTo>
                  <a:pt x="335144" y="768712"/>
                </a:lnTo>
                <a:lnTo>
                  <a:pt x="383215" y="771718"/>
                </a:lnTo>
                <a:lnTo>
                  <a:pt x="431286" y="768712"/>
                </a:lnTo>
                <a:lnTo>
                  <a:pt x="477574" y="759933"/>
                </a:lnTo>
                <a:lnTo>
                  <a:pt x="521722" y="745745"/>
                </a:lnTo>
                <a:lnTo>
                  <a:pt x="563369" y="726508"/>
                </a:lnTo>
                <a:lnTo>
                  <a:pt x="602156" y="702583"/>
                </a:lnTo>
                <a:lnTo>
                  <a:pt x="637726" y="674334"/>
                </a:lnTo>
                <a:lnTo>
                  <a:pt x="669717" y="642121"/>
                </a:lnTo>
                <a:lnTo>
                  <a:pt x="697772" y="606305"/>
                </a:lnTo>
                <a:lnTo>
                  <a:pt x="721532" y="567249"/>
                </a:lnTo>
                <a:lnTo>
                  <a:pt x="740636" y="525315"/>
                </a:lnTo>
                <a:lnTo>
                  <a:pt x="754727" y="480863"/>
                </a:lnTo>
                <a:lnTo>
                  <a:pt x="763445" y="434255"/>
                </a:lnTo>
                <a:lnTo>
                  <a:pt x="766430" y="385854"/>
                </a:lnTo>
                <a:lnTo>
                  <a:pt x="763445" y="337454"/>
                </a:lnTo>
                <a:lnTo>
                  <a:pt x="754727" y="290849"/>
                </a:lnTo>
                <a:lnTo>
                  <a:pt x="740636" y="246398"/>
                </a:lnTo>
                <a:lnTo>
                  <a:pt x="721532" y="204465"/>
                </a:lnTo>
                <a:lnTo>
                  <a:pt x="697772" y="165410"/>
                </a:lnTo>
                <a:lnTo>
                  <a:pt x="669717" y="129595"/>
                </a:lnTo>
                <a:lnTo>
                  <a:pt x="637726" y="97383"/>
                </a:lnTo>
                <a:lnTo>
                  <a:pt x="602156" y="69134"/>
                </a:lnTo>
                <a:lnTo>
                  <a:pt x="563369" y="45210"/>
                </a:lnTo>
                <a:lnTo>
                  <a:pt x="521722" y="25973"/>
                </a:lnTo>
                <a:lnTo>
                  <a:pt x="477574" y="11784"/>
                </a:lnTo>
                <a:lnTo>
                  <a:pt x="431286" y="3006"/>
                </a:lnTo>
                <a:lnTo>
                  <a:pt x="383215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21" name="object 26">
            <a:extLst>
              <a:ext uri="{FF2B5EF4-FFF2-40B4-BE49-F238E27FC236}">
                <a16:creationId xmlns:a16="http://schemas.microsoft.com/office/drawing/2014/main" id="{0F6ECEC8-FD31-C946-A10C-FD1247E66CDA}"/>
              </a:ext>
            </a:extLst>
          </p:cNvPr>
          <p:cNvSpPr txBox="1"/>
          <p:nvPr userDrawn="1"/>
        </p:nvSpPr>
        <p:spPr>
          <a:xfrm>
            <a:off x="9666517" y="422949"/>
            <a:ext cx="1573149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algn="r">
              <a:spcBef>
                <a:spcPts val="81"/>
              </a:spcBef>
            </a:pPr>
            <a:r>
              <a:rPr lang="en-ZA" sz="879" b="1" spc="9" dirty="0">
                <a:solidFill>
                  <a:srgbClr val="002E6E"/>
                </a:solidFill>
                <a:latin typeface="+mn-lt"/>
                <a:cs typeface="Century Gothic"/>
              </a:rPr>
              <a:t>STRATEGIC </a:t>
            </a:r>
            <a:r>
              <a:rPr lang="en-ZA" sz="879" b="1" spc="3" dirty="0">
                <a:solidFill>
                  <a:srgbClr val="002E6E"/>
                </a:solidFill>
                <a:latin typeface="+mn-lt"/>
                <a:cs typeface="Century Gothic"/>
              </a:rPr>
              <a:t>GOAL</a:t>
            </a:r>
            <a:r>
              <a:rPr lang="en-ZA" sz="879" b="1" spc="-31" dirty="0">
                <a:solidFill>
                  <a:srgbClr val="002E6E"/>
                </a:solidFill>
                <a:latin typeface="+mn-lt"/>
                <a:cs typeface="Century Gothic"/>
              </a:rPr>
              <a:t> </a:t>
            </a:r>
            <a:r>
              <a:rPr lang="en-ZA" sz="879" b="1" spc="15" dirty="0">
                <a:solidFill>
                  <a:srgbClr val="002E6E"/>
                </a:solidFill>
                <a:latin typeface="+mn-lt"/>
                <a:cs typeface="Century Gothic"/>
              </a:rPr>
              <a:t>#2</a:t>
            </a:r>
            <a:endParaRPr lang="en-ZA" sz="879" dirty="0">
              <a:latin typeface="+mn-lt"/>
              <a:cs typeface="Century Gothic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7FBFD88-DD23-6842-B1B0-7473A13F31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8604" y="310656"/>
            <a:ext cx="363560" cy="38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36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c Goal 3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2">
            <a:extLst>
              <a:ext uri="{FF2B5EF4-FFF2-40B4-BE49-F238E27FC236}">
                <a16:creationId xmlns:a16="http://schemas.microsoft.com/office/drawing/2014/main" id="{300A48F4-E5D3-3B44-A983-85324A7812AF}"/>
              </a:ext>
            </a:extLst>
          </p:cNvPr>
          <p:cNvSpPr/>
          <p:nvPr userDrawn="1"/>
        </p:nvSpPr>
        <p:spPr>
          <a:xfrm>
            <a:off x="11508801" y="6408997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rgbClr val="ABD693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7BC0B9-C72D-F44A-AF89-5AE00FED6D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459823"/>
            <a:ext cx="2184275" cy="68411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36AE912-7BBF-2846-8AF2-20DF2CAD8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409367"/>
            <a:ext cx="341552" cy="177513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FD3EA94-B81E-934E-BCF4-3D32DC359EBD}"/>
              </a:ext>
            </a:extLst>
          </p:cNvPr>
          <p:cNvCxnSpPr/>
          <p:nvPr userDrawn="1"/>
        </p:nvCxnSpPr>
        <p:spPr>
          <a:xfrm>
            <a:off x="8588828" y="1824867"/>
            <a:ext cx="0" cy="3615837"/>
          </a:xfrm>
          <a:prstGeom prst="line">
            <a:avLst/>
          </a:prstGeom>
          <a:ln w="12700">
            <a:solidFill>
              <a:srgbClr val="ABD6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EFFAF8B-9E32-6240-9B2F-FC313C7D0824}"/>
              </a:ext>
            </a:extLst>
          </p:cNvPr>
          <p:cNvGrpSpPr/>
          <p:nvPr userDrawn="1"/>
        </p:nvGrpSpPr>
        <p:grpSpPr>
          <a:xfrm>
            <a:off x="8142078" y="944941"/>
            <a:ext cx="886804" cy="886804"/>
            <a:chOff x="4821057" y="3669690"/>
            <a:chExt cx="571500" cy="57150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C0B90A5-472D-FF4B-AE1F-1A56939B19A9}"/>
                </a:ext>
              </a:extLst>
            </p:cNvPr>
            <p:cNvSpPr/>
            <p:nvPr/>
          </p:nvSpPr>
          <p:spPr>
            <a:xfrm>
              <a:off x="4821057" y="3669690"/>
              <a:ext cx="571500" cy="571500"/>
            </a:xfrm>
            <a:prstGeom prst="ellipse">
              <a:avLst/>
            </a:prstGeom>
            <a:solidFill>
              <a:srgbClr val="ABD6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23" name="Graphic 181">
              <a:extLst>
                <a:ext uri="{FF2B5EF4-FFF2-40B4-BE49-F238E27FC236}">
                  <a16:creationId xmlns:a16="http://schemas.microsoft.com/office/drawing/2014/main" id="{3EC9C21A-7658-EA47-880D-950121C935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4929748" y="3736567"/>
              <a:ext cx="356236" cy="3588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98643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c Go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2">
            <a:extLst>
              <a:ext uri="{FF2B5EF4-FFF2-40B4-BE49-F238E27FC236}">
                <a16:creationId xmlns:a16="http://schemas.microsoft.com/office/drawing/2014/main" id="{300A48F4-E5D3-3B44-A983-85324A7812AF}"/>
              </a:ext>
            </a:extLst>
          </p:cNvPr>
          <p:cNvSpPr/>
          <p:nvPr userDrawn="1"/>
        </p:nvSpPr>
        <p:spPr>
          <a:xfrm>
            <a:off x="11508801" y="6408997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rgbClr val="ABD693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7BC0B9-C72D-F44A-AF89-5AE00FED6D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459823"/>
            <a:ext cx="2184275" cy="68411"/>
          </a:xfrm>
          <a:prstGeom prst="rect">
            <a:avLst/>
          </a:prstGeom>
        </p:spPr>
      </p:pic>
      <p:sp>
        <p:nvSpPr>
          <p:cNvPr id="15" name="object 3">
            <a:extLst>
              <a:ext uri="{FF2B5EF4-FFF2-40B4-BE49-F238E27FC236}">
                <a16:creationId xmlns:a16="http://schemas.microsoft.com/office/drawing/2014/main" id="{06AE158D-F2B3-A643-B70C-8B4C69028D16}"/>
              </a:ext>
            </a:extLst>
          </p:cNvPr>
          <p:cNvSpPr/>
          <p:nvPr userDrawn="1"/>
        </p:nvSpPr>
        <p:spPr>
          <a:xfrm>
            <a:off x="360406" y="1004760"/>
            <a:ext cx="11471459" cy="0"/>
          </a:xfrm>
          <a:custGeom>
            <a:avLst/>
            <a:gdLst/>
            <a:ahLst/>
            <a:cxnLst/>
            <a:rect l="l" t="t" r="r" b="b"/>
            <a:pathLst>
              <a:path w="18917285">
                <a:moveTo>
                  <a:pt x="0" y="0"/>
                </a:moveTo>
                <a:lnTo>
                  <a:pt x="18916852" y="0"/>
                </a:lnTo>
              </a:path>
            </a:pathLst>
          </a:custGeom>
          <a:ln w="1047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36AE912-7BBF-2846-8AF2-20DF2CAD8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409367"/>
            <a:ext cx="341552" cy="177513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A419B39-F038-BD46-97F0-8F1E466E19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407" y="353551"/>
            <a:ext cx="6989167" cy="284553"/>
          </a:xfrm>
        </p:spPr>
        <p:txBody>
          <a:bodyPr lIns="0" tIns="36000" rIns="0" bIns="0">
            <a:normAutofit/>
          </a:bodyPr>
          <a:lstStyle>
            <a:lvl1pPr>
              <a:defRPr sz="2133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3" name="object 26">
            <a:extLst>
              <a:ext uri="{FF2B5EF4-FFF2-40B4-BE49-F238E27FC236}">
                <a16:creationId xmlns:a16="http://schemas.microsoft.com/office/drawing/2014/main" id="{333B9EB3-137E-5947-BBD9-D72901D4B3F5}"/>
              </a:ext>
            </a:extLst>
          </p:cNvPr>
          <p:cNvSpPr txBox="1"/>
          <p:nvPr userDrawn="1"/>
        </p:nvSpPr>
        <p:spPr>
          <a:xfrm>
            <a:off x="9666517" y="422949"/>
            <a:ext cx="1573149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algn="r">
              <a:spcBef>
                <a:spcPts val="81"/>
              </a:spcBef>
            </a:pPr>
            <a:r>
              <a:rPr lang="en-ZA" sz="879" b="1" spc="9" dirty="0">
                <a:solidFill>
                  <a:srgbClr val="002E6E"/>
                </a:solidFill>
                <a:latin typeface="+mn-lt"/>
                <a:cs typeface="Century Gothic"/>
              </a:rPr>
              <a:t>STRATEGIC </a:t>
            </a:r>
            <a:r>
              <a:rPr lang="en-ZA" sz="879" b="1" spc="3" dirty="0">
                <a:solidFill>
                  <a:srgbClr val="002E6E"/>
                </a:solidFill>
                <a:latin typeface="+mn-lt"/>
                <a:cs typeface="Century Gothic"/>
              </a:rPr>
              <a:t>GOAL</a:t>
            </a:r>
            <a:r>
              <a:rPr lang="en-ZA" sz="879" b="1" spc="-31" dirty="0">
                <a:solidFill>
                  <a:srgbClr val="002E6E"/>
                </a:solidFill>
                <a:latin typeface="+mn-lt"/>
                <a:cs typeface="Century Gothic"/>
              </a:rPr>
              <a:t> </a:t>
            </a:r>
            <a:r>
              <a:rPr lang="en-ZA" sz="879" b="1" spc="15" dirty="0">
                <a:solidFill>
                  <a:srgbClr val="002E6E"/>
                </a:solidFill>
                <a:latin typeface="+mn-lt"/>
                <a:cs typeface="Century Gothic"/>
              </a:rPr>
              <a:t>#4</a:t>
            </a:r>
            <a:endParaRPr lang="en-ZA" sz="879" dirty="0">
              <a:latin typeface="+mn-lt"/>
              <a:cs typeface="Century Gothic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0C9BF89-7B94-044F-9AA2-4A7019365A78}"/>
              </a:ext>
            </a:extLst>
          </p:cNvPr>
          <p:cNvGrpSpPr/>
          <p:nvPr userDrawn="1"/>
        </p:nvGrpSpPr>
        <p:grpSpPr>
          <a:xfrm>
            <a:off x="11361996" y="255825"/>
            <a:ext cx="480000" cy="480000"/>
            <a:chOff x="4821057" y="3669690"/>
            <a:chExt cx="571500" cy="5715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87D143F-3660-384E-854A-9F414C78F1D6}"/>
                </a:ext>
              </a:extLst>
            </p:cNvPr>
            <p:cNvSpPr/>
            <p:nvPr/>
          </p:nvSpPr>
          <p:spPr>
            <a:xfrm>
              <a:off x="4821057" y="3669690"/>
              <a:ext cx="571500" cy="571500"/>
            </a:xfrm>
            <a:prstGeom prst="ellipse">
              <a:avLst/>
            </a:prstGeom>
            <a:solidFill>
              <a:srgbClr val="ABD6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24" name="Graphic 181">
              <a:extLst>
                <a:ext uri="{FF2B5EF4-FFF2-40B4-BE49-F238E27FC236}">
                  <a16:creationId xmlns:a16="http://schemas.microsoft.com/office/drawing/2014/main" id="{8AC2688E-E8AC-754A-837D-8346668389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4929748" y="3736567"/>
              <a:ext cx="356236" cy="3588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04632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c Goal 4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2">
            <a:extLst>
              <a:ext uri="{FF2B5EF4-FFF2-40B4-BE49-F238E27FC236}">
                <a16:creationId xmlns:a16="http://schemas.microsoft.com/office/drawing/2014/main" id="{300A48F4-E5D3-3B44-A983-85324A7812AF}"/>
              </a:ext>
            </a:extLst>
          </p:cNvPr>
          <p:cNvSpPr/>
          <p:nvPr userDrawn="1"/>
        </p:nvSpPr>
        <p:spPr>
          <a:xfrm>
            <a:off x="11508801" y="6408997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rgbClr val="A90236"/>
          </a:solidFill>
        </p:spPr>
        <p:txBody>
          <a:bodyPr wrap="square" lIns="0" tIns="0" rIns="0" bIns="0" rtlCol="0"/>
          <a:lstStyle/>
          <a:p>
            <a:endParaRPr sz="496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7BC0B9-C72D-F44A-AF89-5AE00FED6D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459823"/>
            <a:ext cx="2184275" cy="68411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36AE912-7BBF-2846-8AF2-20DF2CAD8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409367"/>
            <a:ext cx="341552" cy="177513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72BFC5D-832F-D14D-A55A-EDAD4012DE7A}"/>
              </a:ext>
            </a:extLst>
          </p:cNvPr>
          <p:cNvCxnSpPr/>
          <p:nvPr userDrawn="1"/>
        </p:nvCxnSpPr>
        <p:spPr>
          <a:xfrm>
            <a:off x="8588828" y="1824867"/>
            <a:ext cx="0" cy="3615837"/>
          </a:xfrm>
          <a:prstGeom prst="line">
            <a:avLst/>
          </a:prstGeom>
          <a:ln w="12700">
            <a:solidFill>
              <a:srgbClr val="A902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26D85FB-4DE1-674D-828B-DAF15E1D5148}"/>
              </a:ext>
            </a:extLst>
          </p:cNvPr>
          <p:cNvGrpSpPr/>
          <p:nvPr userDrawn="1"/>
        </p:nvGrpSpPr>
        <p:grpSpPr>
          <a:xfrm>
            <a:off x="8133439" y="938889"/>
            <a:ext cx="892711" cy="892965"/>
            <a:chOff x="6117841" y="756673"/>
            <a:chExt cx="571500" cy="57150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A00C090-BFA2-AF4E-AF7C-8BC62BFC7B83}"/>
                </a:ext>
              </a:extLst>
            </p:cNvPr>
            <p:cNvSpPr/>
            <p:nvPr/>
          </p:nvSpPr>
          <p:spPr>
            <a:xfrm>
              <a:off x="6117841" y="756673"/>
              <a:ext cx="571500" cy="571500"/>
            </a:xfrm>
            <a:prstGeom prst="ellipse">
              <a:avLst/>
            </a:prstGeom>
            <a:solidFill>
              <a:srgbClr val="A902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23" name="Graphic 151">
              <a:extLst>
                <a:ext uri="{FF2B5EF4-FFF2-40B4-BE49-F238E27FC236}">
                  <a16:creationId xmlns:a16="http://schemas.microsoft.com/office/drawing/2014/main" id="{C497688C-7DFC-E242-931C-BD748D917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242161" y="877918"/>
              <a:ext cx="326397" cy="329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3032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c Go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2">
            <a:extLst>
              <a:ext uri="{FF2B5EF4-FFF2-40B4-BE49-F238E27FC236}">
                <a16:creationId xmlns:a16="http://schemas.microsoft.com/office/drawing/2014/main" id="{300A48F4-E5D3-3B44-A983-85324A7812AF}"/>
              </a:ext>
            </a:extLst>
          </p:cNvPr>
          <p:cNvSpPr/>
          <p:nvPr userDrawn="1"/>
        </p:nvSpPr>
        <p:spPr>
          <a:xfrm>
            <a:off x="11508801" y="6408997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rgbClr val="A90236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7BC0B9-C72D-F44A-AF89-5AE00FED6D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459823"/>
            <a:ext cx="2184275" cy="68411"/>
          </a:xfrm>
          <a:prstGeom prst="rect">
            <a:avLst/>
          </a:prstGeom>
        </p:spPr>
      </p:pic>
      <p:sp>
        <p:nvSpPr>
          <p:cNvPr id="15" name="object 3">
            <a:extLst>
              <a:ext uri="{FF2B5EF4-FFF2-40B4-BE49-F238E27FC236}">
                <a16:creationId xmlns:a16="http://schemas.microsoft.com/office/drawing/2014/main" id="{06AE158D-F2B3-A643-B70C-8B4C69028D16}"/>
              </a:ext>
            </a:extLst>
          </p:cNvPr>
          <p:cNvSpPr/>
          <p:nvPr userDrawn="1"/>
        </p:nvSpPr>
        <p:spPr>
          <a:xfrm>
            <a:off x="360406" y="1004760"/>
            <a:ext cx="11471459" cy="0"/>
          </a:xfrm>
          <a:custGeom>
            <a:avLst/>
            <a:gdLst/>
            <a:ahLst/>
            <a:cxnLst/>
            <a:rect l="l" t="t" r="r" b="b"/>
            <a:pathLst>
              <a:path w="18917285">
                <a:moveTo>
                  <a:pt x="0" y="0"/>
                </a:moveTo>
                <a:lnTo>
                  <a:pt x="18916852" y="0"/>
                </a:lnTo>
              </a:path>
            </a:pathLst>
          </a:custGeom>
          <a:ln w="1047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36AE912-7BBF-2846-8AF2-20DF2CAD8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409367"/>
            <a:ext cx="341552" cy="177513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4DA2AFD-7082-BE49-8240-0292F8666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407" y="353551"/>
            <a:ext cx="6989167" cy="284553"/>
          </a:xfrm>
        </p:spPr>
        <p:txBody>
          <a:bodyPr lIns="0" tIns="36000" rIns="0" bIns="0">
            <a:normAutofit/>
          </a:bodyPr>
          <a:lstStyle>
            <a:lvl1pPr>
              <a:defRPr sz="2133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9" name="object 26">
            <a:extLst>
              <a:ext uri="{FF2B5EF4-FFF2-40B4-BE49-F238E27FC236}">
                <a16:creationId xmlns:a16="http://schemas.microsoft.com/office/drawing/2014/main" id="{D9F6F0F7-8A2E-DB4A-96EB-335D1D6A5849}"/>
              </a:ext>
            </a:extLst>
          </p:cNvPr>
          <p:cNvSpPr txBox="1"/>
          <p:nvPr userDrawn="1"/>
        </p:nvSpPr>
        <p:spPr>
          <a:xfrm>
            <a:off x="9666517" y="422949"/>
            <a:ext cx="1573149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algn="r">
              <a:spcBef>
                <a:spcPts val="81"/>
              </a:spcBef>
            </a:pPr>
            <a:r>
              <a:rPr lang="en-ZA" sz="879" b="1" spc="9" dirty="0">
                <a:solidFill>
                  <a:srgbClr val="002E6E"/>
                </a:solidFill>
                <a:latin typeface="+mn-lt"/>
                <a:cs typeface="Century Gothic"/>
              </a:rPr>
              <a:t>STRATEGIC </a:t>
            </a:r>
            <a:r>
              <a:rPr lang="en-ZA" sz="879" b="1" spc="3" dirty="0">
                <a:solidFill>
                  <a:srgbClr val="002E6E"/>
                </a:solidFill>
                <a:latin typeface="+mn-lt"/>
                <a:cs typeface="Century Gothic"/>
              </a:rPr>
              <a:t>GOAL</a:t>
            </a:r>
            <a:r>
              <a:rPr lang="en-ZA" sz="879" b="1" spc="-31" dirty="0">
                <a:solidFill>
                  <a:srgbClr val="002E6E"/>
                </a:solidFill>
                <a:latin typeface="+mn-lt"/>
                <a:cs typeface="Century Gothic"/>
              </a:rPr>
              <a:t> </a:t>
            </a:r>
            <a:r>
              <a:rPr lang="en-ZA" sz="879" b="1" spc="15" dirty="0">
                <a:solidFill>
                  <a:srgbClr val="002E6E"/>
                </a:solidFill>
                <a:latin typeface="+mn-lt"/>
                <a:cs typeface="Century Gothic"/>
              </a:rPr>
              <a:t>#1</a:t>
            </a:r>
            <a:endParaRPr lang="en-ZA" sz="879" dirty="0">
              <a:latin typeface="+mn-lt"/>
              <a:cs typeface="Century Gothic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B73A6A-AB64-9948-A173-1AF042645BF9}"/>
              </a:ext>
            </a:extLst>
          </p:cNvPr>
          <p:cNvGrpSpPr/>
          <p:nvPr userDrawn="1"/>
        </p:nvGrpSpPr>
        <p:grpSpPr>
          <a:xfrm>
            <a:off x="11368479" y="257801"/>
            <a:ext cx="480000" cy="480000"/>
            <a:chOff x="6117841" y="756673"/>
            <a:chExt cx="571500" cy="5715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0527964-937F-2040-9DC0-C79CFD027506}"/>
                </a:ext>
              </a:extLst>
            </p:cNvPr>
            <p:cNvSpPr/>
            <p:nvPr/>
          </p:nvSpPr>
          <p:spPr>
            <a:xfrm>
              <a:off x="6117841" y="756673"/>
              <a:ext cx="571500" cy="571500"/>
            </a:xfrm>
            <a:prstGeom prst="ellipse">
              <a:avLst/>
            </a:prstGeom>
            <a:solidFill>
              <a:srgbClr val="A902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22" name="Graphic 151">
              <a:extLst>
                <a:ext uri="{FF2B5EF4-FFF2-40B4-BE49-F238E27FC236}">
                  <a16:creationId xmlns:a16="http://schemas.microsoft.com/office/drawing/2014/main" id="{5F8D3137-8433-3142-8986-160CC47371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242161" y="877918"/>
              <a:ext cx="326397" cy="329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0954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455" y="1122142"/>
            <a:ext cx="9143095" cy="2388143"/>
          </a:xfrm>
        </p:spPr>
        <p:txBody>
          <a:bodyPr anchor="b"/>
          <a:lstStyle>
            <a:lvl1pPr algn="ctr">
              <a:defRPr sz="5437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7540" y="3617023"/>
            <a:ext cx="9143095" cy="1655876"/>
          </a:xfrm>
        </p:spPr>
        <p:txBody>
          <a:bodyPr/>
          <a:lstStyle>
            <a:lvl1pPr marL="0" indent="0" algn="ctr">
              <a:buNone/>
              <a:defRPr sz="2175"/>
            </a:lvl1pPr>
            <a:lvl2pPr marL="414294" indent="0" algn="ctr">
              <a:buNone/>
              <a:defRPr sz="1812"/>
            </a:lvl2pPr>
            <a:lvl3pPr marL="828587" indent="0" algn="ctr">
              <a:buNone/>
              <a:defRPr sz="1631"/>
            </a:lvl3pPr>
            <a:lvl4pPr marL="1242881" indent="0" algn="ctr">
              <a:buNone/>
              <a:defRPr sz="1450"/>
            </a:lvl4pPr>
            <a:lvl5pPr marL="1657175" indent="0" algn="ctr">
              <a:buNone/>
              <a:defRPr sz="1450"/>
            </a:lvl5pPr>
            <a:lvl6pPr marL="2071468" indent="0" algn="ctr">
              <a:buNone/>
              <a:defRPr sz="1450"/>
            </a:lvl6pPr>
            <a:lvl7pPr marL="2485762" indent="0" algn="ctr">
              <a:buNone/>
              <a:defRPr sz="1450"/>
            </a:lvl7pPr>
            <a:lvl8pPr marL="2900055" indent="0" algn="ctr">
              <a:buNone/>
              <a:defRPr sz="1450"/>
            </a:lvl8pPr>
            <a:lvl9pPr marL="3314350" indent="0" algn="ctr">
              <a:buNone/>
              <a:defRPr sz="145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45335"/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45335"/>
            <a:r>
              <a:rPr lang="en-ZA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45335"/>
            <a:fld id="{2EAE2662-1CB8-4F34-B497-A6D3FEADAF27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 defTabSz="945335"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3"/>
            <a:ext cx="12191490" cy="685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23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blic Audit Act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2">
            <a:extLst>
              <a:ext uri="{FF2B5EF4-FFF2-40B4-BE49-F238E27FC236}">
                <a16:creationId xmlns:a16="http://schemas.microsoft.com/office/drawing/2014/main" id="{300A48F4-E5D3-3B44-A983-85324A7812AF}"/>
              </a:ext>
            </a:extLst>
          </p:cNvPr>
          <p:cNvSpPr/>
          <p:nvPr userDrawn="1"/>
        </p:nvSpPr>
        <p:spPr>
          <a:xfrm>
            <a:off x="11508801" y="6408997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rgbClr val="5DA9DD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7BC0B9-C72D-F44A-AF89-5AE00FED6D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459823"/>
            <a:ext cx="2184275" cy="68411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36AE912-7BBF-2846-8AF2-20DF2CAD8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409367"/>
            <a:ext cx="341552" cy="177513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4488F0B-3379-F345-B309-248C273F3E98}"/>
              </a:ext>
            </a:extLst>
          </p:cNvPr>
          <p:cNvCxnSpPr/>
          <p:nvPr userDrawn="1"/>
        </p:nvCxnSpPr>
        <p:spPr>
          <a:xfrm>
            <a:off x="8588828" y="1824867"/>
            <a:ext cx="0" cy="3615837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3892DA2-E5AD-ED4D-8D25-53340ABE6769}"/>
              </a:ext>
            </a:extLst>
          </p:cNvPr>
          <p:cNvGrpSpPr/>
          <p:nvPr userDrawn="1"/>
        </p:nvGrpSpPr>
        <p:grpSpPr>
          <a:xfrm>
            <a:off x="8142079" y="944941"/>
            <a:ext cx="886804" cy="886804"/>
            <a:chOff x="5469449" y="3669690"/>
            <a:chExt cx="571500" cy="5715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B589280-69BC-AF4B-9F87-208F191AB942}"/>
                </a:ext>
              </a:extLst>
            </p:cNvPr>
            <p:cNvSpPr/>
            <p:nvPr/>
          </p:nvSpPr>
          <p:spPr>
            <a:xfrm>
              <a:off x="5469449" y="3669690"/>
              <a:ext cx="571500" cy="5715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21" name="Graphic 177">
              <a:extLst>
                <a:ext uri="{FF2B5EF4-FFF2-40B4-BE49-F238E27FC236}">
                  <a16:creationId xmlns:a16="http://schemas.microsoft.com/office/drawing/2014/main" id="{49604D3A-56DC-9544-9227-5CA5DDB97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584608" y="3774980"/>
              <a:ext cx="387165" cy="3340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76191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blic Audit 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2">
            <a:extLst>
              <a:ext uri="{FF2B5EF4-FFF2-40B4-BE49-F238E27FC236}">
                <a16:creationId xmlns:a16="http://schemas.microsoft.com/office/drawing/2014/main" id="{300A48F4-E5D3-3B44-A983-85324A7812AF}"/>
              </a:ext>
            </a:extLst>
          </p:cNvPr>
          <p:cNvSpPr/>
          <p:nvPr userDrawn="1"/>
        </p:nvSpPr>
        <p:spPr>
          <a:xfrm>
            <a:off x="11508801" y="6408997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rgbClr val="5DA9DD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7BC0B9-C72D-F44A-AF89-5AE00FED6D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459823"/>
            <a:ext cx="2184275" cy="68411"/>
          </a:xfrm>
          <a:prstGeom prst="rect">
            <a:avLst/>
          </a:prstGeom>
        </p:spPr>
      </p:pic>
      <p:sp>
        <p:nvSpPr>
          <p:cNvPr id="15" name="object 3">
            <a:extLst>
              <a:ext uri="{FF2B5EF4-FFF2-40B4-BE49-F238E27FC236}">
                <a16:creationId xmlns:a16="http://schemas.microsoft.com/office/drawing/2014/main" id="{06AE158D-F2B3-A643-B70C-8B4C69028D16}"/>
              </a:ext>
            </a:extLst>
          </p:cNvPr>
          <p:cNvSpPr/>
          <p:nvPr userDrawn="1"/>
        </p:nvSpPr>
        <p:spPr>
          <a:xfrm>
            <a:off x="360406" y="1004760"/>
            <a:ext cx="11471459" cy="0"/>
          </a:xfrm>
          <a:custGeom>
            <a:avLst/>
            <a:gdLst/>
            <a:ahLst/>
            <a:cxnLst/>
            <a:rect l="l" t="t" r="r" b="b"/>
            <a:pathLst>
              <a:path w="18917285">
                <a:moveTo>
                  <a:pt x="0" y="0"/>
                </a:moveTo>
                <a:lnTo>
                  <a:pt x="18916852" y="0"/>
                </a:lnTo>
              </a:path>
            </a:pathLst>
          </a:custGeom>
          <a:ln w="1047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36AE912-7BBF-2846-8AF2-20DF2CAD8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409367"/>
            <a:ext cx="341552" cy="177513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958BE07-8A5C-7048-A266-2B2B64357E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405" y="353551"/>
            <a:ext cx="9888873" cy="284553"/>
          </a:xfrm>
        </p:spPr>
        <p:txBody>
          <a:bodyPr lIns="0" tIns="36000" rIns="0" bIns="0">
            <a:normAutofit/>
          </a:bodyPr>
          <a:lstStyle>
            <a:lvl1pPr>
              <a:defRPr sz="2133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9" name="object 23">
            <a:extLst>
              <a:ext uri="{FF2B5EF4-FFF2-40B4-BE49-F238E27FC236}">
                <a16:creationId xmlns:a16="http://schemas.microsoft.com/office/drawing/2014/main" id="{AD072E00-A800-5F4A-8E86-1857A4E384C2}"/>
              </a:ext>
            </a:extLst>
          </p:cNvPr>
          <p:cNvSpPr/>
          <p:nvPr userDrawn="1"/>
        </p:nvSpPr>
        <p:spPr>
          <a:xfrm>
            <a:off x="11366833" y="261708"/>
            <a:ext cx="464773" cy="468239"/>
          </a:xfrm>
          <a:custGeom>
            <a:avLst/>
            <a:gdLst/>
            <a:ahLst/>
            <a:cxnLst/>
            <a:rect l="l" t="t" r="r" b="b"/>
            <a:pathLst>
              <a:path w="766444" h="772160">
                <a:moveTo>
                  <a:pt x="383215" y="0"/>
                </a:moveTo>
                <a:lnTo>
                  <a:pt x="335144" y="3006"/>
                </a:lnTo>
                <a:lnTo>
                  <a:pt x="288856" y="11784"/>
                </a:lnTo>
                <a:lnTo>
                  <a:pt x="244708" y="25973"/>
                </a:lnTo>
                <a:lnTo>
                  <a:pt x="203061" y="45210"/>
                </a:lnTo>
                <a:lnTo>
                  <a:pt x="164274" y="69134"/>
                </a:lnTo>
                <a:lnTo>
                  <a:pt x="128704" y="97383"/>
                </a:lnTo>
                <a:lnTo>
                  <a:pt x="96713" y="129595"/>
                </a:lnTo>
                <a:lnTo>
                  <a:pt x="68658" y="165410"/>
                </a:lnTo>
                <a:lnTo>
                  <a:pt x="44898" y="204465"/>
                </a:lnTo>
                <a:lnTo>
                  <a:pt x="25794" y="246398"/>
                </a:lnTo>
                <a:lnTo>
                  <a:pt x="11703" y="290849"/>
                </a:lnTo>
                <a:lnTo>
                  <a:pt x="2985" y="337454"/>
                </a:lnTo>
                <a:lnTo>
                  <a:pt x="0" y="385854"/>
                </a:lnTo>
                <a:lnTo>
                  <a:pt x="2985" y="434255"/>
                </a:lnTo>
                <a:lnTo>
                  <a:pt x="11703" y="480863"/>
                </a:lnTo>
                <a:lnTo>
                  <a:pt x="25794" y="525315"/>
                </a:lnTo>
                <a:lnTo>
                  <a:pt x="44898" y="567249"/>
                </a:lnTo>
                <a:lnTo>
                  <a:pt x="68658" y="606305"/>
                </a:lnTo>
                <a:lnTo>
                  <a:pt x="96713" y="642121"/>
                </a:lnTo>
                <a:lnTo>
                  <a:pt x="128704" y="674334"/>
                </a:lnTo>
                <a:lnTo>
                  <a:pt x="164274" y="702583"/>
                </a:lnTo>
                <a:lnTo>
                  <a:pt x="203061" y="726508"/>
                </a:lnTo>
                <a:lnTo>
                  <a:pt x="244708" y="745745"/>
                </a:lnTo>
                <a:lnTo>
                  <a:pt x="288856" y="759933"/>
                </a:lnTo>
                <a:lnTo>
                  <a:pt x="335144" y="768712"/>
                </a:lnTo>
                <a:lnTo>
                  <a:pt x="383215" y="771718"/>
                </a:lnTo>
                <a:lnTo>
                  <a:pt x="431286" y="768712"/>
                </a:lnTo>
                <a:lnTo>
                  <a:pt x="477574" y="759933"/>
                </a:lnTo>
                <a:lnTo>
                  <a:pt x="521722" y="745745"/>
                </a:lnTo>
                <a:lnTo>
                  <a:pt x="563369" y="726508"/>
                </a:lnTo>
                <a:lnTo>
                  <a:pt x="602156" y="702583"/>
                </a:lnTo>
                <a:lnTo>
                  <a:pt x="637726" y="674334"/>
                </a:lnTo>
                <a:lnTo>
                  <a:pt x="669717" y="642121"/>
                </a:lnTo>
                <a:lnTo>
                  <a:pt x="697772" y="606305"/>
                </a:lnTo>
                <a:lnTo>
                  <a:pt x="721532" y="567249"/>
                </a:lnTo>
                <a:lnTo>
                  <a:pt x="740636" y="525315"/>
                </a:lnTo>
                <a:lnTo>
                  <a:pt x="754727" y="480863"/>
                </a:lnTo>
                <a:lnTo>
                  <a:pt x="763445" y="434255"/>
                </a:lnTo>
                <a:lnTo>
                  <a:pt x="766430" y="385854"/>
                </a:lnTo>
                <a:lnTo>
                  <a:pt x="763445" y="337454"/>
                </a:lnTo>
                <a:lnTo>
                  <a:pt x="754727" y="290849"/>
                </a:lnTo>
                <a:lnTo>
                  <a:pt x="740636" y="246398"/>
                </a:lnTo>
                <a:lnTo>
                  <a:pt x="721532" y="204465"/>
                </a:lnTo>
                <a:lnTo>
                  <a:pt x="697772" y="165410"/>
                </a:lnTo>
                <a:lnTo>
                  <a:pt x="669717" y="129595"/>
                </a:lnTo>
                <a:lnTo>
                  <a:pt x="637726" y="97383"/>
                </a:lnTo>
                <a:lnTo>
                  <a:pt x="602156" y="69134"/>
                </a:lnTo>
                <a:lnTo>
                  <a:pt x="563369" y="45210"/>
                </a:lnTo>
                <a:lnTo>
                  <a:pt x="521722" y="25973"/>
                </a:lnTo>
                <a:lnTo>
                  <a:pt x="477574" y="11784"/>
                </a:lnTo>
                <a:lnTo>
                  <a:pt x="431286" y="3006"/>
                </a:lnTo>
                <a:lnTo>
                  <a:pt x="383215" y="0"/>
                </a:lnTo>
                <a:close/>
              </a:path>
            </a:pathLst>
          </a:custGeom>
          <a:solidFill>
            <a:srgbClr val="5DA9DD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pic>
        <p:nvPicPr>
          <p:cNvPr id="25" name="Graphic 177">
            <a:extLst>
              <a:ext uri="{FF2B5EF4-FFF2-40B4-BE49-F238E27FC236}">
                <a16:creationId xmlns:a16="http://schemas.microsoft.com/office/drawing/2014/main" id="{06054CAF-7E8B-524D-A589-4004DB9B8A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438242" y="351140"/>
            <a:ext cx="325177" cy="280573"/>
          </a:xfrm>
          <a:prstGeom prst="rect">
            <a:avLst/>
          </a:prstGeom>
        </p:spPr>
      </p:pic>
      <p:sp>
        <p:nvSpPr>
          <p:cNvPr id="26" name="object 2">
            <a:extLst>
              <a:ext uri="{FF2B5EF4-FFF2-40B4-BE49-F238E27FC236}">
                <a16:creationId xmlns:a16="http://schemas.microsoft.com/office/drawing/2014/main" id="{5B12A3FB-5D17-A84B-840D-2F0C9CF320F7}"/>
              </a:ext>
            </a:extLst>
          </p:cNvPr>
          <p:cNvSpPr txBox="1">
            <a:spLocks/>
          </p:cNvSpPr>
          <p:nvPr userDrawn="1"/>
        </p:nvSpPr>
        <p:spPr>
          <a:xfrm>
            <a:off x="6914900" y="421546"/>
            <a:ext cx="4323120" cy="13970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0397" rIns="0" bIns="0" rtlCol="0" anchor="t" anchorCtr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algn="r">
              <a:spcBef>
                <a:spcPts val="81"/>
              </a:spcBef>
            </a:pPr>
            <a:r>
              <a:rPr lang="en-ZA" sz="933" b="1" spc="-45" dirty="0"/>
              <a:t>STRATEGIC </a:t>
            </a:r>
            <a:r>
              <a:rPr lang="en-ZA" sz="933" b="1" spc="-79" dirty="0"/>
              <a:t>GOAL</a:t>
            </a:r>
            <a:r>
              <a:rPr lang="en-ZA" sz="933" b="1" spc="-7" dirty="0"/>
              <a:t> </a:t>
            </a:r>
            <a:r>
              <a:rPr lang="en-ZA" sz="933" b="1" spc="-9" dirty="0"/>
              <a:t>#3</a:t>
            </a:r>
          </a:p>
        </p:txBody>
      </p:sp>
    </p:spTree>
    <p:extLst>
      <p:ext uri="{BB962C8B-B14F-4D97-AF65-F5344CB8AC3E}">
        <p14:creationId xmlns:p14="http://schemas.microsoft.com/office/powerpoint/2010/main" val="15937005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406" y="1481474"/>
            <a:ext cx="11471459" cy="4351339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EF38E5F1-A937-1C4C-AED1-70861602511D}"/>
              </a:ext>
            </a:extLst>
          </p:cNvPr>
          <p:cNvSpPr/>
          <p:nvPr userDrawn="1"/>
        </p:nvSpPr>
        <p:spPr>
          <a:xfrm>
            <a:off x="360406" y="1004760"/>
            <a:ext cx="11471459" cy="0"/>
          </a:xfrm>
          <a:custGeom>
            <a:avLst/>
            <a:gdLst/>
            <a:ahLst/>
            <a:cxnLst/>
            <a:rect l="l" t="t" r="r" b="b"/>
            <a:pathLst>
              <a:path w="18917285">
                <a:moveTo>
                  <a:pt x="0" y="0"/>
                </a:moveTo>
                <a:lnTo>
                  <a:pt x="18916852" y="0"/>
                </a:lnTo>
              </a:path>
            </a:pathLst>
          </a:custGeom>
          <a:ln w="1047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510EF8F-3DB6-E645-B139-3855C2555B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406" y="353551"/>
            <a:ext cx="11471459" cy="284553"/>
          </a:xfrm>
        </p:spPr>
        <p:txBody>
          <a:bodyPr lIns="0" tIns="36000" rIns="0" bIns="0">
            <a:normAutofit/>
          </a:bodyPr>
          <a:lstStyle>
            <a:lvl1pPr>
              <a:defRPr sz="2133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object 12">
            <a:extLst>
              <a:ext uri="{FF2B5EF4-FFF2-40B4-BE49-F238E27FC236}">
                <a16:creationId xmlns:a16="http://schemas.microsoft.com/office/drawing/2014/main" id="{2A120EC6-27D2-9F42-933C-AEA48388FE11}"/>
              </a:ext>
            </a:extLst>
          </p:cNvPr>
          <p:cNvSpPr/>
          <p:nvPr userDrawn="1"/>
        </p:nvSpPr>
        <p:spPr>
          <a:xfrm>
            <a:off x="11508801" y="6408997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B46A9C-4F12-5941-84D4-A87E8783D7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459823"/>
            <a:ext cx="2184275" cy="68411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A1F1115-48E7-1E4B-A2FB-A7662D9D2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409367"/>
            <a:ext cx="341552" cy="177513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9063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F3D12AD-801C-1043-9783-30AB8CEC7A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404" y="382997"/>
            <a:ext cx="11471192" cy="284553"/>
          </a:xfrm>
        </p:spPr>
        <p:txBody>
          <a:bodyPr lIns="0" tIns="0" rIns="0" bIns="0">
            <a:normAutofit/>
          </a:bodyPr>
          <a:lstStyle>
            <a:lvl1pPr>
              <a:defRPr sz="2133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E1CAB52A-0849-D543-A1AD-5A02BEE55EC7}"/>
              </a:ext>
            </a:extLst>
          </p:cNvPr>
          <p:cNvSpPr/>
          <p:nvPr userDrawn="1"/>
        </p:nvSpPr>
        <p:spPr>
          <a:xfrm>
            <a:off x="360406" y="1004760"/>
            <a:ext cx="11471459" cy="0"/>
          </a:xfrm>
          <a:custGeom>
            <a:avLst/>
            <a:gdLst/>
            <a:ahLst/>
            <a:cxnLst/>
            <a:rect l="l" t="t" r="r" b="b"/>
            <a:pathLst>
              <a:path w="18917285">
                <a:moveTo>
                  <a:pt x="0" y="0"/>
                </a:moveTo>
                <a:lnTo>
                  <a:pt x="18916852" y="0"/>
                </a:lnTo>
              </a:path>
            </a:pathLst>
          </a:custGeom>
          <a:ln w="1047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5EDD2C9B-3727-7B49-808C-93A163A7A9D0}"/>
              </a:ext>
            </a:extLst>
          </p:cNvPr>
          <p:cNvSpPr/>
          <p:nvPr userDrawn="1"/>
        </p:nvSpPr>
        <p:spPr>
          <a:xfrm>
            <a:off x="11508801" y="6408997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8CEE1A-A11C-6B4A-9DAD-866D053AED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459823"/>
            <a:ext cx="2184275" cy="68411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C434394-B81E-4947-98DA-9D2EA900C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409367"/>
            <a:ext cx="341552" cy="177513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474F7A1-0C12-8841-9835-D4C4F4CB9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405" y="1481474"/>
            <a:ext cx="5502924" cy="4351339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F5C33A4-3EED-2A48-8701-074C1EE1C8B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8673" y="1481474"/>
            <a:ext cx="5502924" cy="4351339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3500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406" y="1481474"/>
            <a:ext cx="5437777" cy="199691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67" b="1"/>
            </a:lvl1pPr>
            <a:lvl2pPr marL="457166" indent="0">
              <a:buNone/>
              <a:defRPr sz="2000" b="1"/>
            </a:lvl2pPr>
            <a:lvl3pPr marL="914330" indent="0">
              <a:buNone/>
              <a:defRPr sz="1800" b="1"/>
            </a:lvl3pPr>
            <a:lvl4pPr marL="1371496" indent="0">
              <a:buNone/>
              <a:defRPr sz="1600" b="1"/>
            </a:lvl4pPr>
            <a:lvl5pPr marL="1828662" indent="0">
              <a:buNone/>
              <a:defRPr sz="1600" b="1"/>
            </a:lvl5pPr>
            <a:lvl6pPr marL="2285827" indent="0">
              <a:buNone/>
              <a:defRPr sz="1600" b="1"/>
            </a:lvl6pPr>
            <a:lvl7pPr marL="2742992" indent="0">
              <a:buNone/>
              <a:defRPr sz="1600" b="1"/>
            </a:lvl7pPr>
            <a:lvl8pPr marL="3200158" indent="0">
              <a:buNone/>
              <a:defRPr sz="1600" b="1"/>
            </a:lvl8pPr>
            <a:lvl9pPr marL="3657324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5719C7-2114-C64C-97E6-6EB88748E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407" y="382997"/>
            <a:ext cx="11471193" cy="284553"/>
          </a:xfrm>
        </p:spPr>
        <p:txBody>
          <a:bodyPr lIns="0" tIns="0" rIns="0" bIns="0">
            <a:normAutofit/>
          </a:bodyPr>
          <a:lstStyle>
            <a:lvl1pPr>
              <a:defRPr sz="2133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3549B07D-B25A-1D40-9754-B743F11953EC}"/>
              </a:ext>
            </a:extLst>
          </p:cNvPr>
          <p:cNvSpPr/>
          <p:nvPr userDrawn="1"/>
        </p:nvSpPr>
        <p:spPr>
          <a:xfrm>
            <a:off x="360406" y="1004760"/>
            <a:ext cx="11471459" cy="0"/>
          </a:xfrm>
          <a:custGeom>
            <a:avLst/>
            <a:gdLst/>
            <a:ahLst/>
            <a:cxnLst/>
            <a:rect l="l" t="t" r="r" b="b"/>
            <a:pathLst>
              <a:path w="18917285">
                <a:moveTo>
                  <a:pt x="0" y="0"/>
                </a:moveTo>
                <a:lnTo>
                  <a:pt x="18916852" y="0"/>
                </a:lnTo>
              </a:path>
            </a:pathLst>
          </a:custGeom>
          <a:ln w="1047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5F22F58-4182-454B-B08C-7AF7236101C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60406" y="1921670"/>
            <a:ext cx="5437777" cy="365314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74F5E3E-8A90-AF40-B089-6D0718E853B9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393823" y="1481474"/>
            <a:ext cx="5437777" cy="199691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67" b="1"/>
            </a:lvl1pPr>
            <a:lvl2pPr marL="457166" indent="0">
              <a:buNone/>
              <a:defRPr sz="2000" b="1"/>
            </a:lvl2pPr>
            <a:lvl3pPr marL="914330" indent="0">
              <a:buNone/>
              <a:defRPr sz="1800" b="1"/>
            </a:lvl3pPr>
            <a:lvl4pPr marL="1371496" indent="0">
              <a:buNone/>
              <a:defRPr sz="1600" b="1"/>
            </a:lvl4pPr>
            <a:lvl5pPr marL="1828662" indent="0">
              <a:buNone/>
              <a:defRPr sz="1600" b="1"/>
            </a:lvl5pPr>
            <a:lvl6pPr marL="2285827" indent="0">
              <a:buNone/>
              <a:defRPr sz="1600" b="1"/>
            </a:lvl6pPr>
            <a:lvl7pPr marL="2742992" indent="0">
              <a:buNone/>
              <a:defRPr sz="1600" b="1"/>
            </a:lvl7pPr>
            <a:lvl8pPr marL="3200158" indent="0">
              <a:buNone/>
              <a:defRPr sz="1600" b="1"/>
            </a:lvl8pPr>
            <a:lvl9pPr marL="3657324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D5D1B27-45B3-E34F-8F65-DC629D7DB8F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393823" y="1921670"/>
            <a:ext cx="5437777" cy="365314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object 12">
            <a:extLst>
              <a:ext uri="{FF2B5EF4-FFF2-40B4-BE49-F238E27FC236}">
                <a16:creationId xmlns:a16="http://schemas.microsoft.com/office/drawing/2014/main" id="{5454C47A-969D-9342-9B45-C781C1125813}"/>
              </a:ext>
            </a:extLst>
          </p:cNvPr>
          <p:cNvSpPr/>
          <p:nvPr userDrawn="1"/>
        </p:nvSpPr>
        <p:spPr>
          <a:xfrm>
            <a:off x="11508801" y="6408997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7610AE0-8C35-CE41-B864-A28714DC33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459823"/>
            <a:ext cx="2184275" cy="68411"/>
          </a:xfrm>
          <a:prstGeom prst="rect">
            <a:avLst/>
          </a:prstGeom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989F9087-DB2B-4E41-B06A-4E1250A08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409367"/>
            <a:ext cx="341552" cy="177513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0808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0405" y="1481473"/>
            <a:ext cx="3932237" cy="381158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67"/>
            </a:lvl1pPr>
            <a:lvl2pPr marL="457166" indent="0">
              <a:buNone/>
              <a:defRPr sz="1400"/>
            </a:lvl2pPr>
            <a:lvl3pPr marL="914330" indent="0">
              <a:buNone/>
              <a:defRPr sz="1200"/>
            </a:lvl3pPr>
            <a:lvl4pPr marL="1371496" indent="0">
              <a:buNone/>
              <a:defRPr sz="1000"/>
            </a:lvl4pPr>
            <a:lvl5pPr marL="1828662" indent="0">
              <a:buNone/>
              <a:defRPr sz="1000"/>
            </a:lvl5pPr>
            <a:lvl6pPr marL="2285827" indent="0">
              <a:buNone/>
              <a:defRPr sz="1000"/>
            </a:lvl6pPr>
            <a:lvl7pPr marL="2742992" indent="0">
              <a:buNone/>
              <a:defRPr sz="1000"/>
            </a:lvl7pPr>
            <a:lvl8pPr marL="3200158" indent="0">
              <a:buNone/>
              <a:defRPr sz="1000"/>
            </a:lvl8pPr>
            <a:lvl9pPr marL="3657324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721D54A6-767A-5D4C-8C76-AF3908680D70}"/>
              </a:ext>
            </a:extLst>
          </p:cNvPr>
          <p:cNvSpPr/>
          <p:nvPr userDrawn="1"/>
        </p:nvSpPr>
        <p:spPr>
          <a:xfrm>
            <a:off x="360406" y="1004760"/>
            <a:ext cx="11471459" cy="0"/>
          </a:xfrm>
          <a:custGeom>
            <a:avLst/>
            <a:gdLst/>
            <a:ahLst/>
            <a:cxnLst/>
            <a:rect l="l" t="t" r="r" b="b"/>
            <a:pathLst>
              <a:path w="18917285">
                <a:moveTo>
                  <a:pt x="0" y="0"/>
                </a:moveTo>
                <a:lnTo>
                  <a:pt x="18916852" y="0"/>
                </a:lnTo>
              </a:path>
            </a:pathLst>
          </a:custGeom>
          <a:ln w="1047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7CEB7C5-C89C-E848-8619-5EA2BBC92B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406" y="353551"/>
            <a:ext cx="11471459" cy="284553"/>
          </a:xfrm>
        </p:spPr>
        <p:txBody>
          <a:bodyPr lIns="0" tIns="36000" rIns="0" bIns="0">
            <a:normAutofit/>
          </a:bodyPr>
          <a:lstStyle>
            <a:lvl1pPr>
              <a:defRPr sz="2133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9D4043DB-2481-AC44-B932-E57886DF9E85}"/>
              </a:ext>
            </a:extLst>
          </p:cNvPr>
          <p:cNvSpPr/>
          <p:nvPr userDrawn="1"/>
        </p:nvSpPr>
        <p:spPr>
          <a:xfrm>
            <a:off x="11508801" y="6408997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75F0A9-BE23-0B44-A73A-2BC1A1C285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459823"/>
            <a:ext cx="2184275" cy="68411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FCDAD74-A453-EE48-A55C-F550F1857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409367"/>
            <a:ext cx="341552" cy="177513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66219AB-7E22-2645-9A12-629BC892247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75487" y="1481474"/>
            <a:ext cx="7156113" cy="381142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05051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45879" y="1481474"/>
            <a:ext cx="7446027" cy="3811587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166" indent="0">
              <a:buNone/>
              <a:defRPr sz="2800"/>
            </a:lvl2pPr>
            <a:lvl3pPr marL="914330" indent="0">
              <a:buNone/>
              <a:defRPr sz="2400"/>
            </a:lvl3pPr>
            <a:lvl4pPr marL="1371496" indent="0">
              <a:buNone/>
              <a:defRPr sz="2000"/>
            </a:lvl4pPr>
            <a:lvl5pPr marL="1828662" indent="0">
              <a:buNone/>
              <a:defRPr sz="2000"/>
            </a:lvl5pPr>
            <a:lvl6pPr marL="2285827" indent="0">
              <a:buNone/>
              <a:defRPr sz="2000"/>
            </a:lvl6pPr>
            <a:lvl7pPr marL="2742992" indent="0">
              <a:buNone/>
              <a:defRPr sz="2000"/>
            </a:lvl7pPr>
            <a:lvl8pPr marL="3200158" indent="0">
              <a:buNone/>
              <a:defRPr sz="2000"/>
            </a:lvl8pPr>
            <a:lvl9pPr marL="3657324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17976371-094F-4945-B4BE-E62D9D745D3A}"/>
              </a:ext>
            </a:extLst>
          </p:cNvPr>
          <p:cNvSpPr/>
          <p:nvPr userDrawn="1"/>
        </p:nvSpPr>
        <p:spPr>
          <a:xfrm>
            <a:off x="360406" y="1004760"/>
            <a:ext cx="11471459" cy="0"/>
          </a:xfrm>
          <a:custGeom>
            <a:avLst/>
            <a:gdLst/>
            <a:ahLst/>
            <a:cxnLst/>
            <a:rect l="l" t="t" r="r" b="b"/>
            <a:pathLst>
              <a:path w="18917285">
                <a:moveTo>
                  <a:pt x="0" y="0"/>
                </a:moveTo>
                <a:lnTo>
                  <a:pt x="18916852" y="0"/>
                </a:lnTo>
              </a:path>
            </a:pathLst>
          </a:custGeom>
          <a:ln w="1047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6A09C2-8662-AC4B-BFEA-9B46BADF85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407" y="353551"/>
            <a:ext cx="6989167" cy="284553"/>
          </a:xfrm>
        </p:spPr>
        <p:txBody>
          <a:bodyPr lIns="0" tIns="36000" rIns="0" bIns="0">
            <a:normAutofit/>
          </a:bodyPr>
          <a:lstStyle>
            <a:lvl1pPr>
              <a:defRPr sz="2133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ADBD6228-599A-EF4E-8BCC-597D3380D43A}"/>
              </a:ext>
            </a:extLst>
          </p:cNvPr>
          <p:cNvSpPr/>
          <p:nvPr userDrawn="1"/>
        </p:nvSpPr>
        <p:spPr>
          <a:xfrm>
            <a:off x="11508801" y="6408997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F75B19-19B1-3D47-89A3-9248BDC4E3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459823"/>
            <a:ext cx="2184275" cy="68411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BD06ACC-66B8-6C46-92FB-0E341BEEA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409367"/>
            <a:ext cx="341552" cy="177513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D4350F3-B31A-D24F-A010-059969FC9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405" y="1481473"/>
            <a:ext cx="3932237" cy="3811588"/>
          </a:xfr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457166" indent="0">
              <a:buNone/>
              <a:defRPr sz="1400"/>
            </a:lvl2pPr>
            <a:lvl3pPr marL="914330" indent="0">
              <a:buNone/>
              <a:defRPr sz="1200"/>
            </a:lvl3pPr>
            <a:lvl4pPr marL="1371496" indent="0">
              <a:buNone/>
              <a:defRPr sz="1000"/>
            </a:lvl4pPr>
            <a:lvl5pPr marL="1828662" indent="0">
              <a:buNone/>
              <a:defRPr sz="1000"/>
            </a:lvl5pPr>
            <a:lvl6pPr marL="2285827" indent="0">
              <a:buNone/>
              <a:defRPr sz="1000"/>
            </a:lvl6pPr>
            <a:lvl7pPr marL="2742992" indent="0">
              <a:buNone/>
              <a:defRPr sz="1000"/>
            </a:lvl7pPr>
            <a:lvl8pPr marL="3200158" indent="0">
              <a:buNone/>
              <a:defRPr sz="1000"/>
            </a:lvl8pPr>
            <a:lvl9pPr marL="3657324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7065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" y="1481474"/>
            <a:ext cx="7446027" cy="3811587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166" indent="0">
              <a:buNone/>
              <a:defRPr sz="2800"/>
            </a:lvl2pPr>
            <a:lvl3pPr marL="914330" indent="0">
              <a:buNone/>
              <a:defRPr sz="2400"/>
            </a:lvl3pPr>
            <a:lvl4pPr marL="1371496" indent="0">
              <a:buNone/>
              <a:defRPr sz="2000"/>
            </a:lvl4pPr>
            <a:lvl5pPr marL="1828662" indent="0">
              <a:buNone/>
              <a:defRPr sz="2000"/>
            </a:lvl5pPr>
            <a:lvl6pPr marL="2285827" indent="0">
              <a:buNone/>
              <a:defRPr sz="2000"/>
            </a:lvl6pPr>
            <a:lvl7pPr marL="2742992" indent="0">
              <a:buNone/>
              <a:defRPr sz="2000"/>
            </a:lvl7pPr>
            <a:lvl8pPr marL="3200158" indent="0">
              <a:buNone/>
              <a:defRPr sz="2000"/>
            </a:lvl8pPr>
            <a:lvl9pPr marL="3657324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17976371-094F-4945-B4BE-E62D9D745D3A}"/>
              </a:ext>
            </a:extLst>
          </p:cNvPr>
          <p:cNvSpPr/>
          <p:nvPr userDrawn="1"/>
        </p:nvSpPr>
        <p:spPr>
          <a:xfrm>
            <a:off x="360406" y="1004760"/>
            <a:ext cx="11471459" cy="0"/>
          </a:xfrm>
          <a:custGeom>
            <a:avLst/>
            <a:gdLst/>
            <a:ahLst/>
            <a:cxnLst/>
            <a:rect l="l" t="t" r="r" b="b"/>
            <a:pathLst>
              <a:path w="18917285">
                <a:moveTo>
                  <a:pt x="0" y="0"/>
                </a:moveTo>
                <a:lnTo>
                  <a:pt x="18916852" y="0"/>
                </a:lnTo>
              </a:path>
            </a:pathLst>
          </a:custGeom>
          <a:ln w="1047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6A09C2-8662-AC4B-BFEA-9B46BADF85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407" y="353551"/>
            <a:ext cx="6989167" cy="284553"/>
          </a:xfrm>
        </p:spPr>
        <p:txBody>
          <a:bodyPr lIns="0" tIns="36000" rIns="0" bIns="0">
            <a:normAutofit/>
          </a:bodyPr>
          <a:lstStyle>
            <a:lvl1pPr>
              <a:defRPr sz="2133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ADBD6228-599A-EF4E-8BCC-597D3380D43A}"/>
              </a:ext>
            </a:extLst>
          </p:cNvPr>
          <p:cNvSpPr/>
          <p:nvPr userDrawn="1"/>
        </p:nvSpPr>
        <p:spPr>
          <a:xfrm>
            <a:off x="11508801" y="6408997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F75B19-19B1-3D47-89A3-9248BDC4E3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459823"/>
            <a:ext cx="2184275" cy="68411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BD06ACC-66B8-6C46-92FB-0E341BEEA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409367"/>
            <a:ext cx="341552" cy="177513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D4350F3-B31A-D24F-A010-059969FC9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99628" y="1481473"/>
            <a:ext cx="3932237" cy="3811588"/>
          </a:xfr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457166" indent="0">
              <a:buNone/>
              <a:defRPr sz="1400"/>
            </a:lvl2pPr>
            <a:lvl3pPr marL="914330" indent="0">
              <a:buNone/>
              <a:defRPr sz="1200"/>
            </a:lvl3pPr>
            <a:lvl4pPr marL="1371496" indent="0">
              <a:buNone/>
              <a:defRPr sz="1000"/>
            </a:lvl4pPr>
            <a:lvl5pPr marL="1828662" indent="0">
              <a:buNone/>
              <a:defRPr sz="1000"/>
            </a:lvl5pPr>
            <a:lvl6pPr marL="2285827" indent="0">
              <a:buNone/>
              <a:defRPr sz="1000"/>
            </a:lvl6pPr>
            <a:lvl7pPr marL="2742992" indent="0">
              <a:buNone/>
              <a:defRPr sz="1000"/>
            </a:lvl7pPr>
            <a:lvl8pPr marL="3200158" indent="0">
              <a:buNone/>
              <a:defRPr sz="1000"/>
            </a:lvl8pPr>
            <a:lvl9pPr marL="3657324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91620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18671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A71D1868-33E6-4F4C-8A7E-B0E6960A37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9377082" cy="687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455" y="1122142"/>
            <a:ext cx="9143095" cy="2388143"/>
          </a:xfrm>
        </p:spPr>
        <p:txBody>
          <a:bodyPr anchor="b"/>
          <a:lstStyle>
            <a:lvl1pPr algn="ctr">
              <a:defRPr sz="5437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455" y="3602356"/>
            <a:ext cx="9143095" cy="1655876"/>
          </a:xfrm>
        </p:spPr>
        <p:txBody>
          <a:bodyPr/>
          <a:lstStyle>
            <a:lvl1pPr marL="0" indent="0" algn="ctr">
              <a:buNone/>
              <a:defRPr sz="2175"/>
            </a:lvl1pPr>
            <a:lvl2pPr marL="414294" indent="0" algn="ctr">
              <a:buNone/>
              <a:defRPr sz="1812"/>
            </a:lvl2pPr>
            <a:lvl3pPr marL="828587" indent="0" algn="ctr">
              <a:buNone/>
              <a:defRPr sz="1631"/>
            </a:lvl3pPr>
            <a:lvl4pPr marL="1242881" indent="0" algn="ctr">
              <a:buNone/>
              <a:defRPr sz="1450"/>
            </a:lvl4pPr>
            <a:lvl5pPr marL="1657175" indent="0" algn="ctr">
              <a:buNone/>
              <a:defRPr sz="1450"/>
            </a:lvl5pPr>
            <a:lvl6pPr marL="2071468" indent="0" algn="ctr">
              <a:buNone/>
              <a:defRPr sz="1450"/>
            </a:lvl6pPr>
            <a:lvl7pPr marL="2485762" indent="0" algn="ctr">
              <a:buNone/>
              <a:defRPr sz="1450"/>
            </a:lvl7pPr>
            <a:lvl8pPr marL="2900055" indent="0" algn="ctr">
              <a:buNone/>
              <a:defRPr sz="1450"/>
            </a:lvl8pPr>
            <a:lvl9pPr marL="3314350" indent="0" algn="ctr">
              <a:buNone/>
              <a:defRPr sz="145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86412" y="6355916"/>
            <a:ext cx="4113487" cy="365415"/>
          </a:xfrm>
        </p:spPr>
        <p:txBody>
          <a:bodyPr/>
          <a:lstStyle>
            <a:lvl1pPr algn="r">
              <a:defRPr/>
            </a:lvl1pPr>
          </a:lstStyle>
          <a:p>
            <a:pPr defTabSz="945335"/>
            <a:r>
              <a:rPr lang="en-US" b="1" baseline="3000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en-US" b="1" baseline="300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43856" y="6355916"/>
            <a:ext cx="509876" cy="365415"/>
          </a:xfrm>
        </p:spPr>
        <p:txBody>
          <a:bodyPr/>
          <a:lstStyle/>
          <a:p>
            <a:pPr defTabSz="945335"/>
            <a:fld id="{E6D70A86-45BC-403B-81AA-E7ADA8038DE0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 defTabSz="945335"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7603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406" y="1481474"/>
            <a:ext cx="11471459" cy="4351339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EF38E5F1-A937-1C4C-AED1-70861602511D}"/>
              </a:ext>
            </a:extLst>
          </p:cNvPr>
          <p:cNvSpPr/>
          <p:nvPr userDrawn="1"/>
        </p:nvSpPr>
        <p:spPr>
          <a:xfrm>
            <a:off x="360406" y="1004760"/>
            <a:ext cx="11471459" cy="0"/>
          </a:xfrm>
          <a:custGeom>
            <a:avLst/>
            <a:gdLst/>
            <a:ahLst/>
            <a:cxnLst/>
            <a:rect l="l" t="t" r="r" b="b"/>
            <a:pathLst>
              <a:path w="18917285">
                <a:moveTo>
                  <a:pt x="0" y="0"/>
                </a:moveTo>
                <a:lnTo>
                  <a:pt x="18916852" y="0"/>
                </a:lnTo>
              </a:path>
            </a:pathLst>
          </a:custGeom>
          <a:ln w="1047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510EF8F-3DB6-E645-B139-3855C2555B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404" y="353551"/>
            <a:ext cx="9461883" cy="284553"/>
          </a:xfrm>
        </p:spPr>
        <p:txBody>
          <a:bodyPr lIns="0" tIns="36000" rIns="0" bIns="0">
            <a:normAutofit/>
          </a:bodyPr>
          <a:lstStyle>
            <a:lvl1pPr>
              <a:defRPr sz="2133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object 12">
            <a:extLst>
              <a:ext uri="{FF2B5EF4-FFF2-40B4-BE49-F238E27FC236}">
                <a16:creationId xmlns:a16="http://schemas.microsoft.com/office/drawing/2014/main" id="{2A120EC6-27D2-9F42-933C-AEA48388FE11}"/>
              </a:ext>
            </a:extLst>
          </p:cNvPr>
          <p:cNvSpPr/>
          <p:nvPr userDrawn="1"/>
        </p:nvSpPr>
        <p:spPr>
          <a:xfrm>
            <a:off x="11508801" y="6408997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rgbClr val="DEAA02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B46A9C-4F12-5941-84D4-A87E8783D7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459823"/>
            <a:ext cx="2184275" cy="68411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A1F1115-48E7-1E4B-A2FB-A7662D9D2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409367"/>
            <a:ext cx="341552" cy="177513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2C91D7F-8CDB-F947-8D43-7C03CC094B31}"/>
              </a:ext>
            </a:extLst>
          </p:cNvPr>
          <p:cNvSpPr/>
          <p:nvPr userDrawn="1"/>
        </p:nvSpPr>
        <p:spPr>
          <a:xfrm>
            <a:off x="11368479" y="257801"/>
            <a:ext cx="480000" cy="480000"/>
          </a:xfrm>
          <a:prstGeom prst="ellipse">
            <a:avLst/>
          </a:prstGeom>
          <a:solidFill>
            <a:srgbClr val="DEAA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2" name="object 26">
            <a:extLst>
              <a:ext uri="{FF2B5EF4-FFF2-40B4-BE49-F238E27FC236}">
                <a16:creationId xmlns:a16="http://schemas.microsoft.com/office/drawing/2014/main" id="{BEAABE9E-3174-FB4A-98EF-AB874652ACC0}"/>
              </a:ext>
            </a:extLst>
          </p:cNvPr>
          <p:cNvSpPr txBox="1"/>
          <p:nvPr userDrawn="1"/>
        </p:nvSpPr>
        <p:spPr>
          <a:xfrm>
            <a:off x="9666517" y="422949"/>
            <a:ext cx="1573149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algn="r">
              <a:spcBef>
                <a:spcPts val="81"/>
              </a:spcBef>
            </a:pPr>
            <a:r>
              <a:rPr lang="en-ZA" sz="879" b="1" spc="9" dirty="0">
                <a:solidFill>
                  <a:srgbClr val="002E6E"/>
                </a:solidFill>
                <a:latin typeface="+mn-lt"/>
                <a:cs typeface="Century Gothic"/>
              </a:rPr>
              <a:t>STRATEGIC </a:t>
            </a:r>
            <a:r>
              <a:rPr lang="en-ZA" sz="879" b="1" spc="3" dirty="0">
                <a:solidFill>
                  <a:srgbClr val="002E6E"/>
                </a:solidFill>
                <a:latin typeface="+mn-lt"/>
                <a:cs typeface="Century Gothic"/>
              </a:rPr>
              <a:t>GOAL</a:t>
            </a:r>
            <a:r>
              <a:rPr lang="en-ZA" sz="879" b="1" spc="-31" dirty="0">
                <a:solidFill>
                  <a:srgbClr val="002E6E"/>
                </a:solidFill>
                <a:latin typeface="+mn-lt"/>
                <a:cs typeface="Century Gothic"/>
              </a:rPr>
              <a:t> </a:t>
            </a:r>
            <a:r>
              <a:rPr lang="en-ZA" sz="879" b="1" spc="15" dirty="0">
                <a:solidFill>
                  <a:srgbClr val="002E6E"/>
                </a:solidFill>
                <a:latin typeface="+mn-lt"/>
                <a:cs typeface="Century Gothic"/>
              </a:rPr>
              <a:t>#2</a:t>
            </a:r>
            <a:endParaRPr lang="en-ZA" sz="879" dirty="0">
              <a:latin typeface="+mn-lt"/>
              <a:cs typeface="Century Gothic"/>
            </a:endParaRPr>
          </a:p>
        </p:txBody>
      </p:sp>
      <p:pic>
        <p:nvPicPr>
          <p:cNvPr id="23" name="Graphic 153">
            <a:extLst>
              <a:ext uri="{FF2B5EF4-FFF2-40B4-BE49-F238E27FC236}">
                <a16:creationId xmlns:a16="http://schemas.microsoft.com/office/drawing/2014/main" id="{AF59D8A0-CC45-294F-BC43-FE43BB15C9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501015" y="345083"/>
            <a:ext cx="278021" cy="30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2482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3">
            <a:extLst>
              <a:ext uri="{FF2B5EF4-FFF2-40B4-BE49-F238E27FC236}">
                <a16:creationId xmlns:a16="http://schemas.microsoft.com/office/drawing/2014/main" id="{E1CAB52A-0849-D543-A1AD-5A02BEE55EC7}"/>
              </a:ext>
            </a:extLst>
          </p:cNvPr>
          <p:cNvSpPr/>
          <p:nvPr userDrawn="1"/>
        </p:nvSpPr>
        <p:spPr>
          <a:xfrm>
            <a:off x="360406" y="1004760"/>
            <a:ext cx="11471459" cy="0"/>
          </a:xfrm>
          <a:custGeom>
            <a:avLst/>
            <a:gdLst/>
            <a:ahLst/>
            <a:cxnLst/>
            <a:rect l="l" t="t" r="r" b="b"/>
            <a:pathLst>
              <a:path w="18917285">
                <a:moveTo>
                  <a:pt x="0" y="0"/>
                </a:moveTo>
                <a:lnTo>
                  <a:pt x="18916852" y="0"/>
                </a:lnTo>
              </a:path>
            </a:pathLst>
          </a:custGeom>
          <a:ln w="1047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5EDD2C9B-3727-7B49-808C-93A163A7A9D0}"/>
              </a:ext>
            </a:extLst>
          </p:cNvPr>
          <p:cNvSpPr/>
          <p:nvPr userDrawn="1"/>
        </p:nvSpPr>
        <p:spPr>
          <a:xfrm>
            <a:off x="11508801" y="6408997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rgbClr val="DEAA02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8CEE1A-A11C-6B4A-9DAD-866D053AED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459823"/>
            <a:ext cx="2184275" cy="68411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C434394-B81E-4947-98DA-9D2EA900C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409367"/>
            <a:ext cx="341552" cy="177513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474F7A1-0C12-8841-9835-D4C4F4CB9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405" y="1481474"/>
            <a:ext cx="5502924" cy="4351339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F5C33A4-3EED-2A48-8701-074C1EE1C8B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8673" y="1481474"/>
            <a:ext cx="5502924" cy="4351339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7845D0B-D1E3-9947-8704-2B7F9D480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404" y="353551"/>
            <a:ext cx="9461883" cy="284553"/>
          </a:xfrm>
        </p:spPr>
        <p:txBody>
          <a:bodyPr lIns="0" tIns="36000" rIns="0" bIns="0">
            <a:normAutofit/>
          </a:bodyPr>
          <a:lstStyle>
            <a:lvl1pPr>
              <a:defRPr sz="2133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453FCAD-E4FF-DA46-927F-523B9262B49F}"/>
              </a:ext>
            </a:extLst>
          </p:cNvPr>
          <p:cNvSpPr/>
          <p:nvPr userDrawn="1"/>
        </p:nvSpPr>
        <p:spPr>
          <a:xfrm>
            <a:off x="11368479" y="257801"/>
            <a:ext cx="480000" cy="480000"/>
          </a:xfrm>
          <a:prstGeom prst="ellipse">
            <a:avLst/>
          </a:prstGeom>
          <a:solidFill>
            <a:srgbClr val="DEAA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3" name="object 26">
            <a:extLst>
              <a:ext uri="{FF2B5EF4-FFF2-40B4-BE49-F238E27FC236}">
                <a16:creationId xmlns:a16="http://schemas.microsoft.com/office/drawing/2014/main" id="{32FBF54B-29A3-6042-AAB7-3C077F85D373}"/>
              </a:ext>
            </a:extLst>
          </p:cNvPr>
          <p:cNvSpPr txBox="1"/>
          <p:nvPr userDrawn="1"/>
        </p:nvSpPr>
        <p:spPr>
          <a:xfrm>
            <a:off x="9666517" y="422949"/>
            <a:ext cx="1573149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algn="r">
              <a:spcBef>
                <a:spcPts val="81"/>
              </a:spcBef>
            </a:pPr>
            <a:r>
              <a:rPr lang="en-ZA" sz="879" b="1" spc="9" dirty="0">
                <a:solidFill>
                  <a:srgbClr val="002E6E"/>
                </a:solidFill>
                <a:latin typeface="+mn-lt"/>
                <a:cs typeface="Century Gothic"/>
              </a:rPr>
              <a:t>STRATEGIC </a:t>
            </a:r>
            <a:r>
              <a:rPr lang="en-ZA" sz="879" b="1" spc="3" dirty="0">
                <a:solidFill>
                  <a:srgbClr val="002E6E"/>
                </a:solidFill>
                <a:latin typeface="+mn-lt"/>
                <a:cs typeface="Century Gothic"/>
              </a:rPr>
              <a:t>GOAL</a:t>
            </a:r>
            <a:r>
              <a:rPr lang="en-ZA" sz="879" b="1" spc="-31" dirty="0">
                <a:solidFill>
                  <a:srgbClr val="002E6E"/>
                </a:solidFill>
                <a:latin typeface="+mn-lt"/>
                <a:cs typeface="Century Gothic"/>
              </a:rPr>
              <a:t> </a:t>
            </a:r>
            <a:r>
              <a:rPr lang="en-ZA" sz="879" b="1" spc="15" dirty="0">
                <a:solidFill>
                  <a:srgbClr val="002E6E"/>
                </a:solidFill>
                <a:latin typeface="+mn-lt"/>
                <a:cs typeface="Century Gothic"/>
              </a:rPr>
              <a:t>#2</a:t>
            </a:r>
            <a:endParaRPr lang="en-ZA" sz="879" dirty="0">
              <a:latin typeface="+mn-lt"/>
              <a:cs typeface="Century Gothic"/>
            </a:endParaRPr>
          </a:p>
        </p:txBody>
      </p:sp>
      <p:pic>
        <p:nvPicPr>
          <p:cNvPr id="24" name="Graphic 153">
            <a:extLst>
              <a:ext uri="{FF2B5EF4-FFF2-40B4-BE49-F238E27FC236}">
                <a16:creationId xmlns:a16="http://schemas.microsoft.com/office/drawing/2014/main" id="{105A5BF0-824E-B14A-8689-34ECD0B1AB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501015" y="345083"/>
            <a:ext cx="278021" cy="30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204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406" y="1481474"/>
            <a:ext cx="5437777" cy="199691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67" b="1"/>
            </a:lvl1pPr>
            <a:lvl2pPr marL="457166" indent="0">
              <a:buNone/>
              <a:defRPr sz="2000" b="1"/>
            </a:lvl2pPr>
            <a:lvl3pPr marL="914330" indent="0">
              <a:buNone/>
              <a:defRPr sz="1800" b="1"/>
            </a:lvl3pPr>
            <a:lvl4pPr marL="1371496" indent="0">
              <a:buNone/>
              <a:defRPr sz="1600" b="1"/>
            </a:lvl4pPr>
            <a:lvl5pPr marL="1828662" indent="0">
              <a:buNone/>
              <a:defRPr sz="1600" b="1"/>
            </a:lvl5pPr>
            <a:lvl6pPr marL="2285827" indent="0">
              <a:buNone/>
              <a:defRPr sz="1600" b="1"/>
            </a:lvl6pPr>
            <a:lvl7pPr marL="2742992" indent="0">
              <a:buNone/>
              <a:defRPr sz="1600" b="1"/>
            </a:lvl7pPr>
            <a:lvl8pPr marL="3200158" indent="0">
              <a:buNone/>
              <a:defRPr sz="1600" b="1"/>
            </a:lvl8pPr>
            <a:lvl9pPr marL="3657324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3549B07D-B25A-1D40-9754-B743F11953EC}"/>
              </a:ext>
            </a:extLst>
          </p:cNvPr>
          <p:cNvSpPr/>
          <p:nvPr userDrawn="1"/>
        </p:nvSpPr>
        <p:spPr>
          <a:xfrm>
            <a:off x="360406" y="1004760"/>
            <a:ext cx="11471459" cy="0"/>
          </a:xfrm>
          <a:custGeom>
            <a:avLst/>
            <a:gdLst/>
            <a:ahLst/>
            <a:cxnLst/>
            <a:rect l="l" t="t" r="r" b="b"/>
            <a:pathLst>
              <a:path w="18917285">
                <a:moveTo>
                  <a:pt x="0" y="0"/>
                </a:moveTo>
                <a:lnTo>
                  <a:pt x="18916852" y="0"/>
                </a:lnTo>
              </a:path>
            </a:pathLst>
          </a:custGeom>
          <a:ln w="1047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5F22F58-4182-454B-B08C-7AF7236101C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60406" y="1921670"/>
            <a:ext cx="5437777" cy="365314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74F5E3E-8A90-AF40-B089-6D0718E853B9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393823" y="1481474"/>
            <a:ext cx="5437777" cy="199691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67" b="1"/>
            </a:lvl1pPr>
            <a:lvl2pPr marL="457166" indent="0">
              <a:buNone/>
              <a:defRPr sz="2000" b="1"/>
            </a:lvl2pPr>
            <a:lvl3pPr marL="914330" indent="0">
              <a:buNone/>
              <a:defRPr sz="1800" b="1"/>
            </a:lvl3pPr>
            <a:lvl4pPr marL="1371496" indent="0">
              <a:buNone/>
              <a:defRPr sz="1600" b="1"/>
            </a:lvl4pPr>
            <a:lvl5pPr marL="1828662" indent="0">
              <a:buNone/>
              <a:defRPr sz="1600" b="1"/>
            </a:lvl5pPr>
            <a:lvl6pPr marL="2285827" indent="0">
              <a:buNone/>
              <a:defRPr sz="1600" b="1"/>
            </a:lvl6pPr>
            <a:lvl7pPr marL="2742992" indent="0">
              <a:buNone/>
              <a:defRPr sz="1600" b="1"/>
            </a:lvl7pPr>
            <a:lvl8pPr marL="3200158" indent="0">
              <a:buNone/>
              <a:defRPr sz="1600" b="1"/>
            </a:lvl8pPr>
            <a:lvl9pPr marL="3657324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D5D1B27-45B3-E34F-8F65-DC629D7DB8F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393823" y="1921670"/>
            <a:ext cx="5437777" cy="365314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object 12">
            <a:extLst>
              <a:ext uri="{FF2B5EF4-FFF2-40B4-BE49-F238E27FC236}">
                <a16:creationId xmlns:a16="http://schemas.microsoft.com/office/drawing/2014/main" id="{5454C47A-969D-9342-9B45-C781C1125813}"/>
              </a:ext>
            </a:extLst>
          </p:cNvPr>
          <p:cNvSpPr/>
          <p:nvPr userDrawn="1"/>
        </p:nvSpPr>
        <p:spPr>
          <a:xfrm>
            <a:off x="11508801" y="6408997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rgbClr val="DEAA02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7610AE0-8C35-CE41-B864-A28714DC33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459823"/>
            <a:ext cx="2184275" cy="68411"/>
          </a:xfrm>
          <a:prstGeom prst="rect">
            <a:avLst/>
          </a:prstGeom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989F9087-DB2B-4E41-B06A-4E1250A08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409367"/>
            <a:ext cx="341552" cy="177513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9B399B0-DE71-104E-A761-FC3B9F03F2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404" y="353551"/>
            <a:ext cx="9461883" cy="284553"/>
          </a:xfrm>
        </p:spPr>
        <p:txBody>
          <a:bodyPr lIns="0" tIns="36000" rIns="0" bIns="0">
            <a:normAutofit/>
          </a:bodyPr>
          <a:lstStyle>
            <a:lvl1pPr>
              <a:defRPr sz="2133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B07A979-C013-FD42-8190-D46269439F89}"/>
              </a:ext>
            </a:extLst>
          </p:cNvPr>
          <p:cNvSpPr/>
          <p:nvPr userDrawn="1"/>
        </p:nvSpPr>
        <p:spPr>
          <a:xfrm>
            <a:off x="11368479" y="257801"/>
            <a:ext cx="480000" cy="480000"/>
          </a:xfrm>
          <a:prstGeom prst="ellipse">
            <a:avLst/>
          </a:prstGeom>
          <a:solidFill>
            <a:srgbClr val="DEAA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7" name="object 26">
            <a:extLst>
              <a:ext uri="{FF2B5EF4-FFF2-40B4-BE49-F238E27FC236}">
                <a16:creationId xmlns:a16="http://schemas.microsoft.com/office/drawing/2014/main" id="{4EB653EF-2088-0C43-BCCA-81C074E8DA32}"/>
              </a:ext>
            </a:extLst>
          </p:cNvPr>
          <p:cNvSpPr txBox="1"/>
          <p:nvPr userDrawn="1"/>
        </p:nvSpPr>
        <p:spPr>
          <a:xfrm>
            <a:off x="9666517" y="422949"/>
            <a:ext cx="1573149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algn="r">
              <a:spcBef>
                <a:spcPts val="81"/>
              </a:spcBef>
            </a:pPr>
            <a:r>
              <a:rPr lang="en-ZA" sz="879" b="1" spc="9" dirty="0">
                <a:solidFill>
                  <a:srgbClr val="002E6E"/>
                </a:solidFill>
                <a:latin typeface="+mn-lt"/>
                <a:cs typeface="Century Gothic"/>
              </a:rPr>
              <a:t>STRATEGIC </a:t>
            </a:r>
            <a:r>
              <a:rPr lang="en-ZA" sz="879" b="1" spc="3" dirty="0">
                <a:solidFill>
                  <a:srgbClr val="002E6E"/>
                </a:solidFill>
                <a:latin typeface="+mn-lt"/>
                <a:cs typeface="Century Gothic"/>
              </a:rPr>
              <a:t>GOAL</a:t>
            </a:r>
            <a:r>
              <a:rPr lang="en-ZA" sz="879" b="1" spc="-31" dirty="0">
                <a:solidFill>
                  <a:srgbClr val="002E6E"/>
                </a:solidFill>
                <a:latin typeface="+mn-lt"/>
                <a:cs typeface="Century Gothic"/>
              </a:rPr>
              <a:t> </a:t>
            </a:r>
            <a:r>
              <a:rPr lang="en-ZA" sz="879" b="1" spc="15" dirty="0">
                <a:solidFill>
                  <a:srgbClr val="002E6E"/>
                </a:solidFill>
                <a:latin typeface="+mn-lt"/>
                <a:cs typeface="Century Gothic"/>
              </a:rPr>
              <a:t>#2</a:t>
            </a:r>
            <a:endParaRPr lang="en-ZA" sz="879" dirty="0">
              <a:latin typeface="+mn-lt"/>
              <a:cs typeface="Century Gothic"/>
            </a:endParaRPr>
          </a:p>
        </p:txBody>
      </p:sp>
      <p:pic>
        <p:nvPicPr>
          <p:cNvPr id="28" name="Graphic 153">
            <a:extLst>
              <a:ext uri="{FF2B5EF4-FFF2-40B4-BE49-F238E27FC236}">
                <a16:creationId xmlns:a16="http://schemas.microsoft.com/office/drawing/2014/main" id="{73B19B4F-E958-0B44-9C2F-C66264FAB2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501015" y="345083"/>
            <a:ext cx="278021" cy="30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674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0405" y="1481473"/>
            <a:ext cx="3932237" cy="381158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67"/>
            </a:lvl1pPr>
            <a:lvl2pPr marL="457166" indent="0">
              <a:buNone/>
              <a:defRPr sz="1400"/>
            </a:lvl2pPr>
            <a:lvl3pPr marL="914330" indent="0">
              <a:buNone/>
              <a:defRPr sz="1200"/>
            </a:lvl3pPr>
            <a:lvl4pPr marL="1371496" indent="0">
              <a:buNone/>
              <a:defRPr sz="1000"/>
            </a:lvl4pPr>
            <a:lvl5pPr marL="1828662" indent="0">
              <a:buNone/>
              <a:defRPr sz="1000"/>
            </a:lvl5pPr>
            <a:lvl6pPr marL="2285827" indent="0">
              <a:buNone/>
              <a:defRPr sz="1000"/>
            </a:lvl6pPr>
            <a:lvl7pPr marL="2742992" indent="0">
              <a:buNone/>
              <a:defRPr sz="1000"/>
            </a:lvl7pPr>
            <a:lvl8pPr marL="3200158" indent="0">
              <a:buNone/>
              <a:defRPr sz="1000"/>
            </a:lvl8pPr>
            <a:lvl9pPr marL="3657324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721D54A6-767A-5D4C-8C76-AF3908680D70}"/>
              </a:ext>
            </a:extLst>
          </p:cNvPr>
          <p:cNvSpPr/>
          <p:nvPr userDrawn="1"/>
        </p:nvSpPr>
        <p:spPr>
          <a:xfrm>
            <a:off x="360406" y="1004760"/>
            <a:ext cx="11471459" cy="0"/>
          </a:xfrm>
          <a:custGeom>
            <a:avLst/>
            <a:gdLst/>
            <a:ahLst/>
            <a:cxnLst/>
            <a:rect l="l" t="t" r="r" b="b"/>
            <a:pathLst>
              <a:path w="18917285">
                <a:moveTo>
                  <a:pt x="0" y="0"/>
                </a:moveTo>
                <a:lnTo>
                  <a:pt x="18916852" y="0"/>
                </a:lnTo>
              </a:path>
            </a:pathLst>
          </a:custGeom>
          <a:ln w="1047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7CEB7C5-C89C-E848-8619-5EA2BBC92B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407" y="353551"/>
            <a:ext cx="9487641" cy="284553"/>
          </a:xfrm>
        </p:spPr>
        <p:txBody>
          <a:bodyPr lIns="0" tIns="36000" rIns="0" bIns="0">
            <a:normAutofit/>
          </a:bodyPr>
          <a:lstStyle>
            <a:lvl1pPr>
              <a:defRPr sz="2133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9D4043DB-2481-AC44-B932-E57886DF9E85}"/>
              </a:ext>
            </a:extLst>
          </p:cNvPr>
          <p:cNvSpPr/>
          <p:nvPr userDrawn="1"/>
        </p:nvSpPr>
        <p:spPr>
          <a:xfrm>
            <a:off x="11508801" y="6408997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rgbClr val="DEAA02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75F0A9-BE23-0B44-A73A-2BC1A1C285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459823"/>
            <a:ext cx="2184275" cy="68411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FCDAD74-A453-EE48-A55C-F550F1857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409367"/>
            <a:ext cx="341552" cy="177513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66219AB-7E22-2645-9A12-629BC892247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75487" y="1481474"/>
            <a:ext cx="7156113" cy="381142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E6DBCB0-EAEE-7C4C-A589-BEA70F1E2EA7}"/>
              </a:ext>
            </a:extLst>
          </p:cNvPr>
          <p:cNvSpPr/>
          <p:nvPr userDrawn="1"/>
        </p:nvSpPr>
        <p:spPr>
          <a:xfrm>
            <a:off x="11368479" y="257801"/>
            <a:ext cx="480000" cy="480000"/>
          </a:xfrm>
          <a:prstGeom prst="ellipse">
            <a:avLst/>
          </a:prstGeom>
          <a:solidFill>
            <a:srgbClr val="DEAA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1" name="object 26">
            <a:extLst>
              <a:ext uri="{FF2B5EF4-FFF2-40B4-BE49-F238E27FC236}">
                <a16:creationId xmlns:a16="http://schemas.microsoft.com/office/drawing/2014/main" id="{026A88DD-E010-294D-987E-4C915491E2F3}"/>
              </a:ext>
            </a:extLst>
          </p:cNvPr>
          <p:cNvSpPr txBox="1"/>
          <p:nvPr userDrawn="1"/>
        </p:nvSpPr>
        <p:spPr>
          <a:xfrm>
            <a:off x="9666517" y="422949"/>
            <a:ext cx="1573149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algn="r">
              <a:spcBef>
                <a:spcPts val="81"/>
              </a:spcBef>
            </a:pPr>
            <a:r>
              <a:rPr lang="en-ZA" sz="879" b="1" spc="9" dirty="0">
                <a:solidFill>
                  <a:srgbClr val="002E6E"/>
                </a:solidFill>
                <a:latin typeface="+mn-lt"/>
                <a:cs typeface="Century Gothic"/>
              </a:rPr>
              <a:t>STRATEGIC </a:t>
            </a:r>
            <a:r>
              <a:rPr lang="en-ZA" sz="879" b="1" spc="3" dirty="0">
                <a:solidFill>
                  <a:srgbClr val="002E6E"/>
                </a:solidFill>
                <a:latin typeface="+mn-lt"/>
                <a:cs typeface="Century Gothic"/>
              </a:rPr>
              <a:t>GOAL</a:t>
            </a:r>
            <a:r>
              <a:rPr lang="en-ZA" sz="879" b="1" spc="-31" dirty="0">
                <a:solidFill>
                  <a:srgbClr val="002E6E"/>
                </a:solidFill>
                <a:latin typeface="+mn-lt"/>
                <a:cs typeface="Century Gothic"/>
              </a:rPr>
              <a:t> </a:t>
            </a:r>
            <a:r>
              <a:rPr lang="en-ZA" sz="879" b="1" spc="15" dirty="0">
                <a:solidFill>
                  <a:srgbClr val="002E6E"/>
                </a:solidFill>
                <a:latin typeface="+mn-lt"/>
                <a:cs typeface="Century Gothic"/>
              </a:rPr>
              <a:t>#2</a:t>
            </a:r>
            <a:endParaRPr lang="en-ZA" sz="879" dirty="0">
              <a:latin typeface="+mn-lt"/>
              <a:cs typeface="Century Gothic"/>
            </a:endParaRPr>
          </a:p>
        </p:txBody>
      </p:sp>
      <p:pic>
        <p:nvPicPr>
          <p:cNvPr id="22" name="Graphic 153">
            <a:extLst>
              <a:ext uri="{FF2B5EF4-FFF2-40B4-BE49-F238E27FC236}">
                <a16:creationId xmlns:a16="http://schemas.microsoft.com/office/drawing/2014/main" id="{A6027A64-65E0-2847-86C9-C900BC0B04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501015" y="345083"/>
            <a:ext cx="278021" cy="30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520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45879" y="1481474"/>
            <a:ext cx="7446027" cy="3811587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166" indent="0">
              <a:buNone/>
              <a:defRPr sz="2800"/>
            </a:lvl2pPr>
            <a:lvl3pPr marL="914330" indent="0">
              <a:buNone/>
              <a:defRPr sz="2400"/>
            </a:lvl3pPr>
            <a:lvl4pPr marL="1371496" indent="0">
              <a:buNone/>
              <a:defRPr sz="2000"/>
            </a:lvl4pPr>
            <a:lvl5pPr marL="1828662" indent="0">
              <a:buNone/>
              <a:defRPr sz="2000"/>
            </a:lvl5pPr>
            <a:lvl6pPr marL="2285827" indent="0">
              <a:buNone/>
              <a:defRPr sz="2000"/>
            </a:lvl6pPr>
            <a:lvl7pPr marL="2742992" indent="0">
              <a:buNone/>
              <a:defRPr sz="2000"/>
            </a:lvl7pPr>
            <a:lvl8pPr marL="3200158" indent="0">
              <a:buNone/>
              <a:defRPr sz="2000"/>
            </a:lvl8pPr>
            <a:lvl9pPr marL="3657324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17976371-094F-4945-B4BE-E62D9D745D3A}"/>
              </a:ext>
            </a:extLst>
          </p:cNvPr>
          <p:cNvSpPr/>
          <p:nvPr userDrawn="1"/>
        </p:nvSpPr>
        <p:spPr>
          <a:xfrm>
            <a:off x="360406" y="1004760"/>
            <a:ext cx="11471459" cy="0"/>
          </a:xfrm>
          <a:custGeom>
            <a:avLst/>
            <a:gdLst/>
            <a:ahLst/>
            <a:cxnLst/>
            <a:rect l="l" t="t" r="r" b="b"/>
            <a:pathLst>
              <a:path w="18917285">
                <a:moveTo>
                  <a:pt x="0" y="0"/>
                </a:moveTo>
                <a:lnTo>
                  <a:pt x="18916852" y="0"/>
                </a:lnTo>
              </a:path>
            </a:pathLst>
          </a:custGeom>
          <a:ln w="1047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ADBD6228-599A-EF4E-8BCC-597D3380D43A}"/>
              </a:ext>
            </a:extLst>
          </p:cNvPr>
          <p:cNvSpPr/>
          <p:nvPr userDrawn="1"/>
        </p:nvSpPr>
        <p:spPr>
          <a:xfrm>
            <a:off x="11508801" y="6408997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rgbClr val="DEAA02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F75B19-19B1-3D47-89A3-9248BDC4E3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459823"/>
            <a:ext cx="2184275" cy="68411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BD06ACC-66B8-6C46-92FB-0E341BEEA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409367"/>
            <a:ext cx="341552" cy="177513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D4350F3-B31A-D24F-A010-059969FC9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405" y="1481473"/>
            <a:ext cx="3932237" cy="3811588"/>
          </a:xfr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457166" indent="0">
              <a:buNone/>
              <a:defRPr sz="1400"/>
            </a:lvl2pPr>
            <a:lvl3pPr marL="914330" indent="0">
              <a:buNone/>
              <a:defRPr sz="1200"/>
            </a:lvl3pPr>
            <a:lvl4pPr marL="1371496" indent="0">
              <a:buNone/>
              <a:defRPr sz="1000"/>
            </a:lvl4pPr>
            <a:lvl5pPr marL="1828662" indent="0">
              <a:buNone/>
              <a:defRPr sz="1000"/>
            </a:lvl5pPr>
            <a:lvl6pPr marL="2285827" indent="0">
              <a:buNone/>
              <a:defRPr sz="1000"/>
            </a:lvl6pPr>
            <a:lvl7pPr marL="2742992" indent="0">
              <a:buNone/>
              <a:defRPr sz="1000"/>
            </a:lvl7pPr>
            <a:lvl8pPr marL="3200158" indent="0">
              <a:buNone/>
              <a:defRPr sz="1000"/>
            </a:lvl8pPr>
            <a:lvl9pPr marL="3657324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19DFCD4-B2A6-C64B-8EA5-DA86D49E04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404" y="353551"/>
            <a:ext cx="9461883" cy="284553"/>
          </a:xfrm>
        </p:spPr>
        <p:txBody>
          <a:bodyPr lIns="0" tIns="36000" rIns="0" bIns="0">
            <a:normAutofit/>
          </a:bodyPr>
          <a:lstStyle>
            <a:lvl1pPr>
              <a:defRPr sz="2133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C9A7E30-875C-E64A-A112-5E18899BB6ED}"/>
              </a:ext>
            </a:extLst>
          </p:cNvPr>
          <p:cNvSpPr/>
          <p:nvPr userDrawn="1"/>
        </p:nvSpPr>
        <p:spPr>
          <a:xfrm>
            <a:off x="11368479" y="257801"/>
            <a:ext cx="480000" cy="480000"/>
          </a:xfrm>
          <a:prstGeom prst="ellipse">
            <a:avLst/>
          </a:prstGeom>
          <a:solidFill>
            <a:srgbClr val="DEAA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2" name="object 26">
            <a:extLst>
              <a:ext uri="{FF2B5EF4-FFF2-40B4-BE49-F238E27FC236}">
                <a16:creationId xmlns:a16="http://schemas.microsoft.com/office/drawing/2014/main" id="{F317A27D-1FBE-3441-9F11-128AB5D30654}"/>
              </a:ext>
            </a:extLst>
          </p:cNvPr>
          <p:cNvSpPr txBox="1"/>
          <p:nvPr userDrawn="1"/>
        </p:nvSpPr>
        <p:spPr>
          <a:xfrm>
            <a:off x="9666517" y="422949"/>
            <a:ext cx="1573149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algn="r">
              <a:spcBef>
                <a:spcPts val="81"/>
              </a:spcBef>
            </a:pPr>
            <a:r>
              <a:rPr lang="en-ZA" sz="879" b="1" spc="9" dirty="0">
                <a:solidFill>
                  <a:srgbClr val="002E6E"/>
                </a:solidFill>
                <a:latin typeface="+mn-lt"/>
                <a:cs typeface="Century Gothic"/>
              </a:rPr>
              <a:t>STRATEGIC </a:t>
            </a:r>
            <a:r>
              <a:rPr lang="en-ZA" sz="879" b="1" spc="3" dirty="0">
                <a:solidFill>
                  <a:srgbClr val="002E6E"/>
                </a:solidFill>
                <a:latin typeface="+mn-lt"/>
                <a:cs typeface="Century Gothic"/>
              </a:rPr>
              <a:t>GOAL</a:t>
            </a:r>
            <a:r>
              <a:rPr lang="en-ZA" sz="879" b="1" spc="-31" dirty="0">
                <a:solidFill>
                  <a:srgbClr val="002E6E"/>
                </a:solidFill>
                <a:latin typeface="+mn-lt"/>
                <a:cs typeface="Century Gothic"/>
              </a:rPr>
              <a:t> </a:t>
            </a:r>
            <a:r>
              <a:rPr lang="en-ZA" sz="879" b="1" spc="15" dirty="0">
                <a:solidFill>
                  <a:srgbClr val="002E6E"/>
                </a:solidFill>
                <a:latin typeface="+mn-lt"/>
                <a:cs typeface="Century Gothic"/>
              </a:rPr>
              <a:t>#2</a:t>
            </a:r>
            <a:endParaRPr lang="en-ZA" sz="879" dirty="0">
              <a:latin typeface="+mn-lt"/>
              <a:cs typeface="Century Gothic"/>
            </a:endParaRPr>
          </a:p>
        </p:txBody>
      </p:sp>
      <p:pic>
        <p:nvPicPr>
          <p:cNvPr id="23" name="Graphic 153">
            <a:extLst>
              <a:ext uri="{FF2B5EF4-FFF2-40B4-BE49-F238E27FC236}">
                <a16:creationId xmlns:a16="http://schemas.microsoft.com/office/drawing/2014/main" id="{D6A9A24F-25CC-3042-BE73-E5CF188D06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501015" y="345083"/>
            <a:ext cx="278021" cy="30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499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" y="1481474"/>
            <a:ext cx="7446027" cy="3811587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166" indent="0">
              <a:buNone/>
              <a:defRPr sz="2800"/>
            </a:lvl2pPr>
            <a:lvl3pPr marL="914330" indent="0">
              <a:buNone/>
              <a:defRPr sz="2400"/>
            </a:lvl3pPr>
            <a:lvl4pPr marL="1371496" indent="0">
              <a:buNone/>
              <a:defRPr sz="2000"/>
            </a:lvl4pPr>
            <a:lvl5pPr marL="1828662" indent="0">
              <a:buNone/>
              <a:defRPr sz="2000"/>
            </a:lvl5pPr>
            <a:lvl6pPr marL="2285827" indent="0">
              <a:buNone/>
              <a:defRPr sz="2000"/>
            </a:lvl6pPr>
            <a:lvl7pPr marL="2742992" indent="0">
              <a:buNone/>
              <a:defRPr sz="2000"/>
            </a:lvl7pPr>
            <a:lvl8pPr marL="3200158" indent="0">
              <a:buNone/>
              <a:defRPr sz="2000"/>
            </a:lvl8pPr>
            <a:lvl9pPr marL="3657324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17976371-094F-4945-B4BE-E62D9D745D3A}"/>
              </a:ext>
            </a:extLst>
          </p:cNvPr>
          <p:cNvSpPr/>
          <p:nvPr userDrawn="1"/>
        </p:nvSpPr>
        <p:spPr>
          <a:xfrm>
            <a:off x="360406" y="1004760"/>
            <a:ext cx="11471459" cy="0"/>
          </a:xfrm>
          <a:custGeom>
            <a:avLst/>
            <a:gdLst/>
            <a:ahLst/>
            <a:cxnLst/>
            <a:rect l="l" t="t" r="r" b="b"/>
            <a:pathLst>
              <a:path w="18917285">
                <a:moveTo>
                  <a:pt x="0" y="0"/>
                </a:moveTo>
                <a:lnTo>
                  <a:pt x="18916852" y="0"/>
                </a:lnTo>
              </a:path>
            </a:pathLst>
          </a:custGeom>
          <a:ln w="1047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ADBD6228-599A-EF4E-8BCC-597D3380D43A}"/>
              </a:ext>
            </a:extLst>
          </p:cNvPr>
          <p:cNvSpPr/>
          <p:nvPr userDrawn="1"/>
        </p:nvSpPr>
        <p:spPr>
          <a:xfrm>
            <a:off x="11508801" y="6408997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rgbClr val="DEAA02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F75B19-19B1-3D47-89A3-9248BDC4E3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459823"/>
            <a:ext cx="2184275" cy="68411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BD06ACC-66B8-6C46-92FB-0E341BEEA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409367"/>
            <a:ext cx="341552" cy="177513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D4350F3-B31A-D24F-A010-059969FC9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99628" y="1481473"/>
            <a:ext cx="3932237" cy="3811588"/>
          </a:xfr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457166" indent="0">
              <a:buNone/>
              <a:defRPr sz="1400"/>
            </a:lvl2pPr>
            <a:lvl3pPr marL="914330" indent="0">
              <a:buNone/>
              <a:defRPr sz="1200"/>
            </a:lvl3pPr>
            <a:lvl4pPr marL="1371496" indent="0">
              <a:buNone/>
              <a:defRPr sz="1000"/>
            </a:lvl4pPr>
            <a:lvl5pPr marL="1828662" indent="0">
              <a:buNone/>
              <a:defRPr sz="1000"/>
            </a:lvl5pPr>
            <a:lvl6pPr marL="2285827" indent="0">
              <a:buNone/>
              <a:defRPr sz="1000"/>
            </a:lvl6pPr>
            <a:lvl7pPr marL="2742992" indent="0">
              <a:buNone/>
              <a:defRPr sz="1000"/>
            </a:lvl7pPr>
            <a:lvl8pPr marL="3200158" indent="0">
              <a:buNone/>
              <a:defRPr sz="1000"/>
            </a:lvl8pPr>
            <a:lvl9pPr marL="3657324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2AACD55-2E52-3845-B579-E6D486CF20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404" y="353551"/>
            <a:ext cx="9461883" cy="284553"/>
          </a:xfrm>
        </p:spPr>
        <p:txBody>
          <a:bodyPr lIns="0" tIns="36000" rIns="0" bIns="0">
            <a:normAutofit/>
          </a:bodyPr>
          <a:lstStyle>
            <a:lvl1pPr>
              <a:defRPr sz="2133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6447DB3-4EF9-3A4A-B5FD-52FD80F1FCBE}"/>
              </a:ext>
            </a:extLst>
          </p:cNvPr>
          <p:cNvSpPr/>
          <p:nvPr userDrawn="1"/>
        </p:nvSpPr>
        <p:spPr>
          <a:xfrm>
            <a:off x="11368479" y="257801"/>
            <a:ext cx="480000" cy="480000"/>
          </a:xfrm>
          <a:prstGeom prst="ellipse">
            <a:avLst/>
          </a:prstGeom>
          <a:solidFill>
            <a:srgbClr val="DEAA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2" name="object 26">
            <a:extLst>
              <a:ext uri="{FF2B5EF4-FFF2-40B4-BE49-F238E27FC236}">
                <a16:creationId xmlns:a16="http://schemas.microsoft.com/office/drawing/2014/main" id="{900BDEC1-7008-DF4A-B9AA-763F50256249}"/>
              </a:ext>
            </a:extLst>
          </p:cNvPr>
          <p:cNvSpPr txBox="1"/>
          <p:nvPr userDrawn="1"/>
        </p:nvSpPr>
        <p:spPr>
          <a:xfrm>
            <a:off x="9666517" y="422949"/>
            <a:ext cx="1573149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algn="r">
              <a:spcBef>
                <a:spcPts val="81"/>
              </a:spcBef>
            </a:pPr>
            <a:r>
              <a:rPr lang="en-ZA" sz="879" b="1" spc="9" dirty="0">
                <a:solidFill>
                  <a:srgbClr val="002E6E"/>
                </a:solidFill>
                <a:latin typeface="+mn-lt"/>
                <a:cs typeface="Century Gothic"/>
              </a:rPr>
              <a:t>STRATEGIC </a:t>
            </a:r>
            <a:r>
              <a:rPr lang="en-ZA" sz="879" b="1" spc="3" dirty="0">
                <a:solidFill>
                  <a:srgbClr val="002E6E"/>
                </a:solidFill>
                <a:latin typeface="+mn-lt"/>
                <a:cs typeface="Century Gothic"/>
              </a:rPr>
              <a:t>GOAL</a:t>
            </a:r>
            <a:r>
              <a:rPr lang="en-ZA" sz="879" b="1" spc="-31" dirty="0">
                <a:solidFill>
                  <a:srgbClr val="002E6E"/>
                </a:solidFill>
                <a:latin typeface="+mn-lt"/>
                <a:cs typeface="Century Gothic"/>
              </a:rPr>
              <a:t> </a:t>
            </a:r>
            <a:r>
              <a:rPr lang="en-ZA" sz="879" b="1" spc="15" dirty="0">
                <a:solidFill>
                  <a:srgbClr val="002E6E"/>
                </a:solidFill>
                <a:latin typeface="+mn-lt"/>
                <a:cs typeface="Century Gothic"/>
              </a:rPr>
              <a:t>#2</a:t>
            </a:r>
            <a:endParaRPr lang="en-ZA" sz="879" dirty="0">
              <a:latin typeface="+mn-lt"/>
              <a:cs typeface="Century Gothic"/>
            </a:endParaRPr>
          </a:p>
        </p:txBody>
      </p:sp>
      <p:pic>
        <p:nvPicPr>
          <p:cNvPr id="23" name="Graphic 153">
            <a:extLst>
              <a:ext uri="{FF2B5EF4-FFF2-40B4-BE49-F238E27FC236}">
                <a16:creationId xmlns:a16="http://schemas.microsoft.com/office/drawing/2014/main" id="{E79045CA-0F5A-0540-A4F8-5CFBCD875F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501015" y="345083"/>
            <a:ext cx="278021" cy="30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692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406" y="1481474"/>
            <a:ext cx="11471459" cy="4351339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EF38E5F1-A937-1C4C-AED1-70861602511D}"/>
              </a:ext>
            </a:extLst>
          </p:cNvPr>
          <p:cNvSpPr/>
          <p:nvPr userDrawn="1"/>
        </p:nvSpPr>
        <p:spPr>
          <a:xfrm>
            <a:off x="360406" y="1004760"/>
            <a:ext cx="11471459" cy="0"/>
          </a:xfrm>
          <a:custGeom>
            <a:avLst/>
            <a:gdLst/>
            <a:ahLst/>
            <a:cxnLst/>
            <a:rect l="l" t="t" r="r" b="b"/>
            <a:pathLst>
              <a:path w="18917285">
                <a:moveTo>
                  <a:pt x="0" y="0"/>
                </a:moveTo>
                <a:lnTo>
                  <a:pt x="18916852" y="0"/>
                </a:lnTo>
              </a:path>
            </a:pathLst>
          </a:custGeom>
          <a:ln w="1047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510EF8F-3DB6-E645-B139-3855C2555B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404" y="353551"/>
            <a:ext cx="9461883" cy="284553"/>
          </a:xfrm>
        </p:spPr>
        <p:txBody>
          <a:bodyPr lIns="0" tIns="36000" rIns="0" bIns="0">
            <a:normAutofit/>
          </a:bodyPr>
          <a:lstStyle>
            <a:lvl1pPr>
              <a:defRPr sz="2133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object 12">
            <a:extLst>
              <a:ext uri="{FF2B5EF4-FFF2-40B4-BE49-F238E27FC236}">
                <a16:creationId xmlns:a16="http://schemas.microsoft.com/office/drawing/2014/main" id="{2A120EC6-27D2-9F42-933C-AEA48388FE11}"/>
              </a:ext>
            </a:extLst>
          </p:cNvPr>
          <p:cNvSpPr/>
          <p:nvPr userDrawn="1"/>
        </p:nvSpPr>
        <p:spPr>
          <a:xfrm>
            <a:off x="11508801" y="6408997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B46A9C-4F12-5941-84D4-A87E8783D7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459823"/>
            <a:ext cx="2184275" cy="68411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A1F1115-48E7-1E4B-A2FB-A7662D9D2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409367"/>
            <a:ext cx="341552" cy="177513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object 2">
            <a:extLst>
              <a:ext uri="{FF2B5EF4-FFF2-40B4-BE49-F238E27FC236}">
                <a16:creationId xmlns:a16="http://schemas.microsoft.com/office/drawing/2014/main" id="{39144408-9E35-E64E-9521-4970ABDE5ED5}"/>
              </a:ext>
            </a:extLst>
          </p:cNvPr>
          <p:cNvSpPr txBox="1">
            <a:spLocks/>
          </p:cNvSpPr>
          <p:nvPr userDrawn="1"/>
        </p:nvSpPr>
        <p:spPr>
          <a:xfrm>
            <a:off x="10040983" y="431194"/>
            <a:ext cx="1222080" cy="12920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t" anchorCtr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algn="r">
              <a:spcBef>
                <a:spcPts val="81"/>
              </a:spcBef>
            </a:pPr>
            <a:r>
              <a:rPr lang="en-ZA" sz="933" b="1" spc="0" dirty="0">
                <a:latin typeface="+mj-lt"/>
              </a:rPr>
              <a:t>PUBLIC AUDIT ACT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D86C6E5-405B-E148-9201-86F619C64D23}"/>
              </a:ext>
            </a:extLst>
          </p:cNvPr>
          <p:cNvGrpSpPr/>
          <p:nvPr userDrawn="1"/>
        </p:nvGrpSpPr>
        <p:grpSpPr>
          <a:xfrm>
            <a:off x="11364589" y="255824"/>
            <a:ext cx="480000" cy="480000"/>
            <a:chOff x="7426635" y="3669690"/>
            <a:chExt cx="571500" cy="57150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1D7DE69-1F68-A640-89C7-A470B0D3A08A}"/>
                </a:ext>
              </a:extLst>
            </p:cNvPr>
            <p:cNvSpPr/>
            <p:nvPr/>
          </p:nvSpPr>
          <p:spPr>
            <a:xfrm>
              <a:off x="7426635" y="3669690"/>
              <a:ext cx="571500" cy="571500"/>
            </a:xfrm>
            <a:prstGeom prst="ellipse">
              <a:avLst/>
            </a:prstGeom>
            <a:solidFill>
              <a:srgbClr val="D572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25" name="Graphic 183">
              <a:extLst>
                <a:ext uri="{FF2B5EF4-FFF2-40B4-BE49-F238E27FC236}">
                  <a16:creationId xmlns:a16="http://schemas.microsoft.com/office/drawing/2014/main" id="{A799073B-343E-0E4F-925B-882E3A0602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519468" y="3772326"/>
              <a:ext cx="396875" cy="3325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2716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3">
            <a:extLst>
              <a:ext uri="{FF2B5EF4-FFF2-40B4-BE49-F238E27FC236}">
                <a16:creationId xmlns:a16="http://schemas.microsoft.com/office/drawing/2014/main" id="{E1CAB52A-0849-D543-A1AD-5A02BEE55EC7}"/>
              </a:ext>
            </a:extLst>
          </p:cNvPr>
          <p:cNvSpPr/>
          <p:nvPr userDrawn="1"/>
        </p:nvSpPr>
        <p:spPr>
          <a:xfrm>
            <a:off x="360406" y="1004760"/>
            <a:ext cx="11471459" cy="0"/>
          </a:xfrm>
          <a:custGeom>
            <a:avLst/>
            <a:gdLst/>
            <a:ahLst/>
            <a:cxnLst/>
            <a:rect l="l" t="t" r="r" b="b"/>
            <a:pathLst>
              <a:path w="18917285">
                <a:moveTo>
                  <a:pt x="0" y="0"/>
                </a:moveTo>
                <a:lnTo>
                  <a:pt x="18916852" y="0"/>
                </a:lnTo>
              </a:path>
            </a:pathLst>
          </a:custGeom>
          <a:ln w="1047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5EDD2C9B-3727-7B49-808C-93A163A7A9D0}"/>
              </a:ext>
            </a:extLst>
          </p:cNvPr>
          <p:cNvSpPr/>
          <p:nvPr userDrawn="1"/>
        </p:nvSpPr>
        <p:spPr>
          <a:xfrm>
            <a:off x="11508801" y="6408997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8CEE1A-A11C-6B4A-9DAD-866D053AED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459823"/>
            <a:ext cx="2184275" cy="68411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C434394-B81E-4947-98DA-9D2EA900C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409367"/>
            <a:ext cx="341552" cy="177513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474F7A1-0C12-8841-9835-D4C4F4CB9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405" y="1481474"/>
            <a:ext cx="5502924" cy="4351339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F5C33A4-3EED-2A48-8701-074C1EE1C8B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8673" y="1481474"/>
            <a:ext cx="5502924" cy="4351339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7845D0B-D1E3-9947-8704-2B7F9D480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404" y="353551"/>
            <a:ext cx="9461883" cy="284553"/>
          </a:xfrm>
        </p:spPr>
        <p:txBody>
          <a:bodyPr lIns="0" tIns="36000" rIns="0" bIns="0">
            <a:normAutofit/>
          </a:bodyPr>
          <a:lstStyle>
            <a:lvl1pPr>
              <a:defRPr sz="2133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6" name="object 2">
            <a:extLst>
              <a:ext uri="{FF2B5EF4-FFF2-40B4-BE49-F238E27FC236}">
                <a16:creationId xmlns:a16="http://schemas.microsoft.com/office/drawing/2014/main" id="{AF78A535-AF87-D447-8D28-824CA5014A8B}"/>
              </a:ext>
            </a:extLst>
          </p:cNvPr>
          <p:cNvSpPr txBox="1">
            <a:spLocks/>
          </p:cNvSpPr>
          <p:nvPr userDrawn="1"/>
        </p:nvSpPr>
        <p:spPr>
          <a:xfrm>
            <a:off x="10040983" y="431194"/>
            <a:ext cx="1222080" cy="12920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t" anchorCtr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algn="r">
              <a:spcBef>
                <a:spcPts val="81"/>
              </a:spcBef>
            </a:pPr>
            <a:r>
              <a:rPr lang="en-ZA" sz="933" b="1" spc="0" dirty="0">
                <a:latin typeface="+mj-lt"/>
              </a:rPr>
              <a:t>PUBLIC AUDIT ACT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A34F2F4-BCBD-6349-9ABC-DB87FE50AFE1}"/>
              </a:ext>
            </a:extLst>
          </p:cNvPr>
          <p:cNvGrpSpPr/>
          <p:nvPr userDrawn="1"/>
        </p:nvGrpSpPr>
        <p:grpSpPr>
          <a:xfrm>
            <a:off x="11364589" y="255824"/>
            <a:ext cx="480000" cy="480000"/>
            <a:chOff x="7426635" y="3669690"/>
            <a:chExt cx="571500" cy="5715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990ABD1-D8C2-984A-BFDF-E98580C2A52F}"/>
                </a:ext>
              </a:extLst>
            </p:cNvPr>
            <p:cNvSpPr/>
            <p:nvPr/>
          </p:nvSpPr>
          <p:spPr>
            <a:xfrm>
              <a:off x="7426635" y="3669690"/>
              <a:ext cx="571500" cy="571500"/>
            </a:xfrm>
            <a:prstGeom prst="ellipse">
              <a:avLst/>
            </a:prstGeom>
            <a:solidFill>
              <a:srgbClr val="D572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29" name="Graphic 183">
              <a:extLst>
                <a:ext uri="{FF2B5EF4-FFF2-40B4-BE49-F238E27FC236}">
                  <a16:creationId xmlns:a16="http://schemas.microsoft.com/office/drawing/2014/main" id="{60C206B0-C1E4-1644-A846-8B9E92B31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519468" y="3772326"/>
              <a:ext cx="396875" cy="3325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24000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406" y="1481474"/>
            <a:ext cx="5437777" cy="199691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67" b="1"/>
            </a:lvl1pPr>
            <a:lvl2pPr marL="457166" indent="0">
              <a:buNone/>
              <a:defRPr sz="2000" b="1"/>
            </a:lvl2pPr>
            <a:lvl3pPr marL="914330" indent="0">
              <a:buNone/>
              <a:defRPr sz="1800" b="1"/>
            </a:lvl3pPr>
            <a:lvl4pPr marL="1371496" indent="0">
              <a:buNone/>
              <a:defRPr sz="1600" b="1"/>
            </a:lvl4pPr>
            <a:lvl5pPr marL="1828662" indent="0">
              <a:buNone/>
              <a:defRPr sz="1600" b="1"/>
            </a:lvl5pPr>
            <a:lvl6pPr marL="2285827" indent="0">
              <a:buNone/>
              <a:defRPr sz="1600" b="1"/>
            </a:lvl6pPr>
            <a:lvl7pPr marL="2742992" indent="0">
              <a:buNone/>
              <a:defRPr sz="1600" b="1"/>
            </a:lvl7pPr>
            <a:lvl8pPr marL="3200158" indent="0">
              <a:buNone/>
              <a:defRPr sz="1600" b="1"/>
            </a:lvl8pPr>
            <a:lvl9pPr marL="3657324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3549B07D-B25A-1D40-9754-B743F11953EC}"/>
              </a:ext>
            </a:extLst>
          </p:cNvPr>
          <p:cNvSpPr/>
          <p:nvPr userDrawn="1"/>
        </p:nvSpPr>
        <p:spPr>
          <a:xfrm>
            <a:off x="360406" y="1004760"/>
            <a:ext cx="11471459" cy="0"/>
          </a:xfrm>
          <a:custGeom>
            <a:avLst/>
            <a:gdLst/>
            <a:ahLst/>
            <a:cxnLst/>
            <a:rect l="l" t="t" r="r" b="b"/>
            <a:pathLst>
              <a:path w="18917285">
                <a:moveTo>
                  <a:pt x="0" y="0"/>
                </a:moveTo>
                <a:lnTo>
                  <a:pt x="18916852" y="0"/>
                </a:lnTo>
              </a:path>
            </a:pathLst>
          </a:custGeom>
          <a:ln w="1047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5F22F58-4182-454B-B08C-7AF7236101C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60406" y="1921670"/>
            <a:ext cx="5437777" cy="365314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74F5E3E-8A90-AF40-B089-6D0718E853B9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393823" y="1481474"/>
            <a:ext cx="5437777" cy="199691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67" b="1"/>
            </a:lvl1pPr>
            <a:lvl2pPr marL="457166" indent="0">
              <a:buNone/>
              <a:defRPr sz="2000" b="1"/>
            </a:lvl2pPr>
            <a:lvl3pPr marL="914330" indent="0">
              <a:buNone/>
              <a:defRPr sz="1800" b="1"/>
            </a:lvl3pPr>
            <a:lvl4pPr marL="1371496" indent="0">
              <a:buNone/>
              <a:defRPr sz="1600" b="1"/>
            </a:lvl4pPr>
            <a:lvl5pPr marL="1828662" indent="0">
              <a:buNone/>
              <a:defRPr sz="1600" b="1"/>
            </a:lvl5pPr>
            <a:lvl6pPr marL="2285827" indent="0">
              <a:buNone/>
              <a:defRPr sz="1600" b="1"/>
            </a:lvl6pPr>
            <a:lvl7pPr marL="2742992" indent="0">
              <a:buNone/>
              <a:defRPr sz="1600" b="1"/>
            </a:lvl7pPr>
            <a:lvl8pPr marL="3200158" indent="0">
              <a:buNone/>
              <a:defRPr sz="1600" b="1"/>
            </a:lvl8pPr>
            <a:lvl9pPr marL="3657324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D5D1B27-45B3-E34F-8F65-DC629D7DB8F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393823" y="1921670"/>
            <a:ext cx="5437777" cy="365314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object 12">
            <a:extLst>
              <a:ext uri="{FF2B5EF4-FFF2-40B4-BE49-F238E27FC236}">
                <a16:creationId xmlns:a16="http://schemas.microsoft.com/office/drawing/2014/main" id="{5454C47A-969D-9342-9B45-C781C1125813}"/>
              </a:ext>
            </a:extLst>
          </p:cNvPr>
          <p:cNvSpPr/>
          <p:nvPr userDrawn="1"/>
        </p:nvSpPr>
        <p:spPr>
          <a:xfrm>
            <a:off x="11508801" y="6408997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7610AE0-8C35-CE41-B864-A28714DC33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459823"/>
            <a:ext cx="2184275" cy="68411"/>
          </a:xfrm>
          <a:prstGeom prst="rect">
            <a:avLst/>
          </a:prstGeom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989F9087-DB2B-4E41-B06A-4E1250A08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409367"/>
            <a:ext cx="341552" cy="177513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9B399B0-DE71-104E-A761-FC3B9F03F2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404" y="353551"/>
            <a:ext cx="9461883" cy="284553"/>
          </a:xfrm>
        </p:spPr>
        <p:txBody>
          <a:bodyPr lIns="0" tIns="36000" rIns="0" bIns="0">
            <a:normAutofit/>
          </a:bodyPr>
          <a:lstStyle>
            <a:lvl1pPr>
              <a:defRPr sz="2133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3" name="object 2">
            <a:extLst>
              <a:ext uri="{FF2B5EF4-FFF2-40B4-BE49-F238E27FC236}">
                <a16:creationId xmlns:a16="http://schemas.microsoft.com/office/drawing/2014/main" id="{35714AA8-C20E-F049-8B5C-47771C01FE65}"/>
              </a:ext>
            </a:extLst>
          </p:cNvPr>
          <p:cNvSpPr txBox="1">
            <a:spLocks/>
          </p:cNvSpPr>
          <p:nvPr userDrawn="1"/>
        </p:nvSpPr>
        <p:spPr>
          <a:xfrm>
            <a:off x="10040983" y="431194"/>
            <a:ext cx="1222080" cy="12920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t" anchorCtr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algn="r">
              <a:spcBef>
                <a:spcPts val="81"/>
              </a:spcBef>
            </a:pPr>
            <a:r>
              <a:rPr lang="en-ZA" sz="933" b="1" spc="0" dirty="0">
                <a:latin typeface="+mj-lt"/>
              </a:rPr>
              <a:t>PUBLIC AUDIT ACT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E45671A-0176-ED4A-8AB8-F1BB433A438A}"/>
              </a:ext>
            </a:extLst>
          </p:cNvPr>
          <p:cNvGrpSpPr/>
          <p:nvPr userDrawn="1"/>
        </p:nvGrpSpPr>
        <p:grpSpPr>
          <a:xfrm>
            <a:off x="11364589" y="255824"/>
            <a:ext cx="480000" cy="480000"/>
            <a:chOff x="7426635" y="3669690"/>
            <a:chExt cx="571500" cy="57150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74F7061-7ACB-4F47-9C09-5EDD808838A3}"/>
                </a:ext>
              </a:extLst>
            </p:cNvPr>
            <p:cNvSpPr/>
            <p:nvPr/>
          </p:nvSpPr>
          <p:spPr>
            <a:xfrm>
              <a:off x="7426635" y="3669690"/>
              <a:ext cx="571500" cy="571500"/>
            </a:xfrm>
            <a:prstGeom prst="ellipse">
              <a:avLst/>
            </a:prstGeom>
            <a:solidFill>
              <a:srgbClr val="D572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30" name="Graphic 183">
              <a:extLst>
                <a:ext uri="{FF2B5EF4-FFF2-40B4-BE49-F238E27FC236}">
                  <a16:creationId xmlns:a16="http://schemas.microsoft.com/office/drawing/2014/main" id="{09FAB301-4EFF-974E-A284-C3DB2B2AF6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519468" y="3772326"/>
              <a:ext cx="396875" cy="3325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87413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0405" y="1481473"/>
            <a:ext cx="3932237" cy="381158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67"/>
            </a:lvl1pPr>
            <a:lvl2pPr marL="457166" indent="0">
              <a:buNone/>
              <a:defRPr sz="1400"/>
            </a:lvl2pPr>
            <a:lvl3pPr marL="914330" indent="0">
              <a:buNone/>
              <a:defRPr sz="1200"/>
            </a:lvl3pPr>
            <a:lvl4pPr marL="1371496" indent="0">
              <a:buNone/>
              <a:defRPr sz="1000"/>
            </a:lvl4pPr>
            <a:lvl5pPr marL="1828662" indent="0">
              <a:buNone/>
              <a:defRPr sz="1000"/>
            </a:lvl5pPr>
            <a:lvl6pPr marL="2285827" indent="0">
              <a:buNone/>
              <a:defRPr sz="1000"/>
            </a:lvl6pPr>
            <a:lvl7pPr marL="2742992" indent="0">
              <a:buNone/>
              <a:defRPr sz="1000"/>
            </a:lvl7pPr>
            <a:lvl8pPr marL="3200158" indent="0">
              <a:buNone/>
              <a:defRPr sz="1000"/>
            </a:lvl8pPr>
            <a:lvl9pPr marL="3657324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721D54A6-767A-5D4C-8C76-AF3908680D70}"/>
              </a:ext>
            </a:extLst>
          </p:cNvPr>
          <p:cNvSpPr/>
          <p:nvPr userDrawn="1"/>
        </p:nvSpPr>
        <p:spPr>
          <a:xfrm>
            <a:off x="360406" y="1004760"/>
            <a:ext cx="11471459" cy="0"/>
          </a:xfrm>
          <a:custGeom>
            <a:avLst/>
            <a:gdLst/>
            <a:ahLst/>
            <a:cxnLst/>
            <a:rect l="l" t="t" r="r" b="b"/>
            <a:pathLst>
              <a:path w="18917285">
                <a:moveTo>
                  <a:pt x="0" y="0"/>
                </a:moveTo>
                <a:lnTo>
                  <a:pt x="18916852" y="0"/>
                </a:lnTo>
              </a:path>
            </a:pathLst>
          </a:custGeom>
          <a:ln w="1047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7CEB7C5-C89C-E848-8619-5EA2BBC92B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407" y="353551"/>
            <a:ext cx="9487641" cy="284553"/>
          </a:xfrm>
        </p:spPr>
        <p:txBody>
          <a:bodyPr lIns="0" tIns="36000" rIns="0" bIns="0">
            <a:normAutofit/>
          </a:bodyPr>
          <a:lstStyle>
            <a:lvl1pPr>
              <a:defRPr sz="2133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9D4043DB-2481-AC44-B932-E57886DF9E85}"/>
              </a:ext>
            </a:extLst>
          </p:cNvPr>
          <p:cNvSpPr/>
          <p:nvPr userDrawn="1"/>
        </p:nvSpPr>
        <p:spPr>
          <a:xfrm>
            <a:off x="11508801" y="6408997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75F0A9-BE23-0B44-A73A-2BC1A1C285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459823"/>
            <a:ext cx="2184275" cy="68411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FCDAD74-A453-EE48-A55C-F550F1857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409367"/>
            <a:ext cx="341552" cy="177513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66219AB-7E22-2645-9A12-629BC892247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75487" y="1481474"/>
            <a:ext cx="7156113" cy="381142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object 2">
            <a:extLst>
              <a:ext uri="{FF2B5EF4-FFF2-40B4-BE49-F238E27FC236}">
                <a16:creationId xmlns:a16="http://schemas.microsoft.com/office/drawing/2014/main" id="{5D48BCCE-178F-6C42-88A5-AB9905967CA8}"/>
              </a:ext>
            </a:extLst>
          </p:cNvPr>
          <p:cNvSpPr txBox="1">
            <a:spLocks/>
          </p:cNvSpPr>
          <p:nvPr userDrawn="1"/>
        </p:nvSpPr>
        <p:spPr>
          <a:xfrm>
            <a:off x="10040983" y="431194"/>
            <a:ext cx="1222080" cy="12920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t" anchorCtr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algn="r">
              <a:spcBef>
                <a:spcPts val="81"/>
              </a:spcBef>
            </a:pPr>
            <a:r>
              <a:rPr lang="en-ZA" sz="933" b="1" spc="0" dirty="0">
                <a:latin typeface="+mj-lt"/>
              </a:rPr>
              <a:t>PUBLIC AUDIT ACT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4D71CE2-5859-6645-827B-1D43DC033F9F}"/>
              </a:ext>
            </a:extLst>
          </p:cNvPr>
          <p:cNvGrpSpPr/>
          <p:nvPr userDrawn="1"/>
        </p:nvGrpSpPr>
        <p:grpSpPr>
          <a:xfrm>
            <a:off x="11364589" y="255824"/>
            <a:ext cx="480000" cy="480000"/>
            <a:chOff x="7426635" y="3669690"/>
            <a:chExt cx="571500" cy="57150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F2C849A-1CE5-A346-92EA-47F710FE2473}"/>
                </a:ext>
              </a:extLst>
            </p:cNvPr>
            <p:cNvSpPr/>
            <p:nvPr/>
          </p:nvSpPr>
          <p:spPr>
            <a:xfrm>
              <a:off x="7426635" y="3669690"/>
              <a:ext cx="571500" cy="571500"/>
            </a:xfrm>
            <a:prstGeom prst="ellipse">
              <a:avLst/>
            </a:prstGeom>
            <a:solidFill>
              <a:srgbClr val="D572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23" name="Graphic 183">
              <a:extLst>
                <a:ext uri="{FF2B5EF4-FFF2-40B4-BE49-F238E27FC236}">
                  <a16:creationId xmlns:a16="http://schemas.microsoft.com/office/drawing/2014/main" id="{48F75CDB-5B5B-B54B-B6D4-F0117193AB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519468" y="3772326"/>
              <a:ext cx="396875" cy="3325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5022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86412" y="6355916"/>
            <a:ext cx="4113487" cy="365415"/>
          </a:xfrm>
        </p:spPr>
        <p:txBody>
          <a:bodyPr/>
          <a:lstStyle>
            <a:lvl1pPr algn="r">
              <a:defRPr/>
            </a:lvl1pPr>
          </a:lstStyle>
          <a:p>
            <a:pPr defTabSz="945335"/>
            <a:r>
              <a:rPr lang="en-US" b="1" baseline="3000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en-US" b="1" baseline="300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43856" y="6355916"/>
            <a:ext cx="509876" cy="365415"/>
          </a:xfrm>
        </p:spPr>
        <p:txBody>
          <a:bodyPr/>
          <a:lstStyle/>
          <a:p>
            <a:pPr defTabSz="945335"/>
            <a:fld id="{E6D70A86-45BC-403B-81AA-E7ADA8038DE0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 defTabSz="945335"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38269" y="1825638"/>
            <a:ext cx="10515464" cy="4351887"/>
          </a:xfrm>
        </p:spPr>
        <p:txBody>
          <a:bodyPr>
            <a:normAutofit/>
          </a:bodyPr>
          <a:lstStyle>
            <a:lvl1pPr marL="414294" indent="-414294">
              <a:buFont typeface="Calibri" panose="020F0502020204030204" pitchFamily="34" charset="0"/>
              <a:buChar char="›"/>
              <a:defRPr sz="2175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25015" indent="-310720">
              <a:buFont typeface="Calibri" panose="020F0502020204030204" pitchFamily="34" charset="0"/>
              <a:buChar char="›"/>
              <a:defRPr sz="1812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307" indent="-310720">
              <a:buFont typeface="Calibri" panose="020F0502020204030204" pitchFamily="34" charset="0"/>
              <a:buChar char="›"/>
              <a:defRPr sz="163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01815" indent="-258934">
              <a:buFont typeface="Calibri" panose="020F0502020204030204" pitchFamily="34" charset="0"/>
              <a:buChar char="›"/>
              <a:defRPr sz="14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16108" indent="-258934">
              <a:buFont typeface="Calibri" panose="020F0502020204030204" pitchFamily="34" charset="0"/>
              <a:buChar char="›"/>
              <a:defRPr sz="14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2" y="645326"/>
            <a:ext cx="10515600" cy="104536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1087"/>
              </a:spcBef>
              <a:defRPr sz="290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04749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and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45879" y="1481474"/>
            <a:ext cx="7446027" cy="3811587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166" indent="0">
              <a:buNone/>
              <a:defRPr sz="2800"/>
            </a:lvl2pPr>
            <a:lvl3pPr marL="914330" indent="0">
              <a:buNone/>
              <a:defRPr sz="2400"/>
            </a:lvl3pPr>
            <a:lvl4pPr marL="1371496" indent="0">
              <a:buNone/>
              <a:defRPr sz="2000"/>
            </a:lvl4pPr>
            <a:lvl5pPr marL="1828662" indent="0">
              <a:buNone/>
              <a:defRPr sz="2000"/>
            </a:lvl5pPr>
            <a:lvl6pPr marL="2285827" indent="0">
              <a:buNone/>
              <a:defRPr sz="2000"/>
            </a:lvl6pPr>
            <a:lvl7pPr marL="2742992" indent="0">
              <a:buNone/>
              <a:defRPr sz="2000"/>
            </a:lvl7pPr>
            <a:lvl8pPr marL="3200158" indent="0">
              <a:buNone/>
              <a:defRPr sz="2000"/>
            </a:lvl8pPr>
            <a:lvl9pPr marL="3657324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17976371-094F-4945-B4BE-E62D9D745D3A}"/>
              </a:ext>
            </a:extLst>
          </p:cNvPr>
          <p:cNvSpPr/>
          <p:nvPr userDrawn="1"/>
        </p:nvSpPr>
        <p:spPr>
          <a:xfrm>
            <a:off x="360406" y="1004760"/>
            <a:ext cx="11471459" cy="0"/>
          </a:xfrm>
          <a:custGeom>
            <a:avLst/>
            <a:gdLst/>
            <a:ahLst/>
            <a:cxnLst/>
            <a:rect l="l" t="t" r="r" b="b"/>
            <a:pathLst>
              <a:path w="18917285">
                <a:moveTo>
                  <a:pt x="0" y="0"/>
                </a:moveTo>
                <a:lnTo>
                  <a:pt x="18916852" y="0"/>
                </a:lnTo>
              </a:path>
            </a:pathLst>
          </a:custGeom>
          <a:ln w="1047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ADBD6228-599A-EF4E-8BCC-597D3380D43A}"/>
              </a:ext>
            </a:extLst>
          </p:cNvPr>
          <p:cNvSpPr/>
          <p:nvPr userDrawn="1"/>
        </p:nvSpPr>
        <p:spPr>
          <a:xfrm>
            <a:off x="11508801" y="6408997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F75B19-19B1-3D47-89A3-9248BDC4E3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459823"/>
            <a:ext cx="2184275" cy="68411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BD06ACC-66B8-6C46-92FB-0E341BEEA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409367"/>
            <a:ext cx="341552" cy="177513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D4350F3-B31A-D24F-A010-059969FC9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405" y="1481473"/>
            <a:ext cx="3932237" cy="3811588"/>
          </a:xfr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457166" indent="0">
              <a:buNone/>
              <a:defRPr sz="1400"/>
            </a:lvl2pPr>
            <a:lvl3pPr marL="914330" indent="0">
              <a:buNone/>
              <a:defRPr sz="1200"/>
            </a:lvl3pPr>
            <a:lvl4pPr marL="1371496" indent="0">
              <a:buNone/>
              <a:defRPr sz="1000"/>
            </a:lvl4pPr>
            <a:lvl5pPr marL="1828662" indent="0">
              <a:buNone/>
              <a:defRPr sz="1000"/>
            </a:lvl5pPr>
            <a:lvl6pPr marL="2285827" indent="0">
              <a:buNone/>
              <a:defRPr sz="1000"/>
            </a:lvl6pPr>
            <a:lvl7pPr marL="2742992" indent="0">
              <a:buNone/>
              <a:defRPr sz="1000"/>
            </a:lvl7pPr>
            <a:lvl8pPr marL="3200158" indent="0">
              <a:buNone/>
              <a:defRPr sz="1000"/>
            </a:lvl8pPr>
            <a:lvl9pPr marL="3657324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19DFCD4-B2A6-C64B-8EA5-DA86D49E04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404" y="353551"/>
            <a:ext cx="9461883" cy="284553"/>
          </a:xfrm>
        </p:spPr>
        <p:txBody>
          <a:bodyPr lIns="0" tIns="36000" rIns="0" bIns="0">
            <a:normAutofit/>
          </a:bodyPr>
          <a:lstStyle>
            <a:lvl1pPr>
              <a:defRPr sz="2133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id="{3FD0979E-9844-A44E-8A60-FE60D36695C8}"/>
              </a:ext>
            </a:extLst>
          </p:cNvPr>
          <p:cNvSpPr txBox="1">
            <a:spLocks/>
          </p:cNvSpPr>
          <p:nvPr userDrawn="1"/>
        </p:nvSpPr>
        <p:spPr>
          <a:xfrm>
            <a:off x="10040983" y="431194"/>
            <a:ext cx="1222080" cy="12920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t" anchorCtr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algn="r">
              <a:spcBef>
                <a:spcPts val="81"/>
              </a:spcBef>
            </a:pPr>
            <a:r>
              <a:rPr lang="en-ZA" sz="933" b="1" spc="0" dirty="0">
                <a:latin typeface="+mj-lt"/>
              </a:rPr>
              <a:t>PUBLIC AUDIT ACT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A03C14A-1A9B-7A43-828D-7D834847CEE4}"/>
              </a:ext>
            </a:extLst>
          </p:cNvPr>
          <p:cNvGrpSpPr/>
          <p:nvPr userDrawn="1"/>
        </p:nvGrpSpPr>
        <p:grpSpPr>
          <a:xfrm>
            <a:off x="11364589" y="255824"/>
            <a:ext cx="480000" cy="480000"/>
            <a:chOff x="7426635" y="3669690"/>
            <a:chExt cx="571500" cy="57150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AECDA88-4CB6-A846-BBA4-9841A0EA1D06}"/>
                </a:ext>
              </a:extLst>
            </p:cNvPr>
            <p:cNvSpPr/>
            <p:nvPr/>
          </p:nvSpPr>
          <p:spPr>
            <a:xfrm>
              <a:off x="7426635" y="3669690"/>
              <a:ext cx="571500" cy="571500"/>
            </a:xfrm>
            <a:prstGeom prst="ellipse">
              <a:avLst/>
            </a:prstGeom>
            <a:solidFill>
              <a:srgbClr val="D572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24" name="Graphic 183">
              <a:extLst>
                <a:ext uri="{FF2B5EF4-FFF2-40B4-BE49-F238E27FC236}">
                  <a16:creationId xmlns:a16="http://schemas.microsoft.com/office/drawing/2014/main" id="{F9DDB41B-68AD-1743-A356-FBFFA5E28A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519468" y="3772326"/>
              <a:ext cx="396875" cy="3325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85400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and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" y="1481474"/>
            <a:ext cx="7446027" cy="3811587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166" indent="0">
              <a:buNone/>
              <a:defRPr sz="2800"/>
            </a:lvl2pPr>
            <a:lvl3pPr marL="914330" indent="0">
              <a:buNone/>
              <a:defRPr sz="2400"/>
            </a:lvl3pPr>
            <a:lvl4pPr marL="1371496" indent="0">
              <a:buNone/>
              <a:defRPr sz="2000"/>
            </a:lvl4pPr>
            <a:lvl5pPr marL="1828662" indent="0">
              <a:buNone/>
              <a:defRPr sz="2000"/>
            </a:lvl5pPr>
            <a:lvl6pPr marL="2285827" indent="0">
              <a:buNone/>
              <a:defRPr sz="2000"/>
            </a:lvl6pPr>
            <a:lvl7pPr marL="2742992" indent="0">
              <a:buNone/>
              <a:defRPr sz="2000"/>
            </a:lvl7pPr>
            <a:lvl8pPr marL="3200158" indent="0">
              <a:buNone/>
              <a:defRPr sz="2000"/>
            </a:lvl8pPr>
            <a:lvl9pPr marL="3657324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17976371-094F-4945-B4BE-E62D9D745D3A}"/>
              </a:ext>
            </a:extLst>
          </p:cNvPr>
          <p:cNvSpPr/>
          <p:nvPr userDrawn="1"/>
        </p:nvSpPr>
        <p:spPr>
          <a:xfrm>
            <a:off x="360406" y="1004760"/>
            <a:ext cx="11471459" cy="0"/>
          </a:xfrm>
          <a:custGeom>
            <a:avLst/>
            <a:gdLst/>
            <a:ahLst/>
            <a:cxnLst/>
            <a:rect l="l" t="t" r="r" b="b"/>
            <a:pathLst>
              <a:path w="18917285">
                <a:moveTo>
                  <a:pt x="0" y="0"/>
                </a:moveTo>
                <a:lnTo>
                  <a:pt x="18916852" y="0"/>
                </a:lnTo>
              </a:path>
            </a:pathLst>
          </a:custGeom>
          <a:ln w="1047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ADBD6228-599A-EF4E-8BCC-597D3380D43A}"/>
              </a:ext>
            </a:extLst>
          </p:cNvPr>
          <p:cNvSpPr/>
          <p:nvPr userDrawn="1"/>
        </p:nvSpPr>
        <p:spPr>
          <a:xfrm>
            <a:off x="11508801" y="6408997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F75B19-19B1-3D47-89A3-9248BDC4E3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459823"/>
            <a:ext cx="2184275" cy="68411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BD06ACC-66B8-6C46-92FB-0E341BEEA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409367"/>
            <a:ext cx="341552" cy="177513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D4350F3-B31A-D24F-A010-059969FC9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99628" y="1481473"/>
            <a:ext cx="3932237" cy="3811588"/>
          </a:xfr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457166" indent="0">
              <a:buNone/>
              <a:defRPr sz="1400"/>
            </a:lvl2pPr>
            <a:lvl3pPr marL="914330" indent="0">
              <a:buNone/>
              <a:defRPr sz="1200"/>
            </a:lvl3pPr>
            <a:lvl4pPr marL="1371496" indent="0">
              <a:buNone/>
              <a:defRPr sz="1000"/>
            </a:lvl4pPr>
            <a:lvl5pPr marL="1828662" indent="0">
              <a:buNone/>
              <a:defRPr sz="1000"/>
            </a:lvl5pPr>
            <a:lvl6pPr marL="2285827" indent="0">
              <a:buNone/>
              <a:defRPr sz="1000"/>
            </a:lvl6pPr>
            <a:lvl7pPr marL="2742992" indent="0">
              <a:buNone/>
              <a:defRPr sz="1000"/>
            </a:lvl7pPr>
            <a:lvl8pPr marL="3200158" indent="0">
              <a:buNone/>
              <a:defRPr sz="1000"/>
            </a:lvl8pPr>
            <a:lvl9pPr marL="3657324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2AACD55-2E52-3845-B579-E6D486CF20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404" y="353551"/>
            <a:ext cx="9461883" cy="284553"/>
          </a:xfrm>
        </p:spPr>
        <p:txBody>
          <a:bodyPr lIns="0" tIns="36000" rIns="0" bIns="0">
            <a:normAutofit/>
          </a:bodyPr>
          <a:lstStyle>
            <a:lvl1pPr>
              <a:defRPr sz="2133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id="{1BCF12E5-C44C-5A4B-AF7D-BF08E2002AAF}"/>
              </a:ext>
            </a:extLst>
          </p:cNvPr>
          <p:cNvSpPr txBox="1">
            <a:spLocks/>
          </p:cNvSpPr>
          <p:nvPr userDrawn="1"/>
        </p:nvSpPr>
        <p:spPr>
          <a:xfrm>
            <a:off x="10040983" y="431194"/>
            <a:ext cx="1222080" cy="12920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t" anchorCtr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algn="r">
              <a:spcBef>
                <a:spcPts val="81"/>
              </a:spcBef>
            </a:pPr>
            <a:r>
              <a:rPr lang="en-ZA" sz="933" b="1" spc="0" dirty="0">
                <a:latin typeface="+mj-lt"/>
              </a:rPr>
              <a:t>PUBLIC AUDIT ACT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4EAE84A-36B2-E749-9E2B-9FF58644182C}"/>
              </a:ext>
            </a:extLst>
          </p:cNvPr>
          <p:cNvGrpSpPr/>
          <p:nvPr userDrawn="1"/>
        </p:nvGrpSpPr>
        <p:grpSpPr>
          <a:xfrm>
            <a:off x="11364589" y="255824"/>
            <a:ext cx="480000" cy="480000"/>
            <a:chOff x="7426635" y="3669690"/>
            <a:chExt cx="571500" cy="57150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2DEDF43-364D-C547-A524-3CB69B3096E5}"/>
                </a:ext>
              </a:extLst>
            </p:cNvPr>
            <p:cNvSpPr/>
            <p:nvPr/>
          </p:nvSpPr>
          <p:spPr>
            <a:xfrm>
              <a:off x="7426635" y="3669690"/>
              <a:ext cx="571500" cy="571500"/>
            </a:xfrm>
            <a:prstGeom prst="ellipse">
              <a:avLst/>
            </a:prstGeom>
            <a:solidFill>
              <a:srgbClr val="D572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24" name="Graphic 183">
              <a:extLst>
                <a:ext uri="{FF2B5EF4-FFF2-40B4-BE49-F238E27FC236}">
                  <a16:creationId xmlns:a16="http://schemas.microsoft.com/office/drawing/2014/main" id="{BC583868-A1CA-5E4E-8463-E7DB996308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519468" y="3772326"/>
              <a:ext cx="396875" cy="3325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15809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406" y="1481474"/>
            <a:ext cx="11471459" cy="4351339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EF38E5F1-A937-1C4C-AED1-70861602511D}"/>
              </a:ext>
            </a:extLst>
          </p:cNvPr>
          <p:cNvSpPr/>
          <p:nvPr userDrawn="1"/>
        </p:nvSpPr>
        <p:spPr>
          <a:xfrm>
            <a:off x="360406" y="1004760"/>
            <a:ext cx="11471459" cy="0"/>
          </a:xfrm>
          <a:custGeom>
            <a:avLst/>
            <a:gdLst/>
            <a:ahLst/>
            <a:cxnLst/>
            <a:rect l="l" t="t" r="r" b="b"/>
            <a:pathLst>
              <a:path w="18917285">
                <a:moveTo>
                  <a:pt x="0" y="0"/>
                </a:moveTo>
                <a:lnTo>
                  <a:pt x="18916852" y="0"/>
                </a:lnTo>
              </a:path>
            </a:pathLst>
          </a:custGeom>
          <a:ln w="1047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510EF8F-3DB6-E645-B139-3855C2555B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404" y="353551"/>
            <a:ext cx="9461883" cy="284553"/>
          </a:xfrm>
        </p:spPr>
        <p:txBody>
          <a:bodyPr lIns="0" tIns="36000" rIns="0" bIns="0">
            <a:normAutofit/>
          </a:bodyPr>
          <a:lstStyle>
            <a:lvl1pPr>
              <a:defRPr sz="2133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object 12">
            <a:extLst>
              <a:ext uri="{FF2B5EF4-FFF2-40B4-BE49-F238E27FC236}">
                <a16:creationId xmlns:a16="http://schemas.microsoft.com/office/drawing/2014/main" id="{2A120EC6-27D2-9F42-933C-AEA48388FE11}"/>
              </a:ext>
            </a:extLst>
          </p:cNvPr>
          <p:cNvSpPr/>
          <p:nvPr userDrawn="1"/>
        </p:nvSpPr>
        <p:spPr>
          <a:xfrm>
            <a:off x="11508801" y="6408997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B46A9C-4F12-5941-84D4-A87E8783D7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459823"/>
            <a:ext cx="2184275" cy="68411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A1F1115-48E7-1E4B-A2FB-A7662D9D2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409367"/>
            <a:ext cx="341552" cy="177513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object 23">
            <a:extLst>
              <a:ext uri="{FF2B5EF4-FFF2-40B4-BE49-F238E27FC236}">
                <a16:creationId xmlns:a16="http://schemas.microsoft.com/office/drawing/2014/main" id="{6206E44D-8105-1443-8D44-66976F780E07}"/>
              </a:ext>
            </a:extLst>
          </p:cNvPr>
          <p:cNvSpPr/>
          <p:nvPr userDrawn="1"/>
        </p:nvSpPr>
        <p:spPr>
          <a:xfrm>
            <a:off x="11366833" y="261708"/>
            <a:ext cx="464773" cy="468239"/>
          </a:xfrm>
          <a:custGeom>
            <a:avLst/>
            <a:gdLst/>
            <a:ahLst/>
            <a:cxnLst/>
            <a:rect l="l" t="t" r="r" b="b"/>
            <a:pathLst>
              <a:path w="766444" h="772160">
                <a:moveTo>
                  <a:pt x="383215" y="0"/>
                </a:moveTo>
                <a:lnTo>
                  <a:pt x="335144" y="3006"/>
                </a:lnTo>
                <a:lnTo>
                  <a:pt x="288856" y="11784"/>
                </a:lnTo>
                <a:lnTo>
                  <a:pt x="244708" y="25973"/>
                </a:lnTo>
                <a:lnTo>
                  <a:pt x="203061" y="45210"/>
                </a:lnTo>
                <a:lnTo>
                  <a:pt x="164274" y="69134"/>
                </a:lnTo>
                <a:lnTo>
                  <a:pt x="128704" y="97383"/>
                </a:lnTo>
                <a:lnTo>
                  <a:pt x="96713" y="129595"/>
                </a:lnTo>
                <a:lnTo>
                  <a:pt x="68658" y="165410"/>
                </a:lnTo>
                <a:lnTo>
                  <a:pt x="44898" y="204465"/>
                </a:lnTo>
                <a:lnTo>
                  <a:pt x="25794" y="246398"/>
                </a:lnTo>
                <a:lnTo>
                  <a:pt x="11703" y="290849"/>
                </a:lnTo>
                <a:lnTo>
                  <a:pt x="2985" y="337454"/>
                </a:lnTo>
                <a:lnTo>
                  <a:pt x="0" y="385854"/>
                </a:lnTo>
                <a:lnTo>
                  <a:pt x="2985" y="434255"/>
                </a:lnTo>
                <a:lnTo>
                  <a:pt x="11703" y="480863"/>
                </a:lnTo>
                <a:lnTo>
                  <a:pt x="25794" y="525315"/>
                </a:lnTo>
                <a:lnTo>
                  <a:pt x="44898" y="567249"/>
                </a:lnTo>
                <a:lnTo>
                  <a:pt x="68658" y="606305"/>
                </a:lnTo>
                <a:lnTo>
                  <a:pt x="96713" y="642121"/>
                </a:lnTo>
                <a:lnTo>
                  <a:pt x="128704" y="674334"/>
                </a:lnTo>
                <a:lnTo>
                  <a:pt x="164274" y="702583"/>
                </a:lnTo>
                <a:lnTo>
                  <a:pt x="203061" y="726508"/>
                </a:lnTo>
                <a:lnTo>
                  <a:pt x="244708" y="745745"/>
                </a:lnTo>
                <a:lnTo>
                  <a:pt x="288856" y="759933"/>
                </a:lnTo>
                <a:lnTo>
                  <a:pt x="335144" y="768712"/>
                </a:lnTo>
                <a:lnTo>
                  <a:pt x="383215" y="771718"/>
                </a:lnTo>
                <a:lnTo>
                  <a:pt x="431286" y="768712"/>
                </a:lnTo>
                <a:lnTo>
                  <a:pt x="477574" y="759933"/>
                </a:lnTo>
                <a:lnTo>
                  <a:pt x="521722" y="745745"/>
                </a:lnTo>
                <a:lnTo>
                  <a:pt x="563369" y="726508"/>
                </a:lnTo>
                <a:lnTo>
                  <a:pt x="602156" y="702583"/>
                </a:lnTo>
                <a:lnTo>
                  <a:pt x="637726" y="674334"/>
                </a:lnTo>
                <a:lnTo>
                  <a:pt x="669717" y="642121"/>
                </a:lnTo>
                <a:lnTo>
                  <a:pt x="697772" y="606305"/>
                </a:lnTo>
                <a:lnTo>
                  <a:pt x="721532" y="567249"/>
                </a:lnTo>
                <a:lnTo>
                  <a:pt x="740636" y="525315"/>
                </a:lnTo>
                <a:lnTo>
                  <a:pt x="754727" y="480863"/>
                </a:lnTo>
                <a:lnTo>
                  <a:pt x="763445" y="434255"/>
                </a:lnTo>
                <a:lnTo>
                  <a:pt x="766430" y="385854"/>
                </a:lnTo>
                <a:lnTo>
                  <a:pt x="763445" y="337454"/>
                </a:lnTo>
                <a:lnTo>
                  <a:pt x="754727" y="290849"/>
                </a:lnTo>
                <a:lnTo>
                  <a:pt x="740636" y="246398"/>
                </a:lnTo>
                <a:lnTo>
                  <a:pt x="721532" y="204465"/>
                </a:lnTo>
                <a:lnTo>
                  <a:pt x="697772" y="165410"/>
                </a:lnTo>
                <a:lnTo>
                  <a:pt x="669717" y="129595"/>
                </a:lnTo>
                <a:lnTo>
                  <a:pt x="637726" y="97383"/>
                </a:lnTo>
                <a:lnTo>
                  <a:pt x="602156" y="69134"/>
                </a:lnTo>
                <a:lnTo>
                  <a:pt x="563369" y="45210"/>
                </a:lnTo>
                <a:lnTo>
                  <a:pt x="521722" y="25973"/>
                </a:lnTo>
                <a:lnTo>
                  <a:pt x="477574" y="11784"/>
                </a:lnTo>
                <a:lnTo>
                  <a:pt x="431286" y="3006"/>
                </a:lnTo>
                <a:lnTo>
                  <a:pt x="383215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16" name="object 26">
            <a:extLst>
              <a:ext uri="{FF2B5EF4-FFF2-40B4-BE49-F238E27FC236}">
                <a16:creationId xmlns:a16="http://schemas.microsoft.com/office/drawing/2014/main" id="{88CF2865-7B5D-7B4C-B248-1138B85660E4}"/>
              </a:ext>
            </a:extLst>
          </p:cNvPr>
          <p:cNvSpPr txBox="1"/>
          <p:nvPr userDrawn="1"/>
        </p:nvSpPr>
        <p:spPr>
          <a:xfrm>
            <a:off x="9666517" y="422949"/>
            <a:ext cx="1573149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algn="r">
              <a:spcBef>
                <a:spcPts val="81"/>
              </a:spcBef>
            </a:pPr>
            <a:r>
              <a:rPr lang="en-ZA" sz="879" b="1" spc="9" dirty="0">
                <a:solidFill>
                  <a:srgbClr val="002E6E"/>
                </a:solidFill>
                <a:latin typeface="+mn-lt"/>
                <a:cs typeface="Century Gothic"/>
              </a:rPr>
              <a:t>STRATEGIC </a:t>
            </a:r>
            <a:r>
              <a:rPr lang="en-ZA" sz="879" b="1" spc="3" dirty="0">
                <a:solidFill>
                  <a:srgbClr val="002E6E"/>
                </a:solidFill>
                <a:latin typeface="+mn-lt"/>
                <a:cs typeface="Century Gothic"/>
              </a:rPr>
              <a:t>GOAL</a:t>
            </a:r>
            <a:r>
              <a:rPr lang="en-ZA" sz="879" b="1" spc="-31" dirty="0">
                <a:solidFill>
                  <a:srgbClr val="002E6E"/>
                </a:solidFill>
                <a:latin typeface="+mn-lt"/>
                <a:cs typeface="Century Gothic"/>
              </a:rPr>
              <a:t> </a:t>
            </a:r>
            <a:r>
              <a:rPr lang="en-ZA" sz="879" b="1" spc="15" dirty="0">
                <a:solidFill>
                  <a:srgbClr val="002E6E"/>
                </a:solidFill>
                <a:latin typeface="+mn-lt"/>
                <a:cs typeface="Century Gothic"/>
              </a:rPr>
              <a:t>#3</a:t>
            </a:r>
            <a:endParaRPr lang="en-ZA" sz="879" dirty="0">
              <a:latin typeface="+mn-lt"/>
              <a:cs typeface="Century Gothic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B2E6234-B7D2-F044-8A5A-FD7E20B159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85768" y="285403"/>
            <a:ext cx="451832" cy="41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213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3">
            <a:extLst>
              <a:ext uri="{FF2B5EF4-FFF2-40B4-BE49-F238E27FC236}">
                <a16:creationId xmlns:a16="http://schemas.microsoft.com/office/drawing/2014/main" id="{E1CAB52A-0849-D543-A1AD-5A02BEE55EC7}"/>
              </a:ext>
            </a:extLst>
          </p:cNvPr>
          <p:cNvSpPr/>
          <p:nvPr userDrawn="1"/>
        </p:nvSpPr>
        <p:spPr>
          <a:xfrm>
            <a:off x="360406" y="1004760"/>
            <a:ext cx="11471459" cy="0"/>
          </a:xfrm>
          <a:custGeom>
            <a:avLst/>
            <a:gdLst/>
            <a:ahLst/>
            <a:cxnLst/>
            <a:rect l="l" t="t" r="r" b="b"/>
            <a:pathLst>
              <a:path w="18917285">
                <a:moveTo>
                  <a:pt x="0" y="0"/>
                </a:moveTo>
                <a:lnTo>
                  <a:pt x="18916852" y="0"/>
                </a:lnTo>
              </a:path>
            </a:pathLst>
          </a:custGeom>
          <a:ln w="1047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5EDD2C9B-3727-7B49-808C-93A163A7A9D0}"/>
              </a:ext>
            </a:extLst>
          </p:cNvPr>
          <p:cNvSpPr/>
          <p:nvPr userDrawn="1"/>
        </p:nvSpPr>
        <p:spPr>
          <a:xfrm>
            <a:off x="11508801" y="6408997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8CEE1A-A11C-6B4A-9DAD-866D053AED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459823"/>
            <a:ext cx="2184275" cy="68411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C434394-B81E-4947-98DA-9D2EA900C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409367"/>
            <a:ext cx="341552" cy="177513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474F7A1-0C12-8841-9835-D4C4F4CB9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405" y="1481474"/>
            <a:ext cx="5502924" cy="4351339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F5C33A4-3EED-2A48-8701-074C1EE1C8B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8673" y="1481474"/>
            <a:ext cx="5502924" cy="4351339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7845D0B-D1E3-9947-8704-2B7F9D480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404" y="353551"/>
            <a:ext cx="9461883" cy="284553"/>
          </a:xfrm>
        </p:spPr>
        <p:txBody>
          <a:bodyPr lIns="0" tIns="36000" rIns="0" bIns="0">
            <a:normAutofit/>
          </a:bodyPr>
          <a:lstStyle>
            <a:lvl1pPr>
              <a:defRPr sz="2133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7" name="object 23">
            <a:extLst>
              <a:ext uri="{FF2B5EF4-FFF2-40B4-BE49-F238E27FC236}">
                <a16:creationId xmlns:a16="http://schemas.microsoft.com/office/drawing/2014/main" id="{A151B7A8-DDF7-AD40-95FF-26AF16C25F05}"/>
              </a:ext>
            </a:extLst>
          </p:cNvPr>
          <p:cNvSpPr/>
          <p:nvPr userDrawn="1"/>
        </p:nvSpPr>
        <p:spPr>
          <a:xfrm>
            <a:off x="11366833" y="261708"/>
            <a:ext cx="464773" cy="468239"/>
          </a:xfrm>
          <a:custGeom>
            <a:avLst/>
            <a:gdLst/>
            <a:ahLst/>
            <a:cxnLst/>
            <a:rect l="l" t="t" r="r" b="b"/>
            <a:pathLst>
              <a:path w="766444" h="772160">
                <a:moveTo>
                  <a:pt x="383215" y="0"/>
                </a:moveTo>
                <a:lnTo>
                  <a:pt x="335144" y="3006"/>
                </a:lnTo>
                <a:lnTo>
                  <a:pt x="288856" y="11784"/>
                </a:lnTo>
                <a:lnTo>
                  <a:pt x="244708" y="25973"/>
                </a:lnTo>
                <a:lnTo>
                  <a:pt x="203061" y="45210"/>
                </a:lnTo>
                <a:lnTo>
                  <a:pt x="164274" y="69134"/>
                </a:lnTo>
                <a:lnTo>
                  <a:pt x="128704" y="97383"/>
                </a:lnTo>
                <a:lnTo>
                  <a:pt x="96713" y="129595"/>
                </a:lnTo>
                <a:lnTo>
                  <a:pt x="68658" y="165410"/>
                </a:lnTo>
                <a:lnTo>
                  <a:pt x="44898" y="204465"/>
                </a:lnTo>
                <a:lnTo>
                  <a:pt x="25794" y="246398"/>
                </a:lnTo>
                <a:lnTo>
                  <a:pt x="11703" y="290849"/>
                </a:lnTo>
                <a:lnTo>
                  <a:pt x="2985" y="337454"/>
                </a:lnTo>
                <a:lnTo>
                  <a:pt x="0" y="385854"/>
                </a:lnTo>
                <a:lnTo>
                  <a:pt x="2985" y="434255"/>
                </a:lnTo>
                <a:lnTo>
                  <a:pt x="11703" y="480863"/>
                </a:lnTo>
                <a:lnTo>
                  <a:pt x="25794" y="525315"/>
                </a:lnTo>
                <a:lnTo>
                  <a:pt x="44898" y="567249"/>
                </a:lnTo>
                <a:lnTo>
                  <a:pt x="68658" y="606305"/>
                </a:lnTo>
                <a:lnTo>
                  <a:pt x="96713" y="642121"/>
                </a:lnTo>
                <a:lnTo>
                  <a:pt x="128704" y="674334"/>
                </a:lnTo>
                <a:lnTo>
                  <a:pt x="164274" y="702583"/>
                </a:lnTo>
                <a:lnTo>
                  <a:pt x="203061" y="726508"/>
                </a:lnTo>
                <a:lnTo>
                  <a:pt x="244708" y="745745"/>
                </a:lnTo>
                <a:lnTo>
                  <a:pt x="288856" y="759933"/>
                </a:lnTo>
                <a:lnTo>
                  <a:pt x="335144" y="768712"/>
                </a:lnTo>
                <a:lnTo>
                  <a:pt x="383215" y="771718"/>
                </a:lnTo>
                <a:lnTo>
                  <a:pt x="431286" y="768712"/>
                </a:lnTo>
                <a:lnTo>
                  <a:pt x="477574" y="759933"/>
                </a:lnTo>
                <a:lnTo>
                  <a:pt x="521722" y="745745"/>
                </a:lnTo>
                <a:lnTo>
                  <a:pt x="563369" y="726508"/>
                </a:lnTo>
                <a:lnTo>
                  <a:pt x="602156" y="702583"/>
                </a:lnTo>
                <a:lnTo>
                  <a:pt x="637726" y="674334"/>
                </a:lnTo>
                <a:lnTo>
                  <a:pt x="669717" y="642121"/>
                </a:lnTo>
                <a:lnTo>
                  <a:pt x="697772" y="606305"/>
                </a:lnTo>
                <a:lnTo>
                  <a:pt x="721532" y="567249"/>
                </a:lnTo>
                <a:lnTo>
                  <a:pt x="740636" y="525315"/>
                </a:lnTo>
                <a:lnTo>
                  <a:pt x="754727" y="480863"/>
                </a:lnTo>
                <a:lnTo>
                  <a:pt x="763445" y="434255"/>
                </a:lnTo>
                <a:lnTo>
                  <a:pt x="766430" y="385854"/>
                </a:lnTo>
                <a:lnTo>
                  <a:pt x="763445" y="337454"/>
                </a:lnTo>
                <a:lnTo>
                  <a:pt x="754727" y="290849"/>
                </a:lnTo>
                <a:lnTo>
                  <a:pt x="740636" y="246398"/>
                </a:lnTo>
                <a:lnTo>
                  <a:pt x="721532" y="204465"/>
                </a:lnTo>
                <a:lnTo>
                  <a:pt x="697772" y="165410"/>
                </a:lnTo>
                <a:lnTo>
                  <a:pt x="669717" y="129595"/>
                </a:lnTo>
                <a:lnTo>
                  <a:pt x="637726" y="97383"/>
                </a:lnTo>
                <a:lnTo>
                  <a:pt x="602156" y="69134"/>
                </a:lnTo>
                <a:lnTo>
                  <a:pt x="563369" y="45210"/>
                </a:lnTo>
                <a:lnTo>
                  <a:pt x="521722" y="25973"/>
                </a:lnTo>
                <a:lnTo>
                  <a:pt x="477574" y="11784"/>
                </a:lnTo>
                <a:lnTo>
                  <a:pt x="431286" y="3006"/>
                </a:lnTo>
                <a:lnTo>
                  <a:pt x="383215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19" name="object 26">
            <a:extLst>
              <a:ext uri="{FF2B5EF4-FFF2-40B4-BE49-F238E27FC236}">
                <a16:creationId xmlns:a16="http://schemas.microsoft.com/office/drawing/2014/main" id="{33557915-5FAB-0441-93E4-51306F424F2A}"/>
              </a:ext>
            </a:extLst>
          </p:cNvPr>
          <p:cNvSpPr txBox="1"/>
          <p:nvPr userDrawn="1"/>
        </p:nvSpPr>
        <p:spPr>
          <a:xfrm>
            <a:off x="9666517" y="422949"/>
            <a:ext cx="1573149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algn="r">
              <a:spcBef>
                <a:spcPts val="81"/>
              </a:spcBef>
            </a:pPr>
            <a:r>
              <a:rPr lang="en-ZA" sz="879" b="1" spc="9" dirty="0">
                <a:solidFill>
                  <a:srgbClr val="002E6E"/>
                </a:solidFill>
                <a:latin typeface="+mn-lt"/>
                <a:cs typeface="Century Gothic"/>
              </a:rPr>
              <a:t>STRATEGIC </a:t>
            </a:r>
            <a:r>
              <a:rPr lang="en-ZA" sz="879" b="1" spc="3" dirty="0">
                <a:solidFill>
                  <a:srgbClr val="002E6E"/>
                </a:solidFill>
                <a:latin typeface="+mn-lt"/>
                <a:cs typeface="Century Gothic"/>
              </a:rPr>
              <a:t>GOAL</a:t>
            </a:r>
            <a:r>
              <a:rPr lang="en-ZA" sz="879" b="1" spc="-31" dirty="0">
                <a:solidFill>
                  <a:srgbClr val="002E6E"/>
                </a:solidFill>
                <a:latin typeface="+mn-lt"/>
                <a:cs typeface="Century Gothic"/>
              </a:rPr>
              <a:t> </a:t>
            </a:r>
            <a:r>
              <a:rPr lang="en-ZA" sz="879" b="1" spc="15" dirty="0">
                <a:solidFill>
                  <a:srgbClr val="002E6E"/>
                </a:solidFill>
                <a:latin typeface="+mn-lt"/>
                <a:cs typeface="Century Gothic"/>
              </a:rPr>
              <a:t>#3</a:t>
            </a:r>
            <a:endParaRPr lang="en-ZA" sz="879" dirty="0">
              <a:latin typeface="+mn-lt"/>
              <a:cs typeface="Century Gothic"/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4CAD8401-420F-5245-9BC6-68D87A8E87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85768" y="285403"/>
            <a:ext cx="451832" cy="41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1502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406" y="1481474"/>
            <a:ext cx="5437777" cy="199691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67" b="1"/>
            </a:lvl1pPr>
            <a:lvl2pPr marL="457166" indent="0">
              <a:buNone/>
              <a:defRPr sz="2000" b="1"/>
            </a:lvl2pPr>
            <a:lvl3pPr marL="914330" indent="0">
              <a:buNone/>
              <a:defRPr sz="1800" b="1"/>
            </a:lvl3pPr>
            <a:lvl4pPr marL="1371496" indent="0">
              <a:buNone/>
              <a:defRPr sz="1600" b="1"/>
            </a:lvl4pPr>
            <a:lvl5pPr marL="1828662" indent="0">
              <a:buNone/>
              <a:defRPr sz="1600" b="1"/>
            </a:lvl5pPr>
            <a:lvl6pPr marL="2285827" indent="0">
              <a:buNone/>
              <a:defRPr sz="1600" b="1"/>
            </a:lvl6pPr>
            <a:lvl7pPr marL="2742992" indent="0">
              <a:buNone/>
              <a:defRPr sz="1600" b="1"/>
            </a:lvl7pPr>
            <a:lvl8pPr marL="3200158" indent="0">
              <a:buNone/>
              <a:defRPr sz="1600" b="1"/>
            </a:lvl8pPr>
            <a:lvl9pPr marL="3657324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3549B07D-B25A-1D40-9754-B743F11953EC}"/>
              </a:ext>
            </a:extLst>
          </p:cNvPr>
          <p:cNvSpPr/>
          <p:nvPr userDrawn="1"/>
        </p:nvSpPr>
        <p:spPr>
          <a:xfrm>
            <a:off x="360406" y="1004760"/>
            <a:ext cx="11471459" cy="0"/>
          </a:xfrm>
          <a:custGeom>
            <a:avLst/>
            <a:gdLst/>
            <a:ahLst/>
            <a:cxnLst/>
            <a:rect l="l" t="t" r="r" b="b"/>
            <a:pathLst>
              <a:path w="18917285">
                <a:moveTo>
                  <a:pt x="0" y="0"/>
                </a:moveTo>
                <a:lnTo>
                  <a:pt x="18916852" y="0"/>
                </a:lnTo>
              </a:path>
            </a:pathLst>
          </a:custGeom>
          <a:ln w="1047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5F22F58-4182-454B-B08C-7AF7236101C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60406" y="1921670"/>
            <a:ext cx="5437777" cy="365314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74F5E3E-8A90-AF40-B089-6D0718E853B9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393823" y="1481474"/>
            <a:ext cx="5437777" cy="199691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67" b="1"/>
            </a:lvl1pPr>
            <a:lvl2pPr marL="457166" indent="0">
              <a:buNone/>
              <a:defRPr sz="2000" b="1"/>
            </a:lvl2pPr>
            <a:lvl3pPr marL="914330" indent="0">
              <a:buNone/>
              <a:defRPr sz="1800" b="1"/>
            </a:lvl3pPr>
            <a:lvl4pPr marL="1371496" indent="0">
              <a:buNone/>
              <a:defRPr sz="1600" b="1"/>
            </a:lvl4pPr>
            <a:lvl5pPr marL="1828662" indent="0">
              <a:buNone/>
              <a:defRPr sz="1600" b="1"/>
            </a:lvl5pPr>
            <a:lvl6pPr marL="2285827" indent="0">
              <a:buNone/>
              <a:defRPr sz="1600" b="1"/>
            </a:lvl6pPr>
            <a:lvl7pPr marL="2742992" indent="0">
              <a:buNone/>
              <a:defRPr sz="1600" b="1"/>
            </a:lvl7pPr>
            <a:lvl8pPr marL="3200158" indent="0">
              <a:buNone/>
              <a:defRPr sz="1600" b="1"/>
            </a:lvl8pPr>
            <a:lvl9pPr marL="3657324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D5D1B27-45B3-E34F-8F65-DC629D7DB8F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393823" y="1921670"/>
            <a:ext cx="5437777" cy="365314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object 12">
            <a:extLst>
              <a:ext uri="{FF2B5EF4-FFF2-40B4-BE49-F238E27FC236}">
                <a16:creationId xmlns:a16="http://schemas.microsoft.com/office/drawing/2014/main" id="{5454C47A-969D-9342-9B45-C781C1125813}"/>
              </a:ext>
            </a:extLst>
          </p:cNvPr>
          <p:cNvSpPr/>
          <p:nvPr userDrawn="1"/>
        </p:nvSpPr>
        <p:spPr>
          <a:xfrm>
            <a:off x="11508801" y="6408997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7610AE0-8C35-CE41-B864-A28714DC33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459823"/>
            <a:ext cx="2184275" cy="68411"/>
          </a:xfrm>
          <a:prstGeom prst="rect">
            <a:avLst/>
          </a:prstGeom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989F9087-DB2B-4E41-B06A-4E1250A08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409367"/>
            <a:ext cx="341552" cy="177513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9B399B0-DE71-104E-A761-FC3B9F03F2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404" y="353551"/>
            <a:ext cx="9461883" cy="284553"/>
          </a:xfrm>
        </p:spPr>
        <p:txBody>
          <a:bodyPr lIns="0" tIns="36000" rIns="0" bIns="0">
            <a:normAutofit/>
          </a:bodyPr>
          <a:lstStyle>
            <a:lvl1pPr>
              <a:defRPr sz="2133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A3C72516-507E-0848-92DB-3D7AC0B8501B}"/>
              </a:ext>
            </a:extLst>
          </p:cNvPr>
          <p:cNvSpPr/>
          <p:nvPr userDrawn="1"/>
        </p:nvSpPr>
        <p:spPr>
          <a:xfrm>
            <a:off x="11366833" y="261708"/>
            <a:ext cx="464773" cy="468239"/>
          </a:xfrm>
          <a:custGeom>
            <a:avLst/>
            <a:gdLst/>
            <a:ahLst/>
            <a:cxnLst/>
            <a:rect l="l" t="t" r="r" b="b"/>
            <a:pathLst>
              <a:path w="766444" h="772160">
                <a:moveTo>
                  <a:pt x="383215" y="0"/>
                </a:moveTo>
                <a:lnTo>
                  <a:pt x="335144" y="3006"/>
                </a:lnTo>
                <a:lnTo>
                  <a:pt x="288856" y="11784"/>
                </a:lnTo>
                <a:lnTo>
                  <a:pt x="244708" y="25973"/>
                </a:lnTo>
                <a:lnTo>
                  <a:pt x="203061" y="45210"/>
                </a:lnTo>
                <a:lnTo>
                  <a:pt x="164274" y="69134"/>
                </a:lnTo>
                <a:lnTo>
                  <a:pt x="128704" y="97383"/>
                </a:lnTo>
                <a:lnTo>
                  <a:pt x="96713" y="129595"/>
                </a:lnTo>
                <a:lnTo>
                  <a:pt x="68658" y="165410"/>
                </a:lnTo>
                <a:lnTo>
                  <a:pt x="44898" y="204465"/>
                </a:lnTo>
                <a:lnTo>
                  <a:pt x="25794" y="246398"/>
                </a:lnTo>
                <a:lnTo>
                  <a:pt x="11703" y="290849"/>
                </a:lnTo>
                <a:lnTo>
                  <a:pt x="2985" y="337454"/>
                </a:lnTo>
                <a:lnTo>
                  <a:pt x="0" y="385854"/>
                </a:lnTo>
                <a:lnTo>
                  <a:pt x="2985" y="434255"/>
                </a:lnTo>
                <a:lnTo>
                  <a:pt x="11703" y="480863"/>
                </a:lnTo>
                <a:lnTo>
                  <a:pt x="25794" y="525315"/>
                </a:lnTo>
                <a:lnTo>
                  <a:pt x="44898" y="567249"/>
                </a:lnTo>
                <a:lnTo>
                  <a:pt x="68658" y="606305"/>
                </a:lnTo>
                <a:lnTo>
                  <a:pt x="96713" y="642121"/>
                </a:lnTo>
                <a:lnTo>
                  <a:pt x="128704" y="674334"/>
                </a:lnTo>
                <a:lnTo>
                  <a:pt x="164274" y="702583"/>
                </a:lnTo>
                <a:lnTo>
                  <a:pt x="203061" y="726508"/>
                </a:lnTo>
                <a:lnTo>
                  <a:pt x="244708" y="745745"/>
                </a:lnTo>
                <a:lnTo>
                  <a:pt x="288856" y="759933"/>
                </a:lnTo>
                <a:lnTo>
                  <a:pt x="335144" y="768712"/>
                </a:lnTo>
                <a:lnTo>
                  <a:pt x="383215" y="771718"/>
                </a:lnTo>
                <a:lnTo>
                  <a:pt x="431286" y="768712"/>
                </a:lnTo>
                <a:lnTo>
                  <a:pt x="477574" y="759933"/>
                </a:lnTo>
                <a:lnTo>
                  <a:pt x="521722" y="745745"/>
                </a:lnTo>
                <a:lnTo>
                  <a:pt x="563369" y="726508"/>
                </a:lnTo>
                <a:lnTo>
                  <a:pt x="602156" y="702583"/>
                </a:lnTo>
                <a:lnTo>
                  <a:pt x="637726" y="674334"/>
                </a:lnTo>
                <a:lnTo>
                  <a:pt x="669717" y="642121"/>
                </a:lnTo>
                <a:lnTo>
                  <a:pt x="697772" y="606305"/>
                </a:lnTo>
                <a:lnTo>
                  <a:pt x="721532" y="567249"/>
                </a:lnTo>
                <a:lnTo>
                  <a:pt x="740636" y="525315"/>
                </a:lnTo>
                <a:lnTo>
                  <a:pt x="754727" y="480863"/>
                </a:lnTo>
                <a:lnTo>
                  <a:pt x="763445" y="434255"/>
                </a:lnTo>
                <a:lnTo>
                  <a:pt x="766430" y="385854"/>
                </a:lnTo>
                <a:lnTo>
                  <a:pt x="763445" y="337454"/>
                </a:lnTo>
                <a:lnTo>
                  <a:pt x="754727" y="290849"/>
                </a:lnTo>
                <a:lnTo>
                  <a:pt x="740636" y="246398"/>
                </a:lnTo>
                <a:lnTo>
                  <a:pt x="721532" y="204465"/>
                </a:lnTo>
                <a:lnTo>
                  <a:pt x="697772" y="165410"/>
                </a:lnTo>
                <a:lnTo>
                  <a:pt x="669717" y="129595"/>
                </a:lnTo>
                <a:lnTo>
                  <a:pt x="637726" y="97383"/>
                </a:lnTo>
                <a:lnTo>
                  <a:pt x="602156" y="69134"/>
                </a:lnTo>
                <a:lnTo>
                  <a:pt x="563369" y="45210"/>
                </a:lnTo>
                <a:lnTo>
                  <a:pt x="521722" y="25973"/>
                </a:lnTo>
                <a:lnTo>
                  <a:pt x="477574" y="11784"/>
                </a:lnTo>
                <a:lnTo>
                  <a:pt x="431286" y="3006"/>
                </a:lnTo>
                <a:lnTo>
                  <a:pt x="383215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24" name="object 26">
            <a:extLst>
              <a:ext uri="{FF2B5EF4-FFF2-40B4-BE49-F238E27FC236}">
                <a16:creationId xmlns:a16="http://schemas.microsoft.com/office/drawing/2014/main" id="{6748D630-6378-334F-A21E-80997D452BA2}"/>
              </a:ext>
            </a:extLst>
          </p:cNvPr>
          <p:cNvSpPr txBox="1"/>
          <p:nvPr userDrawn="1"/>
        </p:nvSpPr>
        <p:spPr>
          <a:xfrm>
            <a:off x="9666517" y="422949"/>
            <a:ext cx="1573149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algn="r">
              <a:spcBef>
                <a:spcPts val="81"/>
              </a:spcBef>
            </a:pPr>
            <a:r>
              <a:rPr lang="en-ZA" sz="879" b="1" spc="9" dirty="0">
                <a:solidFill>
                  <a:srgbClr val="002E6E"/>
                </a:solidFill>
                <a:latin typeface="+mn-lt"/>
                <a:cs typeface="Century Gothic"/>
              </a:rPr>
              <a:t>STRATEGIC </a:t>
            </a:r>
            <a:r>
              <a:rPr lang="en-ZA" sz="879" b="1" spc="3" dirty="0">
                <a:solidFill>
                  <a:srgbClr val="002E6E"/>
                </a:solidFill>
                <a:latin typeface="+mn-lt"/>
                <a:cs typeface="Century Gothic"/>
              </a:rPr>
              <a:t>GOAL</a:t>
            </a:r>
            <a:r>
              <a:rPr lang="en-ZA" sz="879" b="1" spc="-31" dirty="0">
                <a:solidFill>
                  <a:srgbClr val="002E6E"/>
                </a:solidFill>
                <a:latin typeface="+mn-lt"/>
                <a:cs typeface="Century Gothic"/>
              </a:rPr>
              <a:t> </a:t>
            </a:r>
            <a:r>
              <a:rPr lang="en-ZA" sz="879" b="1" spc="15" dirty="0">
                <a:solidFill>
                  <a:srgbClr val="002E6E"/>
                </a:solidFill>
                <a:latin typeface="+mn-lt"/>
                <a:cs typeface="Century Gothic"/>
              </a:rPr>
              <a:t>#3</a:t>
            </a:r>
            <a:endParaRPr lang="en-ZA" sz="879" dirty="0">
              <a:latin typeface="+mn-lt"/>
              <a:cs typeface="Century Gothic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EAC02828-0524-C04F-8918-DA9B0ED276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85768" y="285403"/>
            <a:ext cx="451832" cy="41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1663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0405" y="1481473"/>
            <a:ext cx="3932237" cy="381158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67"/>
            </a:lvl1pPr>
            <a:lvl2pPr marL="457166" indent="0">
              <a:buNone/>
              <a:defRPr sz="1400"/>
            </a:lvl2pPr>
            <a:lvl3pPr marL="914330" indent="0">
              <a:buNone/>
              <a:defRPr sz="1200"/>
            </a:lvl3pPr>
            <a:lvl4pPr marL="1371496" indent="0">
              <a:buNone/>
              <a:defRPr sz="1000"/>
            </a:lvl4pPr>
            <a:lvl5pPr marL="1828662" indent="0">
              <a:buNone/>
              <a:defRPr sz="1000"/>
            </a:lvl5pPr>
            <a:lvl6pPr marL="2285827" indent="0">
              <a:buNone/>
              <a:defRPr sz="1000"/>
            </a:lvl6pPr>
            <a:lvl7pPr marL="2742992" indent="0">
              <a:buNone/>
              <a:defRPr sz="1000"/>
            </a:lvl7pPr>
            <a:lvl8pPr marL="3200158" indent="0">
              <a:buNone/>
              <a:defRPr sz="1000"/>
            </a:lvl8pPr>
            <a:lvl9pPr marL="3657324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721D54A6-767A-5D4C-8C76-AF3908680D70}"/>
              </a:ext>
            </a:extLst>
          </p:cNvPr>
          <p:cNvSpPr/>
          <p:nvPr userDrawn="1"/>
        </p:nvSpPr>
        <p:spPr>
          <a:xfrm>
            <a:off x="360406" y="1004760"/>
            <a:ext cx="11471459" cy="0"/>
          </a:xfrm>
          <a:custGeom>
            <a:avLst/>
            <a:gdLst/>
            <a:ahLst/>
            <a:cxnLst/>
            <a:rect l="l" t="t" r="r" b="b"/>
            <a:pathLst>
              <a:path w="18917285">
                <a:moveTo>
                  <a:pt x="0" y="0"/>
                </a:moveTo>
                <a:lnTo>
                  <a:pt x="18916852" y="0"/>
                </a:lnTo>
              </a:path>
            </a:pathLst>
          </a:custGeom>
          <a:ln w="1047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7CEB7C5-C89C-E848-8619-5EA2BBC92B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407" y="353551"/>
            <a:ext cx="9487641" cy="284553"/>
          </a:xfrm>
        </p:spPr>
        <p:txBody>
          <a:bodyPr lIns="0" tIns="36000" rIns="0" bIns="0">
            <a:normAutofit/>
          </a:bodyPr>
          <a:lstStyle>
            <a:lvl1pPr>
              <a:defRPr sz="2133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9D4043DB-2481-AC44-B932-E57886DF9E85}"/>
              </a:ext>
            </a:extLst>
          </p:cNvPr>
          <p:cNvSpPr/>
          <p:nvPr userDrawn="1"/>
        </p:nvSpPr>
        <p:spPr>
          <a:xfrm>
            <a:off x="11508801" y="6408997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75F0A9-BE23-0B44-A73A-2BC1A1C285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459823"/>
            <a:ext cx="2184275" cy="68411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FCDAD74-A453-EE48-A55C-F550F1857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409367"/>
            <a:ext cx="341552" cy="177513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66219AB-7E22-2645-9A12-629BC892247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75487" y="1481474"/>
            <a:ext cx="7156113" cy="381142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object 23">
            <a:extLst>
              <a:ext uri="{FF2B5EF4-FFF2-40B4-BE49-F238E27FC236}">
                <a16:creationId xmlns:a16="http://schemas.microsoft.com/office/drawing/2014/main" id="{49C72CE1-8ADE-D34B-A2F7-C2D74C678FD0}"/>
              </a:ext>
            </a:extLst>
          </p:cNvPr>
          <p:cNvSpPr/>
          <p:nvPr userDrawn="1"/>
        </p:nvSpPr>
        <p:spPr>
          <a:xfrm>
            <a:off x="11366833" y="261708"/>
            <a:ext cx="464773" cy="468239"/>
          </a:xfrm>
          <a:custGeom>
            <a:avLst/>
            <a:gdLst/>
            <a:ahLst/>
            <a:cxnLst/>
            <a:rect l="l" t="t" r="r" b="b"/>
            <a:pathLst>
              <a:path w="766444" h="772160">
                <a:moveTo>
                  <a:pt x="383215" y="0"/>
                </a:moveTo>
                <a:lnTo>
                  <a:pt x="335144" y="3006"/>
                </a:lnTo>
                <a:lnTo>
                  <a:pt x="288856" y="11784"/>
                </a:lnTo>
                <a:lnTo>
                  <a:pt x="244708" y="25973"/>
                </a:lnTo>
                <a:lnTo>
                  <a:pt x="203061" y="45210"/>
                </a:lnTo>
                <a:lnTo>
                  <a:pt x="164274" y="69134"/>
                </a:lnTo>
                <a:lnTo>
                  <a:pt x="128704" y="97383"/>
                </a:lnTo>
                <a:lnTo>
                  <a:pt x="96713" y="129595"/>
                </a:lnTo>
                <a:lnTo>
                  <a:pt x="68658" y="165410"/>
                </a:lnTo>
                <a:lnTo>
                  <a:pt x="44898" y="204465"/>
                </a:lnTo>
                <a:lnTo>
                  <a:pt x="25794" y="246398"/>
                </a:lnTo>
                <a:lnTo>
                  <a:pt x="11703" y="290849"/>
                </a:lnTo>
                <a:lnTo>
                  <a:pt x="2985" y="337454"/>
                </a:lnTo>
                <a:lnTo>
                  <a:pt x="0" y="385854"/>
                </a:lnTo>
                <a:lnTo>
                  <a:pt x="2985" y="434255"/>
                </a:lnTo>
                <a:lnTo>
                  <a:pt x="11703" y="480863"/>
                </a:lnTo>
                <a:lnTo>
                  <a:pt x="25794" y="525315"/>
                </a:lnTo>
                <a:lnTo>
                  <a:pt x="44898" y="567249"/>
                </a:lnTo>
                <a:lnTo>
                  <a:pt x="68658" y="606305"/>
                </a:lnTo>
                <a:lnTo>
                  <a:pt x="96713" y="642121"/>
                </a:lnTo>
                <a:lnTo>
                  <a:pt x="128704" y="674334"/>
                </a:lnTo>
                <a:lnTo>
                  <a:pt x="164274" y="702583"/>
                </a:lnTo>
                <a:lnTo>
                  <a:pt x="203061" y="726508"/>
                </a:lnTo>
                <a:lnTo>
                  <a:pt x="244708" y="745745"/>
                </a:lnTo>
                <a:lnTo>
                  <a:pt x="288856" y="759933"/>
                </a:lnTo>
                <a:lnTo>
                  <a:pt x="335144" y="768712"/>
                </a:lnTo>
                <a:lnTo>
                  <a:pt x="383215" y="771718"/>
                </a:lnTo>
                <a:lnTo>
                  <a:pt x="431286" y="768712"/>
                </a:lnTo>
                <a:lnTo>
                  <a:pt x="477574" y="759933"/>
                </a:lnTo>
                <a:lnTo>
                  <a:pt x="521722" y="745745"/>
                </a:lnTo>
                <a:lnTo>
                  <a:pt x="563369" y="726508"/>
                </a:lnTo>
                <a:lnTo>
                  <a:pt x="602156" y="702583"/>
                </a:lnTo>
                <a:lnTo>
                  <a:pt x="637726" y="674334"/>
                </a:lnTo>
                <a:lnTo>
                  <a:pt x="669717" y="642121"/>
                </a:lnTo>
                <a:lnTo>
                  <a:pt x="697772" y="606305"/>
                </a:lnTo>
                <a:lnTo>
                  <a:pt x="721532" y="567249"/>
                </a:lnTo>
                <a:lnTo>
                  <a:pt x="740636" y="525315"/>
                </a:lnTo>
                <a:lnTo>
                  <a:pt x="754727" y="480863"/>
                </a:lnTo>
                <a:lnTo>
                  <a:pt x="763445" y="434255"/>
                </a:lnTo>
                <a:lnTo>
                  <a:pt x="766430" y="385854"/>
                </a:lnTo>
                <a:lnTo>
                  <a:pt x="763445" y="337454"/>
                </a:lnTo>
                <a:lnTo>
                  <a:pt x="754727" y="290849"/>
                </a:lnTo>
                <a:lnTo>
                  <a:pt x="740636" y="246398"/>
                </a:lnTo>
                <a:lnTo>
                  <a:pt x="721532" y="204465"/>
                </a:lnTo>
                <a:lnTo>
                  <a:pt x="697772" y="165410"/>
                </a:lnTo>
                <a:lnTo>
                  <a:pt x="669717" y="129595"/>
                </a:lnTo>
                <a:lnTo>
                  <a:pt x="637726" y="97383"/>
                </a:lnTo>
                <a:lnTo>
                  <a:pt x="602156" y="69134"/>
                </a:lnTo>
                <a:lnTo>
                  <a:pt x="563369" y="45210"/>
                </a:lnTo>
                <a:lnTo>
                  <a:pt x="521722" y="25973"/>
                </a:lnTo>
                <a:lnTo>
                  <a:pt x="477574" y="11784"/>
                </a:lnTo>
                <a:lnTo>
                  <a:pt x="431286" y="3006"/>
                </a:lnTo>
                <a:lnTo>
                  <a:pt x="383215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18" name="object 26">
            <a:extLst>
              <a:ext uri="{FF2B5EF4-FFF2-40B4-BE49-F238E27FC236}">
                <a16:creationId xmlns:a16="http://schemas.microsoft.com/office/drawing/2014/main" id="{7FC7A03C-9471-264D-8069-BB2E15401325}"/>
              </a:ext>
            </a:extLst>
          </p:cNvPr>
          <p:cNvSpPr txBox="1"/>
          <p:nvPr userDrawn="1"/>
        </p:nvSpPr>
        <p:spPr>
          <a:xfrm>
            <a:off x="9666517" y="422949"/>
            <a:ext cx="1573149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algn="r">
              <a:spcBef>
                <a:spcPts val="81"/>
              </a:spcBef>
            </a:pPr>
            <a:r>
              <a:rPr lang="en-ZA" sz="879" b="1" spc="9" dirty="0">
                <a:solidFill>
                  <a:srgbClr val="002E6E"/>
                </a:solidFill>
                <a:latin typeface="+mn-lt"/>
                <a:cs typeface="Century Gothic"/>
              </a:rPr>
              <a:t>STRATEGIC </a:t>
            </a:r>
            <a:r>
              <a:rPr lang="en-ZA" sz="879" b="1" spc="3" dirty="0">
                <a:solidFill>
                  <a:srgbClr val="002E6E"/>
                </a:solidFill>
                <a:latin typeface="+mn-lt"/>
                <a:cs typeface="Century Gothic"/>
              </a:rPr>
              <a:t>GOAL</a:t>
            </a:r>
            <a:r>
              <a:rPr lang="en-ZA" sz="879" b="1" spc="-31" dirty="0">
                <a:solidFill>
                  <a:srgbClr val="002E6E"/>
                </a:solidFill>
                <a:latin typeface="+mn-lt"/>
                <a:cs typeface="Century Gothic"/>
              </a:rPr>
              <a:t> </a:t>
            </a:r>
            <a:r>
              <a:rPr lang="en-ZA" sz="879" b="1" spc="15" dirty="0">
                <a:solidFill>
                  <a:srgbClr val="002E6E"/>
                </a:solidFill>
                <a:latin typeface="+mn-lt"/>
                <a:cs typeface="Century Gothic"/>
              </a:rPr>
              <a:t>#3</a:t>
            </a:r>
            <a:endParaRPr lang="en-ZA" sz="879" dirty="0">
              <a:latin typeface="+mn-lt"/>
              <a:cs typeface="Century Gothic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39400CDC-EF46-4243-84FF-4289DD2AA0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85768" y="285403"/>
            <a:ext cx="451832" cy="41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522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and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45879" y="1481474"/>
            <a:ext cx="7446027" cy="3811587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166" indent="0">
              <a:buNone/>
              <a:defRPr sz="2800"/>
            </a:lvl2pPr>
            <a:lvl3pPr marL="914330" indent="0">
              <a:buNone/>
              <a:defRPr sz="2400"/>
            </a:lvl3pPr>
            <a:lvl4pPr marL="1371496" indent="0">
              <a:buNone/>
              <a:defRPr sz="2000"/>
            </a:lvl4pPr>
            <a:lvl5pPr marL="1828662" indent="0">
              <a:buNone/>
              <a:defRPr sz="2000"/>
            </a:lvl5pPr>
            <a:lvl6pPr marL="2285827" indent="0">
              <a:buNone/>
              <a:defRPr sz="2000"/>
            </a:lvl6pPr>
            <a:lvl7pPr marL="2742992" indent="0">
              <a:buNone/>
              <a:defRPr sz="2000"/>
            </a:lvl7pPr>
            <a:lvl8pPr marL="3200158" indent="0">
              <a:buNone/>
              <a:defRPr sz="2000"/>
            </a:lvl8pPr>
            <a:lvl9pPr marL="3657324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17976371-094F-4945-B4BE-E62D9D745D3A}"/>
              </a:ext>
            </a:extLst>
          </p:cNvPr>
          <p:cNvSpPr/>
          <p:nvPr userDrawn="1"/>
        </p:nvSpPr>
        <p:spPr>
          <a:xfrm>
            <a:off x="360406" y="1004760"/>
            <a:ext cx="11471459" cy="0"/>
          </a:xfrm>
          <a:custGeom>
            <a:avLst/>
            <a:gdLst/>
            <a:ahLst/>
            <a:cxnLst/>
            <a:rect l="l" t="t" r="r" b="b"/>
            <a:pathLst>
              <a:path w="18917285">
                <a:moveTo>
                  <a:pt x="0" y="0"/>
                </a:moveTo>
                <a:lnTo>
                  <a:pt x="18916852" y="0"/>
                </a:lnTo>
              </a:path>
            </a:pathLst>
          </a:custGeom>
          <a:ln w="1047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ADBD6228-599A-EF4E-8BCC-597D3380D43A}"/>
              </a:ext>
            </a:extLst>
          </p:cNvPr>
          <p:cNvSpPr/>
          <p:nvPr userDrawn="1"/>
        </p:nvSpPr>
        <p:spPr>
          <a:xfrm>
            <a:off x="11508801" y="6408997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F75B19-19B1-3D47-89A3-9248BDC4E3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459823"/>
            <a:ext cx="2184275" cy="68411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BD06ACC-66B8-6C46-92FB-0E341BEEA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409367"/>
            <a:ext cx="341552" cy="177513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D4350F3-B31A-D24F-A010-059969FC9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405" y="1481473"/>
            <a:ext cx="3932237" cy="3811588"/>
          </a:xfr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457166" indent="0">
              <a:buNone/>
              <a:defRPr sz="1400"/>
            </a:lvl2pPr>
            <a:lvl3pPr marL="914330" indent="0">
              <a:buNone/>
              <a:defRPr sz="1200"/>
            </a:lvl3pPr>
            <a:lvl4pPr marL="1371496" indent="0">
              <a:buNone/>
              <a:defRPr sz="1000"/>
            </a:lvl4pPr>
            <a:lvl5pPr marL="1828662" indent="0">
              <a:buNone/>
              <a:defRPr sz="1000"/>
            </a:lvl5pPr>
            <a:lvl6pPr marL="2285827" indent="0">
              <a:buNone/>
              <a:defRPr sz="1000"/>
            </a:lvl6pPr>
            <a:lvl7pPr marL="2742992" indent="0">
              <a:buNone/>
              <a:defRPr sz="1000"/>
            </a:lvl7pPr>
            <a:lvl8pPr marL="3200158" indent="0">
              <a:buNone/>
              <a:defRPr sz="1000"/>
            </a:lvl8pPr>
            <a:lvl9pPr marL="3657324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19DFCD4-B2A6-C64B-8EA5-DA86D49E04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404" y="353551"/>
            <a:ext cx="9461883" cy="284553"/>
          </a:xfrm>
        </p:spPr>
        <p:txBody>
          <a:bodyPr lIns="0" tIns="36000" rIns="0" bIns="0">
            <a:normAutofit/>
          </a:bodyPr>
          <a:lstStyle>
            <a:lvl1pPr>
              <a:defRPr sz="2133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7" name="object 23">
            <a:extLst>
              <a:ext uri="{FF2B5EF4-FFF2-40B4-BE49-F238E27FC236}">
                <a16:creationId xmlns:a16="http://schemas.microsoft.com/office/drawing/2014/main" id="{8D5C7F56-FFB1-3F49-AE12-BB1E478F1176}"/>
              </a:ext>
            </a:extLst>
          </p:cNvPr>
          <p:cNvSpPr/>
          <p:nvPr userDrawn="1"/>
        </p:nvSpPr>
        <p:spPr>
          <a:xfrm>
            <a:off x="11366833" y="261708"/>
            <a:ext cx="464773" cy="468239"/>
          </a:xfrm>
          <a:custGeom>
            <a:avLst/>
            <a:gdLst/>
            <a:ahLst/>
            <a:cxnLst/>
            <a:rect l="l" t="t" r="r" b="b"/>
            <a:pathLst>
              <a:path w="766444" h="772160">
                <a:moveTo>
                  <a:pt x="383215" y="0"/>
                </a:moveTo>
                <a:lnTo>
                  <a:pt x="335144" y="3006"/>
                </a:lnTo>
                <a:lnTo>
                  <a:pt x="288856" y="11784"/>
                </a:lnTo>
                <a:lnTo>
                  <a:pt x="244708" y="25973"/>
                </a:lnTo>
                <a:lnTo>
                  <a:pt x="203061" y="45210"/>
                </a:lnTo>
                <a:lnTo>
                  <a:pt x="164274" y="69134"/>
                </a:lnTo>
                <a:lnTo>
                  <a:pt x="128704" y="97383"/>
                </a:lnTo>
                <a:lnTo>
                  <a:pt x="96713" y="129595"/>
                </a:lnTo>
                <a:lnTo>
                  <a:pt x="68658" y="165410"/>
                </a:lnTo>
                <a:lnTo>
                  <a:pt x="44898" y="204465"/>
                </a:lnTo>
                <a:lnTo>
                  <a:pt x="25794" y="246398"/>
                </a:lnTo>
                <a:lnTo>
                  <a:pt x="11703" y="290849"/>
                </a:lnTo>
                <a:lnTo>
                  <a:pt x="2985" y="337454"/>
                </a:lnTo>
                <a:lnTo>
                  <a:pt x="0" y="385854"/>
                </a:lnTo>
                <a:lnTo>
                  <a:pt x="2985" y="434255"/>
                </a:lnTo>
                <a:lnTo>
                  <a:pt x="11703" y="480863"/>
                </a:lnTo>
                <a:lnTo>
                  <a:pt x="25794" y="525315"/>
                </a:lnTo>
                <a:lnTo>
                  <a:pt x="44898" y="567249"/>
                </a:lnTo>
                <a:lnTo>
                  <a:pt x="68658" y="606305"/>
                </a:lnTo>
                <a:lnTo>
                  <a:pt x="96713" y="642121"/>
                </a:lnTo>
                <a:lnTo>
                  <a:pt x="128704" y="674334"/>
                </a:lnTo>
                <a:lnTo>
                  <a:pt x="164274" y="702583"/>
                </a:lnTo>
                <a:lnTo>
                  <a:pt x="203061" y="726508"/>
                </a:lnTo>
                <a:lnTo>
                  <a:pt x="244708" y="745745"/>
                </a:lnTo>
                <a:lnTo>
                  <a:pt x="288856" y="759933"/>
                </a:lnTo>
                <a:lnTo>
                  <a:pt x="335144" y="768712"/>
                </a:lnTo>
                <a:lnTo>
                  <a:pt x="383215" y="771718"/>
                </a:lnTo>
                <a:lnTo>
                  <a:pt x="431286" y="768712"/>
                </a:lnTo>
                <a:lnTo>
                  <a:pt x="477574" y="759933"/>
                </a:lnTo>
                <a:lnTo>
                  <a:pt x="521722" y="745745"/>
                </a:lnTo>
                <a:lnTo>
                  <a:pt x="563369" y="726508"/>
                </a:lnTo>
                <a:lnTo>
                  <a:pt x="602156" y="702583"/>
                </a:lnTo>
                <a:lnTo>
                  <a:pt x="637726" y="674334"/>
                </a:lnTo>
                <a:lnTo>
                  <a:pt x="669717" y="642121"/>
                </a:lnTo>
                <a:lnTo>
                  <a:pt x="697772" y="606305"/>
                </a:lnTo>
                <a:lnTo>
                  <a:pt x="721532" y="567249"/>
                </a:lnTo>
                <a:lnTo>
                  <a:pt x="740636" y="525315"/>
                </a:lnTo>
                <a:lnTo>
                  <a:pt x="754727" y="480863"/>
                </a:lnTo>
                <a:lnTo>
                  <a:pt x="763445" y="434255"/>
                </a:lnTo>
                <a:lnTo>
                  <a:pt x="766430" y="385854"/>
                </a:lnTo>
                <a:lnTo>
                  <a:pt x="763445" y="337454"/>
                </a:lnTo>
                <a:lnTo>
                  <a:pt x="754727" y="290849"/>
                </a:lnTo>
                <a:lnTo>
                  <a:pt x="740636" y="246398"/>
                </a:lnTo>
                <a:lnTo>
                  <a:pt x="721532" y="204465"/>
                </a:lnTo>
                <a:lnTo>
                  <a:pt x="697772" y="165410"/>
                </a:lnTo>
                <a:lnTo>
                  <a:pt x="669717" y="129595"/>
                </a:lnTo>
                <a:lnTo>
                  <a:pt x="637726" y="97383"/>
                </a:lnTo>
                <a:lnTo>
                  <a:pt x="602156" y="69134"/>
                </a:lnTo>
                <a:lnTo>
                  <a:pt x="563369" y="45210"/>
                </a:lnTo>
                <a:lnTo>
                  <a:pt x="521722" y="25973"/>
                </a:lnTo>
                <a:lnTo>
                  <a:pt x="477574" y="11784"/>
                </a:lnTo>
                <a:lnTo>
                  <a:pt x="431286" y="3006"/>
                </a:lnTo>
                <a:lnTo>
                  <a:pt x="383215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18" name="object 26">
            <a:extLst>
              <a:ext uri="{FF2B5EF4-FFF2-40B4-BE49-F238E27FC236}">
                <a16:creationId xmlns:a16="http://schemas.microsoft.com/office/drawing/2014/main" id="{4F3FA91E-F09D-874F-9BA8-BCAF8CB1B1A2}"/>
              </a:ext>
            </a:extLst>
          </p:cNvPr>
          <p:cNvSpPr txBox="1"/>
          <p:nvPr userDrawn="1"/>
        </p:nvSpPr>
        <p:spPr>
          <a:xfrm>
            <a:off x="9666517" y="422949"/>
            <a:ext cx="1573149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algn="r">
              <a:spcBef>
                <a:spcPts val="81"/>
              </a:spcBef>
            </a:pPr>
            <a:r>
              <a:rPr lang="en-ZA" sz="879" b="1" spc="9" dirty="0">
                <a:solidFill>
                  <a:srgbClr val="002E6E"/>
                </a:solidFill>
                <a:latin typeface="+mn-lt"/>
                <a:cs typeface="Century Gothic"/>
              </a:rPr>
              <a:t>STRATEGIC </a:t>
            </a:r>
            <a:r>
              <a:rPr lang="en-ZA" sz="879" b="1" spc="3" dirty="0">
                <a:solidFill>
                  <a:srgbClr val="002E6E"/>
                </a:solidFill>
                <a:latin typeface="+mn-lt"/>
                <a:cs typeface="Century Gothic"/>
              </a:rPr>
              <a:t>GOAL</a:t>
            </a:r>
            <a:r>
              <a:rPr lang="en-ZA" sz="879" b="1" spc="-31" dirty="0">
                <a:solidFill>
                  <a:srgbClr val="002E6E"/>
                </a:solidFill>
                <a:latin typeface="+mn-lt"/>
                <a:cs typeface="Century Gothic"/>
              </a:rPr>
              <a:t> </a:t>
            </a:r>
            <a:r>
              <a:rPr lang="en-ZA" sz="879" b="1" spc="15" dirty="0">
                <a:solidFill>
                  <a:srgbClr val="002E6E"/>
                </a:solidFill>
                <a:latin typeface="+mn-lt"/>
                <a:cs typeface="Century Gothic"/>
              </a:rPr>
              <a:t>#3</a:t>
            </a:r>
            <a:endParaRPr lang="en-ZA" sz="879" dirty="0">
              <a:latin typeface="+mn-lt"/>
              <a:cs typeface="Century Gothic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D354BB8F-4662-C04C-BC6C-944698F2FA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85768" y="285403"/>
            <a:ext cx="451832" cy="41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149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and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" y="1481474"/>
            <a:ext cx="7446027" cy="3811587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166" indent="0">
              <a:buNone/>
              <a:defRPr sz="2800"/>
            </a:lvl2pPr>
            <a:lvl3pPr marL="914330" indent="0">
              <a:buNone/>
              <a:defRPr sz="2400"/>
            </a:lvl3pPr>
            <a:lvl4pPr marL="1371496" indent="0">
              <a:buNone/>
              <a:defRPr sz="2000"/>
            </a:lvl4pPr>
            <a:lvl5pPr marL="1828662" indent="0">
              <a:buNone/>
              <a:defRPr sz="2000"/>
            </a:lvl5pPr>
            <a:lvl6pPr marL="2285827" indent="0">
              <a:buNone/>
              <a:defRPr sz="2000"/>
            </a:lvl6pPr>
            <a:lvl7pPr marL="2742992" indent="0">
              <a:buNone/>
              <a:defRPr sz="2000"/>
            </a:lvl7pPr>
            <a:lvl8pPr marL="3200158" indent="0">
              <a:buNone/>
              <a:defRPr sz="2000"/>
            </a:lvl8pPr>
            <a:lvl9pPr marL="3657324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17976371-094F-4945-B4BE-E62D9D745D3A}"/>
              </a:ext>
            </a:extLst>
          </p:cNvPr>
          <p:cNvSpPr/>
          <p:nvPr userDrawn="1"/>
        </p:nvSpPr>
        <p:spPr>
          <a:xfrm>
            <a:off x="360406" y="1004760"/>
            <a:ext cx="11471459" cy="0"/>
          </a:xfrm>
          <a:custGeom>
            <a:avLst/>
            <a:gdLst/>
            <a:ahLst/>
            <a:cxnLst/>
            <a:rect l="l" t="t" r="r" b="b"/>
            <a:pathLst>
              <a:path w="18917285">
                <a:moveTo>
                  <a:pt x="0" y="0"/>
                </a:moveTo>
                <a:lnTo>
                  <a:pt x="18916852" y="0"/>
                </a:lnTo>
              </a:path>
            </a:pathLst>
          </a:custGeom>
          <a:ln w="1047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ADBD6228-599A-EF4E-8BCC-597D3380D43A}"/>
              </a:ext>
            </a:extLst>
          </p:cNvPr>
          <p:cNvSpPr/>
          <p:nvPr userDrawn="1"/>
        </p:nvSpPr>
        <p:spPr>
          <a:xfrm>
            <a:off x="11508801" y="6408997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F75B19-19B1-3D47-89A3-9248BDC4E3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459823"/>
            <a:ext cx="2184275" cy="68411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BD06ACC-66B8-6C46-92FB-0E341BEEA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409367"/>
            <a:ext cx="341552" cy="177513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D4350F3-B31A-D24F-A010-059969FC9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99628" y="1481473"/>
            <a:ext cx="3932237" cy="3811588"/>
          </a:xfr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457166" indent="0">
              <a:buNone/>
              <a:defRPr sz="1400"/>
            </a:lvl2pPr>
            <a:lvl3pPr marL="914330" indent="0">
              <a:buNone/>
              <a:defRPr sz="1200"/>
            </a:lvl3pPr>
            <a:lvl4pPr marL="1371496" indent="0">
              <a:buNone/>
              <a:defRPr sz="1000"/>
            </a:lvl4pPr>
            <a:lvl5pPr marL="1828662" indent="0">
              <a:buNone/>
              <a:defRPr sz="1000"/>
            </a:lvl5pPr>
            <a:lvl6pPr marL="2285827" indent="0">
              <a:buNone/>
              <a:defRPr sz="1000"/>
            </a:lvl6pPr>
            <a:lvl7pPr marL="2742992" indent="0">
              <a:buNone/>
              <a:defRPr sz="1000"/>
            </a:lvl7pPr>
            <a:lvl8pPr marL="3200158" indent="0">
              <a:buNone/>
              <a:defRPr sz="1000"/>
            </a:lvl8pPr>
            <a:lvl9pPr marL="3657324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2AACD55-2E52-3845-B579-E6D486CF20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404" y="353551"/>
            <a:ext cx="9461883" cy="284553"/>
          </a:xfrm>
        </p:spPr>
        <p:txBody>
          <a:bodyPr lIns="0" tIns="36000" rIns="0" bIns="0">
            <a:normAutofit/>
          </a:bodyPr>
          <a:lstStyle>
            <a:lvl1pPr>
              <a:defRPr sz="2133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7" name="object 23">
            <a:extLst>
              <a:ext uri="{FF2B5EF4-FFF2-40B4-BE49-F238E27FC236}">
                <a16:creationId xmlns:a16="http://schemas.microsoft.com/office/drawing/2014/main" id="{3447FC17-84E3-E443-A7D6-FBBE6178AA24}"/>
              </a:ext>
            </a:extLst>
          </p:cNvPr>
          <p:cNvSpPr/>
          <p:nvPr userDrawn="1"/>
        </p:nvSpPr>
        <p:spPr>
          <a:xfrm>
            <a:off x="11366833" y="261708"/>
            <a:ext cx="464773" cy="468239"/>
          </a:xfrm>
          <a:custGeom>
            <a:avLst/>
            <a:gdLst/>
            <a:ahLst/>
            <a:cxnLst/>
            <a:rect l="l" t="t" r="r" b="b"/>
            <a:pathLst>
              <a:path w="766444" h="772160">
                <a:moveTo>
                  <a:pt x="383215" y="0"/>
                </a:moveTo>
                <a:lnTo>
                  <a:pt x="335144" y="3006"/>
                </a:lnTo>
                <a:lnTo>
                  <a:pt x="288856" y="11784"/>
                </a:lnTo>
                <a:lnTo>
                  <a:pt x="244708" y="25973"/>
                </a:lnTo>
                <a:lnTo>
                  <a:pt x="203061" y="45210"/>
                </a:lnTo>
                <a:lnTo>
                  <a:pt x="164274" y="69134"/>
                </a:lnTo>
                <a:lnTo>
                  <a:pt x="128704" y="97383"/>
                </a:lnTo>
                <a:lnTo>
                  <a:pt x="96713" y="129595"/>
                </a:lnTo>
                <a:lnTo>
                  <a:pt x="68658" y="165410"/>
                </a:lnTo>
                <a:lnTo>
                  <a:pt x="44898" y="204465"/>
                </a:lnTo>
                <a:lnTo>
                  <a:pt x="25794" y="246398"/>
                </a:lnTo>
                <a:lnTo>
                  <a:pt x="11703" y="290849"/>
                </a:lnTo>
                <a:lnTo>
                  <a:pt x="2985" y="337454"/>
                </a:lnTo>
                <a:lnTo>
                  <a:pt x="0" y="385854"/>
                </a:lnTo>
                <a:lnTo>
                  <a:pt x="2985" y="434255"/>
                </a:lnTo>
                <a:lnTo>
                  <a:pt x="11703" y="480863"/>
                </a:lnTo>
                <a:lnTo>
                  <a:pt x="25794" y="525315"/>
                </a:lnTo>
                <a:lnTo>
                  <a:pt x="44898" y="567249"/>
                </a:lnTo>
                <a:lnTo>
                  <a:pt x="68658" y="606305"/>
                </a:lnTo>
                <a:lnTo>
                  <a:pt x="96713" y="642121"/>
                </a:lnTo>
                <a:lnTo>
                  <a:pt x="128704" y="674334"/>
                </a:lnTo>
                <a:lnTo>
                  <a:pt x="164274" y="702583"/>
                </a:lnTo>
                <a:lnTo>
                  <a:pt x="203061" y="726508"/>
                </a:lnTo>
                <a:lnTo>
                  <a:pt x="244708" y="745745"/>
                </a:lnTo>
                <a:lnTo>
                  <a:pt x="288856" y="759933"/>
                </a:lnTo>
                <a:lnTo>
                  <a:pt x="335144" y="768712"/>
                </a:lnTo>
                <a:lnTo>
                  <a:pt x="383215" y="771718"/>
                </a:lnTo>
                <a:lnTo>
                  <a:pt x="431286" y="768712"/>
                </a:lnTo>
                <a:lnTo>
                  <a:pt x="477574" y="759933"/>
                </a:lnTo>
                <a:lnTo>
                  <a:pt x="521722" y="745745"/>
                </a:lnTo>
                <a:lnTo>
                  <a:pt x="563369" y="726508"/>
                </a:lnTo>
                <a:lnTo>
                  <a:pt x="602156" y="702583"/>
                </a:lnTo>
                <a:lnTo>
                  <a:pt x="637726" y="674334"/>
                </a:lnTo>
                <a:lnTo>
                  <a:pt x="669717" y="642121"/>
                </a:lnTo>
                <a:lnTo>
                  <a:pt x="697772" y="606305"/>
                </a:lnTo>
                <a:lnTo>
                  <a:pt x="721532" y="567249"/>
                </a:lnTo>
                <a:lnTo>
                  <a:pt x="740636" y="525315"/>
                </a:lnTo>
                <a:lnTo>
                  <a:pt x="754727" y="480863"/>
                </a:lnTo>
                <a:lnTo>
                  <a:pt x="763445" y="434255"/>
                </a:lnTo>
                <a:lnTo>
                  <a:pt x="766430" y="385854"/>
                </a:lnTo>
                <a:lnTo>
                  <a:pt x="763445" y="337454"/>
                </a:lnTo>
                <a:lnTo>
                  <a:pt x="754727" y="290849"/>
                </a:lnTo>
                <a:lnTo>
                  <a:pt x="740636" y="246398"/>
                </a:lnTo>
                <a:lnTo>
                  <a:pt x="721532" y="204465"/>
                </a:lnTo>
                <a:lnTo>
                  <a:pt x="697772" y="165410"/>
                </a:lnTo>
                <a:lnTo>
                  <a:pt x="669717" y="129595"/>
                </a:lnTo>
                <a:lnTo>
                  <a:pt x="637726" y="97383"/>
                </a:lnTo>
                <a:lnTo>
                  <a:pt x="602156" y="69134"/>
                </a:lnTo>
                <a:lnTo>
                  <a:pt x="563369" y="45210"/>
                </a:lnTo>
                <a:lnTo>
                  <a:pt x="521722" y="25973"/>
                </a:lnTo>
                <a:lnTo>
                  <a:pt x="477574" y="11784"/>
                </a:lnTo>
                <a:lnTo>
                  <a:pt x="431286" y="3006"/>
                </a:lnTo>
                <a:lnTo>
                  <a:pt x="383215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18" name="object 26">
            <a:extLst>
              <a:ext uri="{FF2B5EF4-FFF2-40B4-BE49-F238E27FC236}">
                <a16:creationId xmlns:a16="http://schemas.microsoft.com/office/drawing/2014/main" id="{2A4C0B0D-8E90-7A45-8F11-74B9F9931D2C}"/>
              </a:ext>
            </a:extLst>
          </p:cNvPr>
          <p:cNvSpPr txBox="1"/>
          <p:nvPr userDrawn="1"/>
        </p:nvSpPr>
        <p:spPr>
          <a:xfrm>
            <a:off x="9666517" y="422949"/>
            <a:ext cx="1573149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algn="r">
              <a:spcBef>
                <a:spcPts val="81"/>
              </a:spcBef>
            </a:pPr>
            <a:r>
              <a:rPr lang="en-ZA" sz="879" b="1" spc="9" dirty="0">
                <a:solidFill>
                  <a:srgbClr val="002E6E"/>
                </a:solidFill>
                <a:latin typeface="+mn-lt"/>
                <a:cs typeface="Century Gothic"/>
              </a:rPr>
              <a:t>STRATEGIC </a:t>
            </a:r>
            <a:r>
              <a:rPr lang="en-ZA" sz="879" b="1" spc="3" dirty="0">
                <a:solidFill>
                  <a:srgbClr val="002E6E"/>
                </a:solidFill>
                <a:latin typeface="+mn-lt"/>
                <a:cs typeface="Century Gothic"/>
              </a:rPr>
              <a:t>GOAL</a:t>
            </a:r>
            <a:r>
              <a:rPr lang="en-ZA" sz="879" b="1" spc="-31" dirty="0">
                <a:solidFill>
                  <a:srgbClr val="002E6E"/>
                </a:solidFill>
                <a:latin typeface="+mn-lt"/>
                <a:cs typeface="Century Gothic"/>
              </a:rPr>
              <a:t> </a:t>
            </a:r>
            <a:r>
              <a:rPr lang="en-ZA" sz="879" b="1" spc="15" dirty="0">
                <a:solidFill>
                  <a:srgbClr val="002E6E"/>
                </a:solidFill>
                <a:latin typeface="+mn-lt"/>
                <a:cs typeface="Century Gothic"/>
              </a:rPr>
              <a:t>#3</a:t>
            </a:r>
            <a:endParaRPr lang="en-ZA" sz="879" dirty="0">
              <a:latin typeface="+mn-lt"/>
              <a:cs typeface="Century Gothic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D35841B4-6AD0-E842-83E3-EB86FD6496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85768" y="285403"/>
            <a:ext cx="451832" cy="41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1493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406" y="1481474"/>
            <a:ext cx="11471459" cy="4351339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EF38E5F1-A937-1C4C-AED1-70861602511D}"/>
              </a:ext>
            </a:extLst>
          </p:cNvPr>
          <p:cNvSpPr/>
          <p:nvPr userDrawn="1"/>
        </p:nvSpPr>
        <p:spPr>
          <a:xfrm>
            <a:off x="360406" y="1004760"/>
            <a:ext cx="11471459" cy="0"/>
          </a:xfrm>
          <a:custGeom>
            <a:avLst/>
            <a:gdLst/>
            <a:ahLst/>
            <a:cxnLst/>
            <a:rect l="l" t="t" r="r" b="b"/>
            <a:pathLst>
              <a:path w="18917285">
                <a:moveTo>
                  <a:pt x="0" y="0"/>
                </a:moveTo>
                <a:lnTo>
                  <a:pt x="18916852" y="0"/>
                </a:lnTo>
              </a:path>
            </a:pathLst>
          </a:custGeom>
          <a:ln w="1047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510EF8F-3DB6-E645-B139-3855C2555B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404" y="353551"/>
            <a:ext cx="9461883" cy="284553"/>
          </a:xfrm>
        </p:spPr>
        <p:txBody>
          <a:bodyPr lIns="0" tIns="36000" rIns="0" bIns="0">
            <a:normAutofit/>
          </a:bodyPr>
          <a:lstStyle>
            <a:lvl1pPr>
              <a:defRPr sz="2133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object 12">
            <a:extLst>
              <a:ext uri="{FF2B5EF4-FFF2-40B4-BE49-F238E27FC236}">
                <a16:creationId xmlns:a16="http://schemas.microsoft.com/office/drawing/2014/main" id="{2A120EC6-27D2-9F42-933C-AEA48388FE11}"/>
              </a:ext>
            </a:extLst>
          </p:cNvPr>
          <p:cNvSpPr/>
          <p:nvPr userDrawn="1"/>
        </p:nvSpPr>
        <p:spPr>
          <a:xfrm>
            <a:off x="11508801" y="6408997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B46A9C-4F12-5941-84D4-A87E8783D7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459823"/>
            <a:ext cx="2184275" cy="68411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A1F1115-48E7-1E4B-A2FB-A7662D9D2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409367"/>
            <a:ext cx="341552" cy="177513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object 23">
            <a:extLst>
              <a:ext uri="{FF2B5EF4-FFF2-40B4-BE49-F238E27FC236}">
                <a16:creationId xmlns:a16="http://schemas.microsoft.com/office/drawing/2014/main" id="{F3CD53E2-B30B-464C-9D65-0E449207B656}"/>
              </a:ext>
            </a:extLst>
          </p:cNvPr>
          <p:cNvSpPr/>
          <p:nvPr userDrawn="1"/>
        </p:nvSpPr>
        <p:spPr>
          <a:xfrm>
            <a:off x="11366833" y="261708"/>
            <a:ext cx="464773" cy="468239"/>
          </a:xfrm>
          <a:custGeom>
            <a:avLst/>
            <a:gdLst/>
            <a:ahLst/>
            <a:cxnLst/>
            <a:rect l="l" t="t" r="r" b="b"/>
            <a:pathLst>
              <a:path w="766444" h="772160">
                <a:moveTo>
                  <a:pt x="383215" y="0"/>
                </a:moveTo>
                <a:lnTo>
                  <a:pt x="335144" y="3006"/>
                </a:lnTo>
                <a:lnTo>
                  <a:pt x="288856" y="11784"/>
                </a:lnTo>
                <a:lnTo>
                  <a:pt x="244708" y="25973"/>
                </a:lnTo>
                <a:lnTo>
                  <a:pt x="203061" y="45210"/>
                </a:lnTo>
                <a:lnTo>
                  <a:pt x="164274" y="69134"/>
                </a:lnTo>
                <a:lnTo>
                  <a:pt x="128704" y="97383"/>
                </a:lnTo>
                <a:lnTo>
                  <a:pt x="96713" y="129595"/>
                </a:lnTo>
                <a:lnTo>
                  <a:pt x="68658" y="165410"/>
                </a:lnTo>
                <a:lnTo>
                  <a:pt x="44898" y="204465"/>
                </a:lnTo>
                <a:lnTo>
                  <a:pt x="25794" y="246398"/>
                </a:lnTo>
                <a:lnTo>
                  <a:pt x="11703" y="290849"/>
                </a:lnTo>
                <a:lnTo>
                  <a:pt x="2985" y="337454"/>
                </a:lnTo>
                <a:lnTo>
                  <a:pt x="0" y="385854"/>
                </a:lnTo>
                <a:lnTo>
                  <a:pt x="2985" y="434255"/>
                </a:lnTo>
                <a:lnTo>
                  <a:pt x="11703" y="480863"/>
                </a:lnTo>
                <a:lnTo>
                  <a:pt x="25794" y="525315"/>
                </a:lnTo>
                <a:lnTo>
                  <a:pt x="44898" y="567249"/>
                </a:lnTo>
                <a:lnTo>
                  <a:pt x="68658" y="606305"/>
                </a:lnTo>
                <a:lnTo>
                  <a:pt x="96713" y="642121"/>
                </a:lnTo>
                <a:lnTo>
                  <a:pt x="128704" y="674334"/>
                </a:lnTo>
                <a:lnTo>
                  <a:pt x="164274" y="702583"/>
                </a:lnTo>
                <a:lnTo>
                  <a:pt x="203061" y="726508"/>
                </a:lnTo>
                <a:lnTo>
                  <a:pt x="244708" y="745745"/>
                </a:lnTo>
                <a:lnTo>
                  <a:pt x="288856" y="759933"/>
                </a:lnTo>
                <a:lnTo>
                  <a:pt x="335144" y="768712"/>
                </a:lnTo>
                <a:lnTo>
                  <a:pt x="383215" y="771718"/>
                </a:lnTo>
                <a:lnTo>
                  <a:pt x="431286" y="768712"/>
                </a:lnTo>
                <a:lnTo>
                  <a:pt x="477574" y="759933"/>
                </a:lnTo>
                <a:lnTo>
                  <a:pt x="521722" y="745745"/>
                </a:lnTo>
                <a:lnTo>
                  <a:pt x="563369" y="726508"/>
                </a:lnTo>
                <a:lnTo>
                  <a:pt x="602156" y="702583"/>
                </a:lnTo>
                <a:lnTo>
                  <a:pt x="637726" y="674334"/>
                </a:lnTo>
                <a:lnTo>
                  <a:pt x="669717" y="642121"/>
                </a:lnTo>
                <a:lnTo>
                  <a:pt x="697772" y="606305"/>
                </a:lnTo>
                <a:lnTo>
                  <a:pt x="721532" y="567249"/>
                </a:lnTo>
                <a:lnTo>
                  <a:pt x="740636" y="525315"/>
                </a:lnTo>
                <a:lnTo>
                  <a:pt x="754727" y="480863"/>
                </a:lnTo>
                <a:lnTo>
                  <a:pt x="763445" y="434255"/>
                </a:lnTo>
                <a:lnTo>
                  <a:pt x="766430" y="385854"/>
                </a:lnTo>
                <a:lnTo>
                  <a:pt x="763445" y="337454"/>
                </a:lnTo>
                <a:lnTo>
                  <a:pt x="754727" y="290849"/>
                </a:lnTo>
                <a:lnTo>
                  <a:pt x="740636" y="246398"/>
                </a:lnTo>
                <a:lnTo>
                  <a:pt x="721532" y="204465"/>
                </a:lnTo>
                <a:lnTo>
                  <a:pt x="697772" y="165410"/>
                </a:lnTo>
                <a:lnTo>
                  <a:pt x="669717" y="129595"/>
                </a:lnTo>
                <a:lnTo>
                  <a:pt x="637726" y="97383"/>
                </a:lnTo>
                <a:lnTo>
                  <a:pt x="602156" y="69134"/>
                </a:lnTo>
                <a:lnTo>
                  <a:pt x="563369" y="45210"/>
                </a:lnTo>
                <a:lnTo>
                  <a:pt x="521722" y="25973"/>
                </a:lnTo>
                <a:lnTo>
                  <a:pt x="477574" y="11784"/>
                </a:lnTo>
                <a:lnTo>
                  <a:pt x="431286" y="3006"/>
                </a:lnTo>
                <a:lnTo>
                  <a:pt x="383215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19" name="object 26">
            <a:extLst>
              <a:ext uri="{FF2B5EF4-FFF2-40B4-BE49-F238E27FC236}">
                <a16:creationId xmlns:a16="http://schemas.microsoft.com/office/drawing/2014/main" id="{2F08F354-763B-3C45-B770-EF77BA7453CE}"/>
              </a:ext>
            </a:extLst>
          </p:cNvPr>
          <p:cNvSpPr txBox="1"/>
          <p:nvPr userDrawn="1"/>
        </p:nvSpPr>
        <p:spPr>
          <a:xfrm>
            <a:off x="9666517" y="422949"/>
            <a:ext cx="1573149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algn="r">
              <a:spcBef>
                <a:spcPts val="81"/>
              </a:spcBef>
            </a:pPr>
            <a:r>
              <a:rPr lang="en-ZA" sz="879" b="1" spc="9" dirty="0">
                <a:solidFill>
                  <a:srgbClr val="002E6E"/>
                </a:solidFill>
                <a:latin typeface="+mn-lt"/>
                <a:cs typeface="Century Gothic"/>
              </a:rPr>
              <a:t>STRATEGIC </a:t>
            </a:r>
            <a:r>
              <a:rPr lang="en-ZA" sz="879" b="1" spc="3" dirty="0">
                <a:solidFill>
                  <a:srgbClr val="002E6E"/>
                </a:solidFill>
                <a:latin typeface="+mn-lt"/>
                <a:cs typeface="Century Gothic"/>
              </a:rPr>
              <a:t>GOAL</a:t>
            </a:r>
            <a:r>
              <a:rPr lang="en-ZA" sz="879" b="1" spc="-31" dirty="0">
                <a:solidFill>
                  <a:srgbClr val="002E6E"/>
                </a:solidFill>
                <a:latin typeface="+mn-lt"/>
                <a:cs typeface="Century Gothic"/>
              </a:rPr>
              <a:t> </a:t>
            </a:r>
            <a:r>
              <a:rPr lang="en-ZA" sz="879" b="1" spc="15" dirty="0">
                <a:solidFill>
                  <a:srgbClr val="002E6E"/>
                </a:solidFill>
                <a:latin typeface="+mn-lt"/>
                <a:cs typeface="Century Gothic"/>
              </a:rPr>
              <a:t>#4</a:t>
            </a:r>
            <a:endParaRPr lang="en-ZA" sz="879" dirty="0">
              <a:latin typeface="+mn-lt"/>
              <a:cs typeface="Century Gothic"/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B9005B36-F75D-F044-87D6-57F7DB15F5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54186" y="275509"/>
            <a:ext cx="464773" cy="38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11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3">
            <a:extLst>
              <a:ext uri="{FF2B5EF4-FFF2-40B4-BE49-F238E27FC236}">
                <a16:creationId xmlns:a16="http://schemas.microsoft.com/office/drawing/2014/main" id="{E1CAB52A-0849-D543-A1AD-5A02BEE55EC7}"/>
              </a:ext>
            </a:extLst>
          </p:cNvPr>
          <p:cNvSpPr/>
          <p:nvPr userDrawn="1"/>
        </p:nvSpPr>
        <p:spPr>
          <a:xfrm>
            <a:off x="360406" y="1004760"/>
            <a:ext cx="11471459" cy="0"/>
          </a:xfrm>
          <a:custGeom>
            <a:avLst/>
            <a:gdLst/>
            <a:ahLst/>
            <a:cxnLst/>
            <a:rect l="l" t="t" r="r" b="b"/>
            <a:pathLst>
              <a:path w="18917285">
                <a:moveTo>
                  <a:pt x="0" y="0"/>
                </a:moveTo>
                <a:lnTo>
                  <a:pt x="18916852" y="0"/>
                </a:lnTo>
              </a:path>
            </a:pathLst>
          </a:custGeom>
          <a:ln w="1047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5EDD2C9B-3727-7B49-808C-93A163A7A9D0}"/>
              </a:ext>
            </a:extLst>
          </p:cNvPr>
          <p:cNvSpPr/>
          <p:nvPr userDrawn="1"/>
        </p:nvSpPr>
        <p:spPr>
          <a:xfrm>
            <a:off x="11508801" y="6408997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8CEE1A-A11C-6B4A-9DAD-866D053AED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459823"/>
            <a:ext cx="2184275" cy="68411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C434394-B81E-4947-98DA-9D2EA900C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409367"/>
            <a:ext cx="341552" cy="177513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474F7A1-0C12-8841-9835-D4C4F4CB9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405" y="1481474"/>
            <a:ext cx="5502924" cy="4351339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F5C33A4-3EED-2A48-8701-074C1EE1C8B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8673" y="1481474"/>
            <a:ext cx="5502924" cy="4351339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7845D0B-D1E3-9947-8704-2B7F9D480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404" y="353551"/>
            <a:ext cx="9461883" cy="284553"/>
          </a:xfrm>
        </p:spPr>
        <p:txBody>
          <a:bodyPr lIns="0" tIns="36000" rIns="0" bIns="0">
            <a:normAutofit/>
          </a:bodyPr>
          <a:lstStyle>
            <a:lvl1pPr>
              <a:defRPr sz="2133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2" name="object 23">
            <a:extLst>
              <a:ext uri="{FF2B5EF4-FFF2-40B4-BE49-F238E27FC236}">
                <a16:creationId xmlns:a16="http://schemas.microsoft.com/office/drawing/2014/main" id="{F512A3A3-4EB4-6542-826E-E377E89C90BD}"/>
              </a:ext>
            </a:extLst>
          </p:cNvPr>
          <p:cNvSpPr/>
          <p:nvPr userDrawn="1"/>
        </p:nvSpPr>
        <p:spPr>
          <a:xfrm>
            <a:off x="11366833" y="261708"/>
            <a:ext cx="464773" cy="468239"/>
          </a:xfrm>
          <a:custGeom>
            <a:avLst/>
            <a:gdLst/>
            <a:ahLst/>
            <a:cxnLst/>
            <a:rect l="l" t="t" r="r" b="b"/>
            <a:pathLst>
              <a:path w="766444" h="772160">
                <a:moveTo>
                  <a:pt x="383215" y="0"/>
                </a:moveTo>
                <a:lnTo>
                  <a:pt x="335144" y="3006"/>
                </a:lnTo>
                <a:lnTo>
                  <a:pt x="288856" y="11784"/>
                </a:lnTo>
                <a:lnTo>
                  <a:pt x="244708" y="25973"/>
                </a:lnTo>
                <a:lnTo>
                  <a:pt x="203061" y="45210"/>
                </a:lnTo>
                <a:lnTo>
                  <a:pt x="164274" y="69134"/>
                </a:lnTo>
                <a:lnTo>
                  <a:pt x="128704" y="97383"/>
                </a:lnTo>
                <a:lnTo>
                  <a:pt x="96713" y="129595"/>
                </a:lnTo>
                <a:lnTo>
                  <a:pt x="68658" y="165410"/>
                </a:lnTo>
                <a:lnTo>
                  <a:pt x="44898" y="204465"/>
                </a:lnTo>
                <a:lnTo>
                  <a:pt x="25794" y="246398"/>
                </a:lnTo>
                <a:lnTo>
                  <a:pt x="11703" y="290849"/>
                </a:lnTo>
                <a:lnTo>
                  <a:pt x="2985" y="337454"/>
                </a:lnTo>
                <a:lnTo>
                  <a:pt x="0" y="385854"/>
                </a:lnTo>
                <a:lnTo>
                  <a:pt x="2985" y="434255"/>
                </a:lnTo>
                <a:lnTo>
                  <a:pt x="11703" y="480863"/>
                </a:lnTo>
                <a:lnTo>
                  <a:pt x="25794" y="525315"/>
                </a:lnTo>
                <a:lnTo>
                  <a:pt x="44898" y="567249"/>
                </a:lnTo>
                <a:lnTo>
                  <a:pt x="68658" y="606305"/>
                </a:lnTo>
                <a:lnTo>
                  <a:pt x="96713" y="642121"/>
                </a:lnTo>
                <a:lnTo>
                  <a:pt x="128704" y="674334"/>
                </a:lnTo>
                <a:lnTo>
                  <a:pt x="164274" y="702583"/>
                </a:lnTo>
                <a:lnTo>
                  <a:pt x="203061" y="726508"/>
                </a:lnTo>
                <a:lnTo>
                  <a:pt x="244708" y="745745"/>
                </a:lnTo>
                <a:lnTo>
                  <a:pt x="288856" y="759933"/>
                </a:lnTo>
                <a:lnTo>
                  <a:pt x="335144" y="768712"/>
                </a:lnTo>
                <a:lnTo>
                  <a:pt x="383215" y="771718"/>
                </a:lnTo>
                <a:lnTo>
                  <a:pt x="431286" y="768712"/>
                </a:lnTo>
                <a:lnTo>
                  <a:pt x="477574" y="759933"/>
                </a:lnTo>
                <a:lnTo>
                  <a:pt x="521722" y="745745"/>
                </a:lnTo>
                <a:lnTo>
                  <a:pt x="563369" y="726508"/>
                </a:lnTo>
                <a:lnTo>
                  <a:pt x="602156" y="702583"/>
                </a:lnTo>
                <a:lnTo>
                  <a:pt x="637726" y="674334"/>
                </a:lnTo>
                <a:lnTo>
                  <a:pt x="669717" y="642121"/>
                </a:lnTo>
                <a:lnTo>
                  <a:pt x="697772" y="606305"/>
                </a:lnTo>
                <a:lnTo>
                  <a:pt x="721532" y="567249"/>
                </a:lnTo>
                <a:lnTo>
                  <a:pt x="740636" y="525315"/>
                </a:lnTo>
                <a:lnTo>
                  <a:pt x="754727" y="480863"/>
                </a:lnTo>
                <a:lnTo>
                  <a:pt x="763445" y="434255"/>
                </a:lnTo>
                <a:lnTo>
                  <a:pt x="766430" y="385854"/>
                </a:lnTo>
                <a:lnTo>
                  <a:pt x="763445" y="337454"/>
                </a:lnTo>
                <a:lnTo>
                  <a:pt x="754727" y="290849"/>
                </a:lnTo>
                <a:lnTo>
                  <a:pt x="740636" y="246398"/>
                </a:lnTo>
                <a:lnTo>
                  <a:pt x="721532" y="204465"/>
                </a:lnTo>
                <a:lnTo>
                  <a:pt x="697772" y="165410"/>
                </a:lnTo>
                <a:lnTo>
                  <a:pt x="669717" y="129595"/>
                </a:lnTo>
                <a:lnTo>
                  <a:pt x="637726" y="97383"/>
                </a:lnTo>
                <a:lnTo>
                  <a:pt x="602156" y="69134"/>
                </a:lnTo>
                <a:lnTo>
                  <a:pt x="563369" y="45210"/>
                </a:lnTo>
                <a:lnTo>
                  <a:pt x="521722" y="25973"/>
                </a:lnTo>
                <a:lnTo>
                  <a:pt x="477574" y="11784"/>
                </a:lnTo>
                <a:lnTo>
                  <a:pt x="431286" y="3006"/>
                </a:lnTo>
                <a:lnTo>
                  <a:pt x="383215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23" name="object 26">
            <a:extLst>
              <a:ext uri="{FF2B5EF4-FFF2-40B4-BE49-F238E27FC236}">
                <a16:creationId xmlns:a16="http://schemas.microsoft.com/office/drawing/2014/main" id="{E4B9ACD7-9467-9C46-B971-206D439239BC}"/>
              </a:ext>
            </a:extLst>
          </p:cNvPr>
          <p:cNvSpPr txBox="1"/>
          <p:nvPr userDrawn="1"/>
        </p:nvSpPr>
        <p:spPr>
          <a:xfrm>
            <a:off x="9666517" y="422949"/>
            <a:ext cx="1573149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algn="r">
              <a:spcBef>
                <a:spcPts val="81"/>
              </a:spcBef>
            </a:pPr>
            <a:r>
              <a:rPr lang="en-ZA" sz="879" b="1" spc="9" dirty="0">
                <a:solidFill>
                  <a:srgbClr val="002E6E"/>
                </a:solidFill>
                <a:latin typeface="+mn-lt"/>
                <a:cs typeface="Century Gothic"/>
              </a:rPr>
              <a:t>STRATEGIC </a:t>
            </a:r>
            <a:r>
              <a:rPr lang="en-ZA" sz="879" b="1" spc="3" dirty="0">
                <a:solidFill>
                  <a:srgbClr val="002E6E"/>
                </a:solidFill>
                <a:latin typeface="+mn-lt"/>
                <a:cs typeface="Century Gothic"/>
              </a:rPr>
              <a:t>GOAL</a:t>
            </a:r>
            <a:r>
              <a:rPr lang="en-ZA" sz="879" b="1" spc="-31" dirty="0">
                <a:solidFill>
                  <a:srgbClr val="002E6E"/>
                </a:solidFill>
                <a:latin typeface="+mn-lt"/>
                <a:cs typeface="Century Gothic"/>
              </a:rPr>
              <a:t> </a:t>
            </a:r>
            <a:r>
              <a:rPr lang="en-ZA" sz="879" b="1" spc="15" dirty="0">
                <a:solidFill>
                  <a:srgbClr val="002E6E"/>
                </a:solidFill>
                <a:latin typeface="+mn-lt"/>
                <a:cs typeface="Century Gothic"/>
              </a:rPr>
              <a:t>#4</a:t>
            </a:r>
            <a:endParaRPr lang="en-ZA" sz="879" dirty="0">
              <a:latin typeface="+mn-lt"/>
              <a:cs typeface="Century Gothic"/>
            </a:endParaRP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0AAF50C6-C041-2544-841E-B72010D4AD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54186" y="275509"/>
            <a:ext cx="464773" cy="38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92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86412" y="6355916"/>
            <a:ext cx="4113487" cy="365415"/>
          </a:xfrm>
        </p:spPr>
        <p:txBody>
          <a:bodyPr/>
          <a:lstStyle>
            <a:lvl1pPr algn="r">
              <a:defRPr/>
            </a:lvl1pPr>
          </a:lstStyle>
          <a:p>
            <a:pPr defTabSz="945335"/>
            <a:r>
              <a:rPr lang="en-US" b="1" baseline="3000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en-US" b="1" baseline="300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43856" y="6355916"/>
            <a:ext cx="509876" cy="365415"/>
          </a:xfrm>
        </p:spPr>
        <p:txBody>
          <a:bodyPr/>
          <a:lstStyle/>
          <a:p>
            <a:pPr defTabSz="945335"/>
            <a:fld id="{E6D70A86-45BC-403B-81AA-E7ADA8038DE0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 defTabSz="945335"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Content Placeholder 1"/>
          <p:cNvSpPr>
            <a:spLocks noGrp="1"/>
          </p:cNvSpPr>
          <p:nvPr>
            <p:ph idx="1" hasCustomPrompt="1"/>
          </p:nvPr>
        </p:nvSpPr>
        <p:spPr>
          <a:xfrm>
            <a:off x="838269" y="1825636"/>
            <a:ext cx="10515464" cy="643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lnSpc>
                <a:spcPct val="100000"/>
              </a:lnSpc>
              <a:spcBef>
                <a:spcPts val="1100"/>
              </a:spcBef>
              <a:buNone/>
              <a:defRPr sz="816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indent="0" algn="just">
              <a:lnSpc>
                <a:spcPct val="100000"/>
              </a:lnSpc>
              <a:spcBef>
                <a:spcPts val="1100"/>
              </a:spcBef>
              <a:buNone/>
            </a:pPr>
            <a:r>
              <a:rPr lang="en-ZA" sz="1812" dirty="0"/>
              <a:t>Text</a:t>
            </a:r>
            <a:endParaRPr lang="en-ZA" sz="1087" dirty="0">
              <a:solidFill>
                <a:srgbClr val="0070C0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2" y="645326"/>
            <a:ext cx="10515600" cy="104536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1087"/>
              </a:spcBef>
              <a:defRPr sz="290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26361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406" y="1481474"/>
            <a:ext cx="5437777" cy="199691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67" b="1"/>
            </a:lvl1pPr>
            <a:lvl2pPr marL="457166" indent="0">
              <a:buNone/>
              <a:defRPr sz="2000" b="1"/>
            </a:lvl2pPr>
            <a:lvl3pPr marL="914330" indent="0">
              <a:buNone/>
              <a:defRPr sz="1800" b="1"/>
            </a:lvl3pPr>
            <a:lvl4pPr marL="1371496" indent="0">
              <a:buNone/>
              <a:defRPr sz="1600" b="1"/>
            </a:lvl4pPr>
            <a:lvl5pPr marL="1828662" indent="0">
              <a:buNone/>
              <a:defRPr sz="1600" b="1"/>
            </a:lvl5pPr>
            <a:lvl6pPr marL="2285827" indent="0">
              <a:buNone/>
              <a:defRPr sz="1600" b="1"/>
            </a:lvl6pPr>
            <a:lvl7pPr marL="2742992" indent="0">
              <a:buNone/>
              <a:defRPr sz="1600" b="1"/>
            </a:lvl7pPr>
            <a:lvl8pPr marL="3200158" indent="0">
              <a:buNone/>
              <a:defRPr sz="1600" b="1"/>
            </a:lvl8pPr>
            <a:lvl9pPr marL="3657324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3549B07D-B25A-1D40-9754-B743F11953EC}"/>
              </a:ext>
            </a:extLst>
          </p:cNvPr>
          <p:cNvSpPr/>
          <p:nvPr userDrawn="1"/>
        </p:nvSpPr>
        <p:spPr>
          <a:xfrm>
            <a:off x="360406" y="1004760"/>
            <a:ext cx="11471459" cy="0"/>
          </a:xfrm>
          <a:custGeom>
            <a:avLst/>
            <a:gdLst/>
            <a:ahLst/>
            <a:cxnLst/>
            <a:rect l="l" t="t" r="r" b="b"/>
            <a:pathLst>
              <a:path w="18917285">
                <a:moveTo>
                  <a:pt x="0" y="0"/>
                </a:moveTo>
                <a:lnTo>
                  <a:pt x="18916852" y="0"/>
                </a:lnTo>
              </a:path>
            </a:pathLst>
          </a:custGeom>
          <a:ln w="1047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5F22F58-4182-454B-B08C-7AF7236101C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60406" y="1921670"/>
            <a:ext cx="5437777" cy="365314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74F5E3E-8A90-AF40-B089-6D0718E853B9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393823" y="1481474"/>
            <a:ext cx="5437777" cy="199691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67" b="1"/>
            </a:lvl1pPr>
            <a:lvl2pPr marL="457166" indent="0">
              <a:buNone/>
              <a:defRPr sz="2000" b="1"/>
            </a:lvl2pPr>
            <a:lvl3pPr marL="914330" indent="0">
              <a:buNone/>
              <a:defRPr sz="1800" b="1"/>
            </a:lvl3pPr>
            <a:lvl4pPr marL="1371496" indent="0">
              <a:buNone/>
              <a:defRPr sz="1600" b="1"/>
            </a:lvl4pPr>
            <a:lvl5pPr marL="1828662" indent="0">
              <a:buNone/>
              <a:defRPr sz="1600" b="1"/>
            </a:lvl5pPr>
            <a:lvl6pPr marL="2285827" indent="0">
              <a:buNone/>
              <a:defRPr sz="1600" b="1"/>
            </a:lvl6pPr>
            <a:lvl7pPr marL="2742992" indent="0">
              <a:buNone/>
              <a:defRPr sz="1600" b="1"/>
            </a:lvl7pPr>
            <a:lvl8pPr marL="3200158" indent="0">
              <a:buNone/>
              <a:defRPr sz="1600" b="1"/>
            </a:lvl8pPr>
            <a:lvl9pPr marL="3657324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D5D1B27-45B3-E34F-8F65-DC629D7DB8F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393823" y="1921670"/>
            <a:ext cx="5437777" cy="365314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object 12">
            <a:extLst>
              <a:ext uri="{FF2B5EF4-FFF2-40B4-BE49-F238E27FC236}">
                <a16:creationId xmlns:a16="http://schemas.microsoft.com/office/drawing/2014/main" id="{5454C47A-969D-9342-9B45-C781C1125813}"/>
              </a:ext>
            </a:extLst>
          </p:cNvPr>
          <p:cNvSpPr/>
          <p:nvPr userDrawn="1"/>
        </p:nvSpPr>
        <p:spPr>
          <a:xfrm>
            <a:off x="11508801" y="6408997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7610AE0-8C35-CE41-B864-A28714DC33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459823"/>
            <a:ext cx="2184275" cy="68411"/>
          </a:xfrm>
          <a:prstGeom prst="rect">
            <a:avLst/>
          </a:prstGeom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989F9087-DB2B-4E41-B06A-4E1250A08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409367"/>
            <a:ext cx="341552" cy="177513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9B399B0-DE71-104E-A761-FC3B9F03F2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404" y="353551"/>
            <a:ext cx="9461883" cy="284553"/>
          </a:xfrm>
        </p:spPr>
        <p:txBody>
          <a:bodyPr lIns="0" tIns="36000" rIns="0" bIns="0">
            <a:normAutofit/>
          </a:bodyPr>
          <a:lstStyle>
            <a:lvl1pPr>
              <a:defRPr sz="2133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6" name="object 23">
            <a:extLst>
              <a:ext uri="{FF2B5EF4-FFF2-40B4-BE49-F238E27FC236}">
                <a16:creationId xmlns:a16="http://schemas.microsoft.com/office/drawing/2014/main" id="{DB83F04A-DC82-264E-BAF2-46827C059D82}"/>
              </a:ext>
            </a:extLst>
          </p:cNvPr>
          <p:cNvSpPr/>
          <p:nvPr userDrawn="1"/>
        </p:nvSpPr>
        <p:spPr>
          <a:xfrm>
            <a:off x="11366833" y="261708"/>
            <a:ext cx="464773" cy="468239"/>
          </a:xfrm>
          <a:custGeom>
            <a:avLst/>
            <a:gdLst/>
            <a:ahLst/>
            <a:cxnLst/>
            <a:rect l="l" t="t" r="r" b="b"/>
            <a:pathLst>
              <a:path w="766444" h="772160">
                <a:moveTo>
                  <a:pt x="383215" y="0"/>
                </a:moveTo>
                <a:lnTo>
                  <a:pt x="335144" y="3006"/>
                </a:lnTo>
                <a:lnTo>
                  <a:pt x="288856" y="11784"/>
                </a:lnTo>
                <a:lnTo>
                  <a:pt x="244708" y="25973"/>
                </a:lnTo>
                <a:lnTo>
                  <a:pt x="203061" y="45210"/>
                </a:lnTo>
                <a:lnTo>
                  <a:pt x="164274" y="69134"/>
                </a:lnTo>
                <a:lnTo>
                  <a:pt x="128704" y="97383"/>
                </a:lnTo>
                <a:lnTo>
                  <a:pt x="96713" y="129595"/>
                </a:lnTo>
                <a:lnTo>
                  <a:pt x="68658" y="165410"/>
                </a:lnTo>
                <a:lnTo>
                  <a:pt x="44898" y="204465"/>
                </a:lnTo>
                <a:lnTo>
                  <a:pt x="25794" y="246398"/>
                </a:lnTo>
                <a:lnTo>
                  <a:pt x="11703" y="290849"/>
                </a:lnTo>
                <a:lnTo>
                  <a:pt x="2985" y="337454"/>
                </a:lnTo>
                <a:lnTo>
                  <a:pt x="0" y="385854"/>
                </a:lnTo>
                <a:lnTo>
                  <a:pt x="2985" y="434255"/>
                </a:lnTo>
                <a:lnTo>
                  <a:pt x="11703" y="480863"/>
                </a:lnTo>
                <a:lnTo>
                  <a:pt x="25794" y="525315"/>
                </a:lnTo>
                <a:lnTo>
                  <a:pt x="44898" y="567249"/>
                </a:lnTo>
                <a:lnTo>
                  <a:pt x="68658" y="606305"/>
                </a:lnTo>
                <a:lnTo>
                  <a:pt x="96713" y="642121"/>
                </a:lnTo>
                <a:lnTo>
                  <a:pt x="128704" y="674334"/>
                </a:lnTo>
                <a:lnTo>
                  <a:pt x="164274" y="702583"/>
                </a:lnTo>
                <a:lnTo>
                  <a:pt x="203061" y="726508"/>
                </a:lnTo>
                <a:lnTo>
                  <a:pt x="244708" y="745745"/>
                </a:lnTo>
                <a:lnTo>
                  <a:pt x="288856" y="759933"/>
                </a:lnTo>
                <a:lnTo>
                  <a:pt x="335144" y="768712"/>
                </a:lnTo>
                <a:lnTo>
                  <a:pt x="383215" y="771718"/>
                </a:lnTo>
                <a:lnTo>
                  <a:pt x="431286" y="768712"/>
                </a:lnTo>
                <a:lnTo>
                  <a:pt x="477574" y="759933"/>
                </a:lnTo>
                <a:lnTo>
                  <a:pt x="521722" y="745745"/>
                </a:lnTo>
                <a:lnTo>
                  <a:pt x="563369" y="726508"/>
                </a:lnTo>
                <a:lnTo>
                  <a:pt x="602156" y="702583"/>
                </a:lnTo>
                <a:lnTo>
                  <a:pt x="637726" y="674334"/>
                </a:lnTo>
                <a:lnTo>
                  <a:pt x="669717" y="642121"/>
                </a:lnTo>
                <a:lnTo>
                  <a:pt x="697772" y="606305"/>
                </a:lnTo>
                <a:lnTo>
                  <a:pt x="721532" y="567249"/>
                </a:lnTo>
                <a:lnTo>
                  <a:pt x="740636" y="525315"/>
                </a:lnTo>
                <a:lnTo>
                  <a:pt x="754727" y="480863"/>
                </a:lnTo>
                <a:lnTo>
                  <a:pt x="763445" y="434255"/>
                </a:lnTo>
                <a:lnTo>
                  <a:pt x="766430" y="385854"/>
                </a:lnTo>
                <a:lnTo>
                  <a:pt x="763445" y="337454"/>
                </a:lnTo>
                <a:lnTo>
                  <a:pt x="754727" y="290849"/>
                </a:lnTo>
                <a:lnTo>
                  <a:pt x="740636" y="246398"/>
                </a:lnTo>
                <a:lnTo>
                  <a:pt x="721532" y="204465"/>
                </a:lnTo>
                <a:lnTo>
                  <a:pt x="697772" y="165410"/>
                </a:lnTo>
                <a:lnTo>
                  <a:pt x="669717" y="129595"/>
                </a:lnTo>
                <a:lnTo>
                  <a:pt x="637726" y="97383"/>
                </a:lnTo>
                <a:lnTo>
                  <a:pt x="602156" y="69134"/>
                </a:lnTo>
                <a:lnTo>
                  <a:pt x="563369" y="45210"/>
                </a:lnTo>
                <a:lnTo>
                  <a:pt x="521722" y="25973"/>
                </a:lnTo>
                <a:lnTo>
                  <a:pt x="477574" y="11784"/>
                </a:lnTo>
                <a:lnTo>
                  <a:pt x="431286" y="3006"/>
                </a:lnTo>
                <a:lnTo>
                  <a:pt x="383215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27" name="object 26">
            <a:extLst>
              <a:ext uri="{FF2B5EF4-FFF2-40B4-BE49-F238E27FC236}">
                <a16:creationId xmlns:a16="http://schemas.microsoft.com/office/drawing/2014/main" id="{4B5A1982-87CF-3848-99EE-F686B82E835B}"/>
              </a:ext>
            </a:extLst>
          </p:cNvPr>
          <p:cNvSpPr txBox="1"/>
          <p:nvPr userDrawn="1"/>
        </p:nvSpPr>
        <p:spPr>
          <a:xfrm>
            <a:off x="9666517" y="422949"/>
            <a:ext cx="1573149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algn="r">
              <a:spcBef>
                <a:spcPts val="81"/>
              </a:spcBef>
            </a:pPr>
            <a:r>
              <a:rPr lang="en-ZA" sz="879" b="1" spc="9" dirty="0">
                <a:solidFill>
                  <a:srgbClr val="002E6E"/>
                </a:solidFill>
                <a:latin typeface="+mn-lt"/>
                <a:cs typeface="Century Gothic"/>
              </a:rPr>
              <a:t>STRATEGIC </a:t>
            </a:r>
            <a:r>
              <a:rPr lang="en-ZA" sz="879" b="1" spc="3" dirty="0">
                <a:solidFill>
                  <a:srgbClr val="002E6E"/>
                </a:solidFill>
                <a:latin typeface="+mn-lt"/>
                <a:cs typeface="Century Gothic"/>
              </a:rPr>
              <a:t>GOAL</a:t>
            </a:r>
            <a:r>
              <a:rPr lang="en-ZA" sz="879" b="1" spc="-31" dirty="0">
                <a:solidFill>
                  <a:srgbClr val="002E6E"/>
                </a:solidFill>
                <a:latin typeface="+mn-lt"/>
                <a:cs typeface="Century Gothic"/>
              </a:rPr>
              <a:t> </a:t>
            </a:r>
            <a:r>
              <a:rPr lang="en-ZA" sz="879" b="1" spc="15" dirty="0">
                <a:solidFill>
                  <a:srgbClr val="002E6E"/>
                </a:solidFill>
                <a:latin typeface="+mn-lt"/>
                <a:cs typeface="Century Gothic"/>
              </a:rPr>
              <a:t>#4</a:t>
            </a:r>
            <a:endParaRPr lang="en-ZA" sz="879" dirty="0">
              <a:latin typeface="+mn-lt"/>
              <a:cs typeface="Century Gothic"/>
            </a:endParaRP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DAEAACF8-2F7D-5743-A4EA-97F5D260D7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54186" y="275509"/>
            <a:ext cx="464773" cy="38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593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0405" y="1481473"/>
            <a:ext cx="3932237" cy="381158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67"/>
            </a:lvl1pPr>
            <a:lvl2pPr marL="457166" indent="0">
              <a:buNone/>
              <a:defRPr sz="1400"/>
            </a:lvl2pPr>
            <a:lvl3pPr marL="914330" indent="0">
              <a:buNone/>
              <a:defRPr sz="1200"/>
            </a:lvl3pPr>
            <a:lvl4pPr marL="1371496" indent="0">
              <a:buNone/>
              <a:defRPr sz="1000"/>
            </a:lvl4pPr>
            <a:lvl5pPr marL="1828662" indent="0">
              <a:buNone/>
              <a:defRPr sz="1000"/>
            </a:lvl5pPr>
            <a:lvl6pPr marL="2285827" indent="0">
              <a:buNone/>
              <a:defRPr sz="1000"/>
            </a:lvl6pPr>
            <a:lvl7pPr marL="2742992" indent="0">
              <a:buNone/>
              <a:defRPr sz="1000"/>
            </a:lvl7pPr>
            <a:lvl8pPr marL="3200158" indent="0">
              <a:buNone/>
              <a:defRPr sz="1000"/>
            </a:lvl8pPr>
            <a:lvl9pPr marL="3657324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721D54A6-767A-5D4C-8C76-AF3908680D70}"/>
              </a:ext>
            </a:extLst>
          </p:cNvPr>
          <p:cNvSpPr/>
          <p:nvPr userDrawn="1"/>
        </p:nvSpPr>
        <p:spPr>
          <a:xfrm>
            <a:off x="360406" y="1004760"/>
            <a:ext cx="11471459" cy="0"/>
          </a:xfrm>
          <a:custGeom>
            <a:avLst/>
            <a:gdLst/>
            <a:ahLst/>
            <a:cxnLst/>
            <a:rect l="l" t="t" r="r" b="b"/>
            <a:pathLst>
              <a:path w="18917285">
                <a:moveTo>
                  <a:pt x="0" y="0"/>
                </a:moveTo>
                <a:lnTo>
                  <a:pt x="18916852" y="0"/>
                </a:lnTo>
              </a:path>
            </a:pathLst>
          </a:custGeom>
          <a:ln w="1047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7CEB7C5-C89C-E848-8619-5EA2BBC92B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407" y="353551"/>
            <a:ext cx="9487641" cy="284553"/>
          </a:xfrm>
        </p:spPr>
        <p:txBody>
          <a:bodyPr lIns="0" tIns="36000" rIns="0" bIns="0">
            <a:normAutofit/>
          </a:bodyPr>
          <a:lstStyle>
            <a:lvl1pPr>
              <a:defRPr sz="2133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9D4043DB-2481-AC44-B932-E57886DF9E85}"/>
              </a:ext>
            </a:extLst>
          </p:cNvPr>
          <p:cNvSpPr/>
          <p:nvPr userDrawn="1"/>
        </p:nvSpPr>
        <p:spPr>
          <a:xfrm>
            <a:off x="11508801" y="6408997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75F0A9-BE23-0B44-A73A-2BC1A1C285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459823"/>
            <a:ext cx="2184275" cy="68411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FCDAD74-A453-EE48-A55C-F550F1857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409367"/>
            <a:ext cx="341552" cy="177513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66219AB-7E22-2645-9A12-629BC892247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75487" y="1481474"/>
            <a:ext cx="7156113" cy="381142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object 23">
            <a:extLst>
              <a:ext uri="{FF2B5EF4-FFF2-40B4-BE49-F238E27FC236}">
                <a16:creationId xmlns:a16="http://schemas.microsoft.com/office/drawing/2014/main" id="{E5B0D0FA-7373-9F4C-8F41-8E8A84042FC5}"/>
              </a:ext>
            </a:extLst>
          </p:cNvPr>
          <p:cNvSpPr/>
          <p:nvPr userDrawn="1"/>
        </p:nvSpPr>
        <p:spPr>
          <a:xfrm>
            <a:off x="11366833" y="261708"/>
            <a:ext cx="464773" cy="468239"/>
          </a:xfrm>
          <a:custGeom>
            <a:avLst/>
            <a:gdLst/>
            <a:ahLst/>
            <a:cxnLst/>
            <a:rect l="l" t="t" r="r" b="b"/>
            <a:pathLst>
              <a:path w="766444" h="772160">
                <a:moveTo>
                  <a:pt x="383215" y="0"/>
                </a:moveTo>
                <a:lnTo>
                  <a:pt x="335144" y="3006"/>
                </a:lnTo>
                <a:lnTo>
                  <a:pt x="288856" y="11784"/>
                </a:lnTo>
                <a:lnTo>
                  <a:pt x="244708" y="25973"/>
                </a:lnTo>
                <a:lnTo>
                  <a:pt x="203061" y="45210"/>
                </a:lnTo>
                <a:lnTo>
                  <a:pt x="164274" y="69134"/>
                </a:lnTo>
                <a:lnTo>
                  <a:pt x="128704" y="97383"/>
                </a:lnTo>
                <a:lnTo>
                  <a:pt x="96713" y="129595"/>
                </a:lnTo>
                <a:lnTo>
                  <a:pt x="68658" y="165410"/>
                </a:lnTo>
                <a:lnTo>
                  <a:pt x="44898" y="204465"/>
                </a:lnTo>
                <a:lnTo>
                  <a:pt x="25794" y="246398"/>
                </a:lnTo>
                <a:lnTo>
                  <a:pt x="11703" y="290849"/>
                </a:lnTo>
                <a:lnTo>
                  <a:pt x="2985" y="337454"/>
                </a:lnTo>
                <a:lnTo>
                  <a:pt x="0" y="385854"/>
                </a:lnTo>
                <a:lnTo>
                  <a:pt x="2985" y="434255"/>
                </a:lnTo>
                <a:lnTo>
                  <a:pt x="11703" y="480863"/>
                </a:lnTo>
                <a:lnTo>
                  <a:pt x="25794" y="525315"/>
                </a:lnTo>
                <a:lnTo>
                  <a:pt x="44898" y="567249"/>
                </a:lnTo>
                <a:lnTo>
                  <a:pt x="68658" y="606305"/>
                </a:lnTo>
                <a:lnTo>
                  <a:pt x="96713" y="642121"/>
                </a:lnTo>
                <a:lnTo>
                  <a:pt x="128704" y="674334"/>
                </a:lnTo>
                <a:lnTo>
                  <a:pt x="164274" y="702583"/>
                </a:lnTo>
                <a:lnTo>
                  <a:pt x="203061" y="726508"/>
                </a:lnTo>
                <a:lnTo>
                  <a:pt x="244708" y="745745"/>
                </a:lnTo>
                <a:lnTo>
                  <a:pt x="288856" y="759933"/>
                </a:lnTo>
                <a:lnTo>
                  <a:pt x="335144" y="768712"/>
                </a:lnTo>
                <a:lnTo>
                  <a:pt x="383215" y="771718"/>
                </a:lnTo>
                <a:lnTo>
                  <a:pt x="431286" y="768712"/>
                </a:lnTo>
                <a:lnTo>
                  <a:pt x="477574" y="759933"/>
                </a:lnTo>
                <a:lnTo>
                  <a:pt x="521722" y="745745"/>
                </a:lnTo>
                <a:lnTo>
                  <a:pt x="563369" y="726508"/>
                </a:lnTo>
                <a:lnTo>
                  <a:pt x="602156" y="702583"/>
                </a:lnTo>
                <a:lnTo>
                  <a:pt x="637726" y="674334"/>
                </a:lnTo>
                <a:lnTo>
                  <a:pt x="669717" y="642121"/>
                </a:lnTo>
                <a:lnTo>
                  <a:pt x="697772" y="606305"/>
                </a:lnTo>
                <a:lnTo>
                  <a:pt x="721532" y="567249"/>
                </a:lnTo>
                <a:lnTo>
                  <a:pt x="740636" y="525315"/>
                </a:lnTo>
                <a:lnTo>
                  <a:pt x="754727" y="480863"/>
                </a:lnTo>
                <a:lnTo>
                  <a:pt x="763445" y="434255"/>
                </a:lnTo>
                <a:lnTo>
                  <a:pt x="766430" y="385854"/>
                </a:lnTo>
                <a:lnTo>
                  <a:pt x="763445" y="337454"/>
                </a:lnTo>
                <a:lnTo>
                  <a:pt x="754727" y="290849"/>
                </a:lnTo>
                <a:lnTo>
                  <a:pt x="740636" y="246398"/>
                </a:lnTo>
                <a:lnTo>
                  <a:pt x="721532" y="204465"/>
                </a:lnTo>
                <a:lnTo>
                  <a:pt x="697772" y="165410"/>
                </a:lnTo>
                <a:lnTo>
                  <a:pt x="669717" y="129595"/>
                </a:lnTo>
                <a:lnTo>
                  <a:pt x="637726" y="97383"/>
                </a:lnTo>
                <a:lnTo>
                  <a:pt x="602156" y="69134"/>
                </a:lnTo>
                <a:lnTo>
                  <a:pt x="563369" y="45210"/>
                </a:lnTo>
                <a:lnTo>
                  <a:pt x="521722" y="25973"/>
                </a:lnTo>
                <a:lnTo>
                  <a:pt x="477574" y="11784"/>
                </a:lnTo>
                <a:lnTo>
                  <a:pt x="431286" y="3006"/>
                </a:lnTo>
                <a:lnTo>
                  <a:pt x="383215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21" name="object 26">
            <a:extLst>
              <a:ext uri="{FF2B5EF4-FFF2-40B4-BE49-F238E27FC236}">
                <a16:creationId xmlns:a16="http://schemas.microsoft.com/office/drawing/2014/main" id="{4F7EFC12-877D-284A-A16A-C35528405316}"/>
              </a:ext>
            </a:extLst>
          </p:cNvPr>
          <p:cNvSpPr txBox="1"/>
          <p:nvPr userDrawn="1"/>
        </p:nvSpPr>
        <p:spPr>
          <a:xfrm>
            <a:off x="9666517" y="422949"/>
            <a:ext cx="1573149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algn="r">
              <a:spcBef>
                <a:spcPts val="81"/>
              </a:spcBef>
            </a:pPr>
            <a:r>
              <a:rPr lang="en-ZA" sz="879" b="1" spc="9" dirty="0">
                <a:solidFill>
                  <a:srgbClr val="002E6E"/>
                </a:solidFill>
                <a:latin typeface="+mn-lt"/>
                <a:cs typeface="Century Gothic"/>
              </a:rPr>
              <a:t>STRATEGIC </a:t>
            </a:r>
            <a:r>
              <a:rPr lang="en-ZA" sz="879" b="1" spc="3" dirty="0">
                <a:solidFill>
                  <a:srgbClr val="002E6E"/>
                </a:solidFill>
                <a:latin typeface="+mn-lt"/>
                <a:cs typeface="Century Gothic"/>
              </a:rPr>
              <a:t>GOAL</a:t>
            </a:r>
            <a:r>
              <a:rPr lang="en-ZA" sz="879" b="1" spc="-31" dirty="0">
                <a:solidFill>
                  <a:srgbClr val="002E6E"/>
                </a:solidFill>
                <a:latin typeface="+mn-lt"/>
                <a:cs typeface="Century Gothic"/>
              </a:rPr>
              <a:t> </a:t>
            </a:r>
            <a:r>
              <a:rPr lang="en-ZA" sz="879" b="1" spc="15" dirty="0">
                <a:solidFill>
                  <a:srgbClr val="002E6E"/>
                </a:solidFill>
                <a:latin typeface="+mn-lt"/>
                <a:cs typeface="Century Gothic"/>
              </a:rPr>
              <a:t>#4</a:t>
            </a:r>
            <a:endParaRPr lang="en-ZA" sz="879" dirty="0">
              <a:latin typeface="+mn-lt"/>
              <a:cs typeface="Century Gothic"/>
            </a:endParaRP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2D4B9716-7C73-3B41-B684-4F15CE1E33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54186" y="275509"/>
            <a:ext cx="464773" cy="38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870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45879" y="1481474"/>
            <a:ext cx="7446027" cy="3811587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166" indent="0">
              <a:buNone/>
              <a:defRPr sz="2800"/>
            </a:lvl2pPr>
            <a:lvl3pPr marL="914330" indent="0">
              <a:buNone/>
              <a:defRPr sz="2400"/>
            </a:lvl3pPr>
            <a:lvl4pPr marL="1371496" indent="0">
              <a:buNone/>
              <a:defRPr sz="2000"/>
            </a:lvl4pPr>
            <a:lvl5pPr marL="1828662" indent="0">
              <a:buNone/>
              <a:defRPr sz="2000"/>
            </a:lvl5pPr>
            <a:lvl6pPr marL="2285827" indent="0">
              <a:buNone/>
              <a:defRPr sz="2000"/>
            </a:lvl6pPr>
            <a:lvl7pPr marL="2742992" indent="0">
              <a:buNone/>
              <a:defRPr sz="2000"/>
            </a:lvl7pPr>
            <a:lvl8pPr marL="3200158" indent="0">
              <a:buNone/>
              <a:defRPr sz="2000"/>
            </a:lvl8pPr>
            <a:lvl9pPr marL="3657324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17976371-094F-4945-B4BE-E62D9D745D3A}"/>
              </a:ext>
            </a:extLst>
          </p:cNvPr>
          <p:cNvSpPr/>
          <p:nvPr userDrawn="1"/>
        </p:nvSpPr>
        <p:spPr>
          <a:xfrm>
            <a:off x="360406" y="1004760"/>
            <a:ext cx="11471459" cy="0"/>
          </a:xfrm>
          <a:custGeom>
            <a:avLst/>
            <a:gdLst/>
            <a:ahLst/>
            <a:cxnLst/>
            <a:rect l="l" t="t" r="r" b="b"/>
            <a:pathLst>
              <a:path w="18917285">
                <a:moveTo>
                  <a:pt x="0" y="0"/>
                </a:moveTo>
                <a:lnTo>
                  <a:pt x="18916852" y="0"/>
                </a:lnTo>
              </a:path>
            </a:pathLst>
          </a:custGeom>
          <a:ln w="1047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ADBD6228-599A-EF4E-8BCC-597D3380D43A}"/>
              </a:ext>
            </a:extLst>
          </p:cNvPr>
          <p:cNvSpPr/>
          <p:nvPr userDrawn="1"/>
        </p:nvSpPr>
        <p:spPr>
          <a:xfrm>
            <a:off x="11508801" y="6408997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F75B19-19B1-3D47-89A3-9248BDC4E3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459823"/>
            <a:ext cx="2184275" cy="68411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BD06ACC-66B8-6C46-92FB-0E341BEEA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409367"/>
            <a:ext cx="341552" cy="177513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D4350F3-B31A-D24F-A010-059969FC9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405" y="1481473"/>
            <a:ext cx="3932237" cy="3811588"/>
          </a:xfr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457166" indent="0">
              <a:buNone/>
              <a:defRPr sz="1400"/>
            </a:lvl2pPr>
            <a:lvl3pPr marL="914330" indent="0">
              <a:buNone/>
              <a:defRPr sz="1200"/>
            </a:lvl3pPr>
            <a:lvl4pPr marL="1371496" indent="0">
              <a:buNone/>
              <a:defRPr sz="1000"/>
            </a:lvl4pPr>
            <a:lvl5pPr marL="1828662" indent="0">
              <a:buNone/>
              <a:defRPr sz="1000"/>
            </a:lvl5pPr>
            <a:lvl6pPr marL="2285827" indent="0">
              <a:buNone/>
              <a:defRPr sz="1000"/>
            </a:lvl6pPr>
            <a:lvl7pPr marL="2742992" indent="0">
              <a:buNone/>
              <a:defRPr sz="1000"/>
            </a:lvl7pPr>
            <a:lvl8pPr marL="3200158" indent="0">
              <a:buNone/>
              <a:defRPr sz="1000"/>
            </a:lvl8pPr>
            <a:lvl9pPr marL="3657324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19DFCD4-B2A6-C64B-8EA5-DA86D49E04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404" y="353551"/>
            <a:ext cx="9461883" cy="284553"/>
          </a:xfrm>
        </p:spPr>
        <p:txBody>
          <a:bodyPr lIns="0" tIns="36000" rIns="0" bIns="0">
            <a:normAutofit/>
          </a:bodyPr>
          <a:lstStyle>
            <a:lvl1pPr>
              <a:defRPr sz="2133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1" name="object 23">
            <a:extLst>
              <a:ext uri="{FF2B5EF4-FFF2-40B4-BE49-F238E27FC236}">
                <a16:creationId xmlns:a16="http://schemas.microsoft.com/office/drawing/2014/main" id="{E761A96F-838B-104F-ADD6-76B5294EAA05}"/>
              </a:ext>
            </a:extLst>
          </p:cNvPr>
          <p:cNvSpPr/>
          <p:nvPr userDrawn="1"/>
        </p:nvSpPr>
        <p:spPr>
          <a:xfrm>
            <a:off x="11366833" y="261708"/>
            <a:ext cx="464773" cy="468239"/>
          </a:xfrm>
          <a:custGeom>
            <a:avLst/>
            <a:gdLst/>
            <a:ahLst/>
            <a:cxnLst/>
            <a:rect l="l" t="t" r="r" b="b"/>
            <a:pathLst>
              <a:path w="766444" h="772160">
                <a:moveTo>
                  <a:pt x="383215" y="0"/>
                </a:moveTo>
                <a:lnTo>
                  <a:pt x="335144" y="3006"/>
                </a:lnTo>
                <a:lnTo>
                  <a:pt x="288856" y="11784"/>
                </a:lnTo>
                <a:lnTo>
                  <a:pt x="244708" y="25973"/>
                </a:lnTo>
                <a:lnTo>
                  <a:pt x="203061" y="45210"/>
                </a:lnTo>
                <a:lnTo>
                  <a:pt x="164274" y="69134"/>
                </a:lnTo>
                <a:lnTo>
                  <a:pt x="128704" y="97383"/>
                </a:lnTo>
                <a:lnTo>
                  <a:pt x="96713" y="129595"/>
                </a:lnTo>
                <a:lnTo>
                  <a:pt x="68658" y="165410"/>
                </a:lnTo>
                <a:lnTo>
                  <a:pt x="44898" y="204465"/>
                </a:lnTo>
                <a:lnTo>
                  <a:pt x="25794" y="246398"/>
                </a:lnTo>
                <a:lnTo>
                  <a:pt x="11703" y="290849"/>
                </a:lnTo>
                <a:lnTo>
                  <a:pt x="2985" y="337454"/>
                </a:lnTo>
                <a:lnTo>
                  <a:pt x="0" y="385854"/>
                </a:lnTo>
                <a:lnTo>
                  <a:pt x="2985" y="434255"/>
                </a:lnTo>
                <a:lnTo>
                  <a:pt x="11703" y="480863"/>
                </a:lnTo>
                <a:lnTo>
                  <a:pt x="25794" y="525315"/>
                </a:lnTo>
                <a:lnTo>
                  <a:pt x="44898" y="567249"/>
                </a:lnTo>
                <a:lnTo>
                  <a:pt x="68658" y="606305"/>
                </a:lnTo>
                <a:lnTo>
                  <a:pt x="96713" y="642121"/>
                </a:lnTo>
                <a:lnTo>
                  <a:pt x="128704" y="674334"/>
                </a:lnTo>
                <a:lnTo>
                  <a:pt x="164274" y="702583"/>
                </a:lnTo>
                <a:lnTo>
                  <a:pt x="203061" y="726508"/>
                </a:lnTo>
                <a:lnTo>
                  <a:pt x="244708" y="745745"/>
                </a:lnTo>
                <a:lnTo>
                  <a:pt x="288856" y="759933"/>
                </a:lnTo>
                <a:lnTo>
                  <a:pt x="335144" y="768712"/>
                </a:lnTo>
                <a:lnTo>
                  <a:pt x="383215" y="771718"/>
                </a:lnTo>
                <a:lnTo>
                  <a:pt x="431286" y="768712"/>
                </a:lnTo>
                <a:lnTo>
                  <a:pt x="477574" y="759933"/>
                </a:lnTo>
                <a:lnTo>
                  <a:pt x="521722" y="745745"/>
                </a:lnTo>
                <a:lnTo>
                  <a:pt x="563369" y="726508"/>
                </a:lnTo>
                <a:lnTo>
                  <a:pt x="602156" y="702583"/>
                </a:lnTo>
                <a:lnTo>
                  <a:pt x="637726" y="674334"/>
                </a:lnTo>
                <a:lnTo>
                  <a:pt x="669717" y="642121"/>
                </a:lnTo>
                <a:lnTo>
                  <a:pt x="697772" y="606305"/>
                </a:lnTo>
                <a:lnTo>
                  <a:pt x="721532" y="567249"/>
                </a:lnTo>
                <a:lnTo>
                  <a:pt x="740636" y="525315"/>
                </a:lnTo>
                <a:lnTo>
                  <a:pt x="754727" y="480863"/>
                </a:lnTo>
                <a:lnTo>
                  <a:pt x="763445" y="434255"/>
                </a:lnTo>
                <a:lnTo>
                  <a:pt x="766430" y="385854"/>
                </a:lnTo>
                <a:lnTo>
                  <a:pt x="763445" y="337454"/>
                </a:lnTo>
                <a:lnTo>
                  <a:pt x="754727" y="290849"/>
                </a:lnTo>
                <a:lnTo>
                  <a:pt x="740636" y="246398"/>
                </a:lnTo>
                <a:lnTo>
                  <a:pt x="721532" y="204465"/>
                </a:lnTo>
                <a:lnTo>
                  <a:pt x="697772" y="165410"/>
                </a:lnTo>
                <a:lnTo>
                  <a:pt x="669717" y="129595"/>
                </a:lnTo>
                <a:lnTo>
                  <a:pt x="637726" y="97383"/>
                </a:lnTo>
                <a:lnTo>
                  <a:pt x="602156" y="69134"/>
                </a:lnTo>
                <a:lnTo>
                  <a:pt x="563369" y="45210"/>
                </a:lnTo>
                <a:lnTo>
                  <a:pt x="521722" y="25973"/>
                </a:lnTo>
                <a:lnTo>
                  <a:pt x="477574" y="11784"/>
                </a:lnTo>
                <a:lnTo>
                  <a:pt x="431286" y="3006"/>
                </a:lnTo>
                <a:lnTo>
                  <a:pt x="383215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22" name="object 26">
            <a:extLst>
              <a:ext uri="{FF2B5EF4-FFF2-40B4-BE49-F238E27FC236}">
                <a16:creationId xmlns:a16="http://schemas.microsoft.com/office/drawing/2014/main" id="{E1F0E098-1386-DC45-AA08-F3D1590B4F98}"/>
              </a:ext>
            </a:extLst>
          </p:cNvPr>
          <p:cNvSpPr txBox="1"/>
          <p:nvPr userDrawn="1"/>
        </p:nvSpPr>
        <p:spPr>
          <a:xfrm>
            <a:off x="9666517" y="422949"/>
            <a:ext cx="1573149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algn="r">
              <a:spcBef>
                <a:spcPts val="81"/>
              </a:spcBef>
            </a:pPr>
            <a:r>
              <a:rPr lang="en-ZA" sz="879" b="1" spc="9" dirty="0">
                <a:solidFill>
                  <a:srgbClr val="002E6E"/>
                </a:solidFill>
                <a:latin typeface="+mn-lt"/>
                <a:cs typeface="Century Gothic"/>
              </a:rPr>
              <a:t>STRATEGIC </a:t>
            </a:r>
            <a:r>
              <a:rPr lang="en-ZA" sz="879" b="1" spc="3" dirty="0">
                <a:solidFill>
                  <a:srgbClr val="002E6E"/>
                </a:solidFill>
                <a:latin typeface="+mn-lt"/>
                <a:cs typeface="Century Gothic"/>
              </a:rPr>
              <a:t>GOAL</a:t>
            </a:r>
            <a:r>
              <a:rPr lang="en-ZA" sz="879" b="1" spc="-31" dirty="0">
                <a:solidFill>
                  <a:srgbClr val="002E6E"/>
                </a:solidFill>
                <a:latin typeface="+mn-lt"/>
                <a:cs typeface="Century Gothic"/>
              </a:rPr>
              <a:t> </a:t>
            </a:r>
            <a:r>
              <a:rPr lang="en-ZA" sz="879" b="1" spc="15" dirty="0">
                <a:solidFill>
                  <a:srgbClr val="002E6E"/>
                </a:solidFill>
                <a:latin typeface="+mn-lt"/>
                <a:cs typeface="Century Gothic"/>
              </a:rPr>
              <a:t>#4</a:t>
            </a:r>
            <a:endParaRPr lang="en-ZA" sz="879" dirty="0">
              <a:latin typeface="+mn-lt"/>
              <a:cs typeface="Century Gothic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FF73F874-B862-EC4A-B5D6-164EA4AC33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54186" y="275509"/>
            <a:ext cx="464773" cy="38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926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" y="1481474"/>
            <a:ext cx="7446027" cy="3811587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166" indent="0">
              <a:buNone/>
              <a:defRPr sz="2800"/>
            </a:lvl2pPr>
            <a:lvl3pPr marL="914330" indent="0">
              <a:buNone/>
              <a:defRPr sz="2400"/>
            </a:lvl3pPr>
            <a:lvl4pPr marL="1371496" indent="0">
              <a:buNone/>
              <a:defRPr sz="2000"/>
            </a:lvl4pPr>
            <a:lvl5pPr marL="1828662" indent="0">
              <a:buNone/>
              <a:defRPr sz="2000"/>
            </a:lvl5pPr>
            <a:lvl6pPr marL="2285827" indent="0">
              <a:buNone/>
              <a:defRPr sz="2000"/>
            </a:lvl6pPr>
            <a:lvl7pPr marL="2742992" indent="0">
              <a:buNone/>
              <a:defRPr sz="2000"/>
            </a:lvl7pPr>
            <a:lvl8pPr marL="3200158" indent="0">
              <a:buNone/>
              <a:defRPr sz="2000"/>
            </a:lvl8pPr>
            <a:lvl9pPr marL="3657324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17976371-094F-4945-B4BE-E62D9D745D3A}"/>
              </a:ext>
            </a:extLst>
          </p:cNvPr>
          <p:cNvSpPr/>
          <p:nvPr userDrawn="1"/>
        </p:nvSpPr>
        <p:spPr>
          <a:xfrm>
            <a:off x="360406" y="1004760"/>
            <a:ext cx="11471459" cy="0"/>
          </a:xfrm>
          <a:custGeom>
            <a:avLst/>
            <a:gdLst/>
            <a:ahLst/>
            <a:cxnLst/>
            <a:rect l="l" t="t" r="r" b="b"/>
            <a:pathLst>
              <a:path w="18917285">
                <a:moveTo>
                  <a:pt x="0" y="0"/>
                </a:moveTo>
                <a:lnTo>
                  <a:pt x="18916852" y="0"/>
                </a:lnTo>
              </a:path>
            </a:pathLst>
          </a:custGeom>
          <a:ln w="1047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ADBD6228-599A-EF4E-8BCC-597D3380D43A}"/>
              </a:ext>
            </a:extLst>
          </p:cNvPr>
          <p:cNvSpPr/>
          <p:nvPr userDrawn="1"/>
        </p:nvSpPr>
        <p:spPr>
          <a:xfrm>
            <a:off x="11508801" y="6408997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F75B19-19B1-3D47-89A3-9248BDC4E3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459823"/>
            <a:ext cx="2184275" cy="68411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BD06ACC-66B8-6C46-92FB-0E341BEEA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409367"/>
            <a:ext cx="341552" cy="177513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D4350F3-B31A-D24F-A010-059969FC9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99628" y="1481473"/>
            <a:ext cx="3932237" cy="3811588"/>
          </a:xfr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457166" indent="0">
              <a:buNone/>
              <a:defRPr sz="1400"/>
            </a:lvl2pPr>
            <a:lvl3pPr marL="914330" indent="0">
              <a:buNone/>
              <a:defRPr sz="1200"/>
            </a:lvl3pPr>
            <a:lvl4pPr marL="1371496" indent="0">
              <a:buNone/>
              <a:defRPr sz="1000"/>
            </a:lvl4pPr>
            <a:lvl5pPr marL="1828662" indent="0">
              <a:buNone/>
              <a:defRPr sz="1000"/>
            </a:lvl5pPr>
            <a:lvl6pPr marL="2285827" indent="0">
              <a:buNone/>
              <a:defRPr sz="1000"/>
            </a:lvl6pPr>
            <a:lvl7pPr marL="2742992" indent="0">
              <a:buNone/>
              <a:defRPr sz="1000"/>
            </a:lvl7pPr>
            <a:lvl8pPr marL="3200158" indent="0">
              <a:buNone/>
              <a:defRPr sz="1000"/>
            </a:lvl8pPr>
            <a:lvl9pPr marL="3657324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2AACD55-2E52-3845-B579-E6D486CF20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404" y="353551"/>
            <a:ext cx="9461883" cy="284553"/>
          </a:xfrm>
        </p:spPr>
        <p:txBody>
          <a:bodyPr lIns="0" tIns="36000" rIns="0" bIns="0">
            <a:normAutofit/>
          </a:bodyPr>
          <a:lstStyle>
            <a:lvl1pPr>
              <a:defRPr sz="2133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1" name="object 23">
            <a:extLst>
              <a:ext uri="{FF2B5EF4-FFF2-40B4-BE49-F238E27FC236}">
                <a16:creationId xmlns:a16="http://schemas.microsoft.com/office/drawing/2014/main" id="{E7BFD2E1-B18C-C04B-AAE9-AC5D72152BEF}"/>
              </a:ext>
            </a:extLst>
          </p:cNvPr>
          <p:cNvSpPr/>
          <p:nvPr userDrawn="1"/>
        </p:nvSpPr>
        <p:spPr>
          <a:xfrm>
            <a:off x="11366833" y="261708"/>
            <a:ext cx="464773" cy="468239"/>
          </a:xfrm>
          <a:custGeom>
            <a:avLst/>
            <a:gdLst/>
            <a:ahLst/>
            <a:cxnLst/>
            <a:rect l="l" t="t" r="r" b="b"/>
            <a:pathLst>
              <a:path w="766444" h="772160">
                <a:moveTo>
                  <a:pt x="383215" y="0"/>
                </a:moveTo>
                <a:lnTo>
                  <a:pt x="335144" y="3006"/>
                </a:lnTo>
                <a:lnTo>
                  <a:pt x="288856" y="11784"/>
                </a:lnTo>
                <a:lnTo>
                  <a:pt x="244708" y="25973"/>
                </a:lnTo>
                <a:lnTo>
                  <a:pt x="203061" y="45210"/>
                </a:lnTo>
                <a:lnTo>
                  <a:pt x="164274" y="69134"/>
                </a:lnTo>
                <a:lnTo>
                  <a:pt x="128704" y="97383"/>
                </a:lnTo>
                <a:lnTo>
                  <a:pt x="96713" y="129595"/>
                </a:lnTo>
                <a:lnTo>
                  <a:pt x="68658" y="165410"/>
                </a:lnTo>
                <a:lnTo>
                  <a:pt x="44898" y="204465"/>
                </a:lnTo>
                <a:lnTo>
                  <a:pt x="25794" y="246398"/>
                </a:lnTo>
                <a:lnTo>
                  <a:pt x="11703" y="290849"/>
                </a:lnTo>
                <a:lnTo>
                  <a:pt x="2985" y="337454"/>
                </a:lnTo>
                <a:lnTo>
                  <a:pt x="0" y="385854"/>
                </a:lnTo>
                <a:lnTo>
                  <a:pt x="2985" y="434255"/>
                </a:lnTo>
                <a:lnTo>
                  <a:pt x="11703" y="480863"/>
                </a:lnTo>
                <a:lnTo>
                  <a:pt x="25794" y="525315"/>
                </a:lnTo>
                <a:lnTo>
                  <a:pt x="44898" y="567249"/>
                </a:lnTo>
                <a:lnTo>
                  <a:pt x="68658" y="606305"/>
                </a:lnTo>
                <a:lnTo>
                  <a:pt x="96713" y="642121"/>
                </a:lnTo>
                <a:lnTo>
                  <a:pt x="128704" y="674334"/>
                </a:lnTo>
                <a:lnTo>
                  <a:pt x="164274" y="702583"/>
                </a:lnTo>
                <a:lnTo>
                  <a:pt x="203061" y="726508"/>
                </a:lnTo>
                <a:lnTo>
                  <a:pt x="244708" y="745745"/>
                </a:lnTo>
                <a:lnTo>
                  <a:pt x="288856" y="759933"/>
                </a:lnTo>
                <a:lnTo>
                  <a:pt x="335144" y="768712"/>
                </a:lnTo>
                <a:lnTo>
                  <a:pt x="383215" y="771718"/>
                </a:lnTo>
                <a:lnTo>
                  <a:pt x="431286" y="768712"/>
                </a:lnTo>
                <a:lnTo>
                  <a:pt x="477574" y="759933"/>
                </a:lnTo>
                <a:lnTo>
                  <a:pt x="521722" y="745745"/>
                </a:lnTo>
                <a:lnTo>
                  <a:pt x="563369" y="726508"/>
                </a:lnTo>
                <a:lnTo>
                  <a:pt x="602156" y="702583"/>
                </a:lnTo>
                <a:lnTo>
                  <a:pt x="637726" y="674334"/>
                </a:lnTo>
                <a:lnTo>
                  <a:pt x="669717" y="642121"/>
                </a:lnTo>
                <a:lnTo>
                  <a:pt x="697772" y="606305"/>
                </a:lnTo>
                <a:lnTo>
                  <a:pt x="721532" y="567249"/>
                </a:lnTo>
                <a:lnTo>
                  <a:pt x="740636" y="525315"/>
                </a:lnTo>
                <a:lnTo>
                  <a:pt x="754727" y="480863"/>
                </a:lnTo>
                <a:lnTo>
                  <a:pt x="763445" y="434255"/>
                </a:lnTo>
                <a:lnTo>
                  <a:pt x="766430" y="385854"/>
                </a:lnTo>
                <a:lnTo>
                  <a:pt x="763445" y="337454"/>
                </a:lnTo>
                <a:lnTo>
                  <a:pt x="754727" y="290849"/>
                </a:lnTo>
                <a:lnTo>
                  <a:pt x="740636" y="246398"/>
                </a:lnTo>
                <a:lnTo>
                  <a:pt x="721532" y="204465"/>
                </a:lnTo>
                <a:lnTo>
                  <a:pt x="697772" y="165410"/>
                </a:lnTo>
                <a:lnTo>
                  <a:pt x="669717" y="129595"/>
                </a:lnTo>
                <a:lnTo>
                  <a:pt x="637726" y="97383"/>
                </a:lnTo>
                <a:lnTo>
                  <a:pt x="602156" y="69134"/>
                </a:lnTo>
                <a:lnTo>
                  <a:pt x="563369" y="45210"/>
                </a:lnTo>
                <a:lnTo>
                  <a:pt x="521722" y="25973"/>
                </a:lnTo>
                <a:lnTo>
                  <a:pt x="477574" y="11784"/>
                </a:lnTo>
                <a:lnTo>
                  <a:pt x="431286" y="3006"/>
                </a:lnTo>
                <a:lnTo>
                  <a:pt x="383215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22" name="object 26">
            <a:extLst>
              <a:ext uri="{FF2B5EF4-FFF2-40B4-BE49-F238E27FC236}">
                <a16:creationId xmlns:a16="http://schemas.microsoft.com/office/drawing/2014/main" id="{B41E3439-D04A-5449-8598-0BFB4DE7EC15}"/>
              </a:ext>
            </a:extLst>
          </p:cNvPr>
          <p:cNvSpPr txBox="1"/>
          <p:nvPr userDrawn="1"/>
        </p:nvSpPr>
        <p:spPr>
          <a:xfrm>
            <a:off x="9666517" y="422949"/>
            <a:ext cx="1573149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algn="r">
              <a:spcBef>
                <a:spcPts val="81"/>
              </a:spcBef>
            </a:pPr>
            <a:r>
              <a:rPr lang="en-ZA" sz="879" b="1" spc="9" dirty="0">
                <a:solidFill>
                  <a:srgbClr val="002E6E"/>
                </a:solidFill>
                <a:latin typeface="+mn-lt"/>
                <a:cs typeface="Century Gothic"/>
              </a:rPr>
              <a:t>STRATEGIC </a:t>
            </a:r>
            <a:r>
              <a:rPr lang="en-ZA" sz="879" b="1" spc="3" dirty="0">
                <a:solidFill>
                  <a:srgbClr val="002E6E"/>
                </a:solidFill>
                <a:latin typeface="+mn-lt"/>
                <a:cs typeface="Century Gothic"/>
              </a:rPr>
              <a:t>GOAL</a:t>
            </a:r>
            <a:r>
              <a:rPr lang="en-ZA" sz="879" b="1" spc="-31" dirty="0">
                <a:solidFill>
                  <a:srgbClr val="002E6E"/>
                </a:solidFill>
                <a:latin typeface="+mn-lt"/>
                <a:cs typeface="Century Gothic"/>
              </a:rPr>
              <a:t> </a:t>
            </a:r>
            <a:r>
              <a:rPr lang="en-ZA" sz="879" b="1" spc="15" dirty="0">
                <a:solidFill>
                  <a:srgbClr val="002E6E"/>
                </a:solidFill>
                <a:latin typeface="+mn-lt"/>
                <a:cs typeface="Century Gothic"/>
              </a:rPr>
              <a:t>#4</a:t>
            </a:r>
            <a:endParaRPr lang="en-ZA" sz="879" dirty="0">
              <a:latin typeface="+mn-lt"/>
              <a:cs typeface="Century Gothic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F2CCDBE9-072B-2E4E-910D-5118C7E51E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54186" y="275509"/>
            <a:ext cx="464773" cy="38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097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406" y="1481474"/>
            <a:ext cx="11471459" cy="4351339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EF38E5F1-A937-1C4C-AED1-70861602511D}"/>
              </a:ext>
            </a:extLst>
          </p:cNvPr>
          <p:cNvSpPr/>
          <p:nvPr userDrawn="1"/>
        </p:nvSpPr>
        <p:spPr>
          <a:xfrm>
            <a:off x="360406" y="1004760"/>
            <a:ext cx="11471459" cy="0"/>
          </a:xfrm>
          <a:custGeom>
            <a:avLst/>
            <a:gdLst/>
            <a:ahLst/>
            <a:cxnLst/>
            <a:rect l="l" t="t" r="r" b="b"/>
            <a:pathLst>
              <a:path w="18917285">
                <a:moveTo>
                  <a:pt x="0" y="0"/>
                </a:moveTo>
                <a:lnTo>
                  <a:pt x="18916852" y="0"/>
                </a:lnTo>
              </a:path>
            </a:pathLst>
          </a:custGeom>
          <a:ln w="1047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510EF8F-3DB6-E645-B139-3855C2555B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404" y="353551"/>
            <a:ext cx="9461883" cy="284553"/>
          </a:xfrm>
        </p:spPr>
        <p:txBody>
          <a:bodyPr lIns="0" tIns="36000" rIns="0" bIns="0">
            <a:normAutofit/>
          </a:bodyPr>
          <a:lstStyle>
            <a:lvl1pPr>
              <a:defRPr sz="2133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object 12">
            <a:extLst>
              <a:ext uri="{FF2B5EF4-FFF2-40B4-BE49-F238E27FC236}">
                <a16:creationId xmlns:a16="http://schemas.microsoft.com/office/drawing/2014/main" id="{2A120EC6-27D2-9F42-933C-AEA48388FE11}"/>
              </a:ext>
            </a:extLst>
          </p:cNvPr>
          <p:cNvSpPr/>
          <p:nvPr userDrawn="1"/>
        </p:nvSpPr>
        <p:spPr>
          <a:xfrm>
            <a:off x="11508801" y="6408997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B46A9C-4F12-5941-84D4-A87E8783D7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459823"/>
            <a:ext cx="2184275" cy="68411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A1F1115-48E7-1E4B-A2FB-A7662D9D2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409367"/>
            <a:ext cx="341552" cy="177513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object 23">
            <a:extLst>
              <a:ext uri="{FF2B5EF4-FFF2-40B4-BE49-F238E27FC236}">
                <a16:creationId xmlns:a16="http://schemas.microsoft.com/office/drawing/2014/main" id="{D8885D44-E797-FC44-ACCF-5294D1D006CA}"/>
              </a:ext>
            </a:extLst>
          </p:cNvPr>
          <p:cNvSpPr/>
          <p:nvPr userDrawn="1"/>
        </p:nvSpPr>
        <p:spPr>
          <a:xfrm>
            <a:off x="11366833" y="261708"/>
            <a:ext cx="464773" cy="468239"/>
          </a:xfrm>
          <a:custGeom>
            <a:avLst/>
            <a:gdLst/>
            <a:ahLst/>
            <a:cxnLst/>
            <a:rect l="l" t="t" r="r" b="b"/>
            <a:pathLst>
              <a:path w="766444" h="772160">
                <a:moveTo>
                  <a:pt x="383215" y="0"/>
                </a:moveTo>
                <a:lnTo>
                  <a:pt x="335144" y="3006"/>
                </a:lnTo>
                <a:lnTo>
                  <a:pt x="288856" y="11784"/>
                </a:lnTo>
                <a:lnTo>
                  <a:pt x="244708" y="25973"/>
                </a:lnTo>
                <a:lnTo>
                  <a:pt x="203061" y="45210"/>
                </a:lnTo>
                <a:lnTo>
                  <a:pt x="164274" y="69134"/>
                </a:lnTo>
                <a:lnTo>
                  <a:pt x="128704" y="97383"/>
                </a:lnTo>
                <a:lnTo>
                  <a:pt x="96713" y="129595"/>
                </a:lnTo>
                <a:lnTo>
                  <a:pt x="68658" y="165410"/>
                </a:lnTo>
                <a:lnTo>
                  <a:pt x="44898" y="204465"/>
                </a:lnTo>
                <a:lnTo>
                  <a:pt x="25794" y="246398"/>
                </a:lnTo>
                <a:lnTo>
                  <a:pt x="11703" y="290849"/>
                </a:lnTo>
                <a:lnTo>
                  <a:pt x="2985" y="337454"/>
                </a:lnTo>
                <a:lnTo>
                  <a:pt x="0" y="385854"/>
                </a:lnTo>
                <a:lnTo>
                  <a:pt x="2985" y="434255"/>
                </a:lnTo>
                <a:lnTo>
                  <a:pt x="11703" y="480863"/>
                </a:lnTo>
                <a:lnTo>
                  <a:pt x="25794" y="525315"/>
                </a:lnTo>
                <a:lnTo>
                  <a:pt x="44898" y="567249"/>
                </a:lnTo>
                <a:lnTo>
                  <a:pt x="68658" y="606305"/>
                </a:lnTo>
                <a:lnTo>
                  <a:pt x="96713" y="642121"/>
                </a:lnTo>
                <a:lnTo>
                  <a:pt x="128704" y="674334"/>
                </a:lnTo>
                <a:lnTo>
                  <a:pt x="164274" y="702583"/>
                </a:lnTo>
                <a:lnTo>
                  <a:pt x="203061" y="726508"/>
                </a:lnTo>
                <a:lnTo>
                  <a:pt x="244708" y="745745"/>
                </a:lnTo>
                <a:lnTo>
                  <a:pt x="288856" y="759933"/>
                </a:lnTo>
                <a:lnTo>
                  <a:pt x="335144" y="768712"/>
                </a:lnTo>
                <a:lnTo>
                  <a:pt x="383215" y="771718"/>
                </a:lnTo>
                <a:lnTo>
                  <a:pt x="431286" y="768712"/>
                </a:lnTo>
                <a:lnTo>
                  <a:pt x="477574" y="759933"/>
                </a:lnTo>
                <a:lnTo>
                  <a:pt x="521722" y="745745"/>
                </a:lnTo>
                <a:lnTo>
                  <a:pt x="563369" y="726508"/>
                </a:lnTo>
                <a:lnTo>
                  <a:pt x="602156" y="702583"/>
                </a:lnTo>
                <a:lnTo>
                  <a:pt x="637726" y="674334"/>
                </a:lnTo>
                <a:lnTo>
                  <a:pt x="669717" y="642121"/>
                </a:lnTo>
                <a:lnTo>
                  <a:pt x="697772" y="606305"/>
                </a:lnTo>
                <a:lnTo>
                  <a:pt x="721532" y="567249"/>
                </a:lnTo>
                <a:lnTo>
                  <a:pt x="740636" y="525315"/>
                </a:lnTo>
                <a:lnTo>
                  <a:pt x="754727" y="480863"/>
                </a:lnTo>
                <a:lnTo>
                  <a:pt x="763445" y="434255"/>
                </a:lnTo>
                <a:lnTo>
                  <a:pt x="766430" y="385854"/>
                </a:lnTo>
                <a:lnTo>
                  <a:pt x="763445" y="337454"/>
                </a:lnTo>
                <a:lnTo>
                  <a:pt x="754727" y="290849"/>
                </a:lnTo>
                <a:lnTo>
                  <a:pt x="740636" y="246398"/>
                </a:lnTo>
                <a:lnTo>
                  <a:pt x="721532" y="204465"/>
                </a:lnTo>
                <a:lnTo>
                  <a:pt x="697772" y="165410"/>
                </a:lnTo>
                <a:lnTo>
                  <a:pt x="669717" y="129595"/>
                </a:lnTo>
                <a:lnTo>
                  <a:pt x="637726" y="97383"/>
                </a:lnTo>
                <a:lnTo>
                  <a:pt x="602156" y="69134"/>
                </a:lnTo>
                <a:lnTo>
                  <a:pt x="563369" y="45210"/>
                </a:lnTo>
                <a:lnTo>
                  <a:pt x="521722" y="25973"/>
                </a:lnTo>
                <a:lnTo>
                  <a:pt x="477574" y="11784"/>
                </a:lnTo>
                <a:lnTo>
                  <a:pt x="431286" y="3006"/>
                </a:lnTo>
                <a:lnTo>
                  <a:pt x="383215" y="0"/>
                </a:lnTo>
                <a:close/>
              </a:path>
            </a:pathLst>
          </a:custGeom>
          <a:solidFill>
            <a:srgbClr val="5DA9DD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16" name="object 26">
            <a:extLst>
              <a:ext uri="{FF2B5EF4-FFF2-40B4-BE49-F238E27FC236}">
                <a16:creationId xmlns:a16="http://schemas.microsoft.com/office/drawing/2014/main" id="{3EBDB00E-EC7E-2046-ABC0-28C59AC52F2D}"/>
              </a:ext>
            </a:extLst>
          </p:cNvPr>
          <p:cNvSpPr txBox="1"/>
          <p:nvPr userDrawn="1"/>
        </p:nvSpPr>
        <p:spPr>
          <a:xfrm>
            <a:off x="10249277" y="422952"/>
            <a:ext cx="990387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algn="r">
              <a:spcBef>
                <a:spcPts val="81"/>
              </a:spcBef>
            </a:pPr>
            <a:r>
              <a:rPr sz="879" b="1" spc="9" dirty="0">
                <a:solidFill>
                  <a:srgbClr val="002E6E"/>
                </a:solidFill>
                <a:latin typeface="Century Gothic"/>
                <a:cs typeface="Century Gothic"/>
              </a:rPr>
              <a:t>PUBLIC </a:t>
            </a:r>
            <a:r>
              <a:rPr sz="879" b="1" spc="7" dirty="0">
                <a:solidFill>
                  <a:srgbClr val="002E6E"/>
                </a:solidFill>
                <a:latin typeface="Century Gothic"/>
                <a:cs typeface="Century Gothic"/>
              </a:rPr>
              <a:t>AUDIT</a:t>
            </a:r>
            <a:r>
              <a:rPr sz="879" b="1" spc="-40" dirty="0">
                <a:solidFill>
                  <a:srgbClr val="002E6E"/>
                </a:solidFill>
                <a:latin typeface="Century Gothic"/>
                <a:cs typeface="Century Gothic"/>
              </a:rPr>
              <a:t> </a:t>
            </a:r>
            <a:r>
              <a:rPr sz="879" b="1" spc="7" dirty="0">
                <a:solidFill>
                  <a:srgbClr val="002E6E"/>
                </a:solidFill>
                <a:latin typeface="Century Gothic"/>
                <a:cs typeface="Century Gothic"/>
              </a:rPr>
              <a:t>ACT</a:t>
            </a:r>
            <a:endParaRPr sz="879" dirty="0">
              <a:latin typeface="Century Gothic"/>
              <a:cs typeface="Century Gothic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1938F89C-911F-884B-8B06-E55D0550C5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73522" y="302974"/>
            <a:ext cx="417313" cy="37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5909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3">
            <a:extLst>
              <a:ext uri="{FF2B5EF4-FFF2-40B4-BE49-F238E27FC236}">
                <a16:creationId xmlns:a16="http://schemas.microsoft.com/office/drawing/2014/main" id="{E1CAB52A-0849-D543-A1AD-5A02BEE55EC7}"/>
              </a:ext>
            </a:extLst>
          </p:cNvPr>
          <p:cNvSpPr/>
          <p:nvPr userDrawn="1"/>
        </p:nvSpPr>
        <p:spPr>
          <a:xfrm>
            <a:off x="360406" y="1004760"/>
            <a:ext cx="11471459" cy="0"/>
          </a:xfrm>
          <a:custGeom>
            <a:avLst/>
            <a:gdLst/>
            <a:ahLst/>
            <a:cxnLst/>
            <a:rect l="l" t="t" r="r" b="b"/>
            <a:pathLst>
              <a:path w="18917285">
                <a:moveTo>
                  <a:pt x="0" y="0"/>
                </a:moveTo>
                <a:lnTo>
                  <a:pt x="18916852" y="0"/>
                </a:lnTo>
              </a:path>
            </a:pathLst>
          </a:custGeom>
          <a:ln w="1047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5EDD2C9B-3727-7B49-808C-93A163A7A9D0}"/>
              </a:ext>
            </a:extLst>
          </p:cNvPr>
          <p:cNvSpPr/>
          <p:nvPr userDrawn="1"/>
        </p:nvSpPr>
        <p:spPr>
          <a:xfrm>
            <a:off x="11508801" y="6408997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8CEE1A-A11C-6B4A-9DAD-866D053AED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459823"/>
            <a:ext cx="2184275" cy="68411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C434394-B81E-4947-98DA-9D2EA900C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409367"/>
            <a:ext cx="341552" cy="177513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474F7A1-0C12-8841-9835-D4C4F4CB9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405" y="1481474"/>
            <a:ext cx="5502924" cy="4351339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F5C33A4-3EED-2A48-8701-074C1EE1C8B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8673" y="1481474"/>
            <a:ext cx="5502924" cy="4351339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7845D0B-D1E3-9947-8704-2B7F9D480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404" y="353551"/>
            <a:ext cx="9461883" cy="284553"/>
          </a:xfrm>
        </p:spPr>
        <p:txBody>
          <a:bodyPr lIns="0" tIns="36000" rIns="0" bIns="0">
            <a:normAutofit/>
          </a:bodyPr>
          <a:lstStyle>
            <a:lvl1pPr>
              <a:defRPr sz="2133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7" name="object 23">
            <a:extLst>
              <a:ext uri="{FF2B5EF4-FFF2-40B4-BE49-F238E27FC236}">
                <a16:creationId xmlns:a16="http://schemas.microsoft.com/office/drawing/2014/main" id="{B6262CA7-1E1C-EF4E-8FBF-1012C1081FD9}"/>
              </a:ext>
            </a:extLst>
          </p:cNvPr>
          <p:cNvSpPr/>
          <p:nvPr userDrawn="1"/>
        </p:nvSpPr>
        <p:spPr>
          <a:xfrm>
            <a:off x="11366833" y="261708"/>
            <a:ext cx="464773" cy="468239"/>
          </a:xfrm>
          <a:custGeom>
            <a:avLst/>
            <a:gdLst/>
            <a:ahLst/>
            <a:cxnLst/>
            <a:rect l="l" t="t" r="r" b="b"/>
            <a:pathLst>
              <a:path w="766444" h="772160">
                <a:moveTo>
                  <a:pt x="383215" y="0"/>
                </a:moveTo>
                <a:lnTo>
                  <a:pt x="335144" y="3006"/>
                </a:lnTo>
                <a:lnTo>
                  <a:pt x="288856" y="11784"/>
                </a:lnTo>
                <a:lnTo>
                  <a:pt x="244708" y="25973"/>
                </a:lnTo>
                <a:lnTo>
                  <a:pt x="203061" y="45210"/>
                </a:lnTo>
                <a:lnTo>
                  <a:pt x="164274" y="69134"/>
                </a:lnTo>
                <a:lnTo>
                  <a:pt x="128704" y="97383"/>
                </a:lnTo>
                <a:lnTo>
                  <a:pt x="96713" y="129595"/>
                </a:lnTo>
                <a:lnTo>
                  <a:pt x="68658" y="165410"/>
                </a:lnTo>
                <a:lnTo>
                  <a:pt x="44898" y="204465"/>
                </a:lnTo>
                <a:lnTo>
                  <a:pt x="25794" y="246398"/>
                </a:lnTo>
                <a:lnTo>
                  <a:pt x="11703" y="290849"/>
                </a:lnTo>
                <a:lnTo>
                  <a:pt x="2985" y="337454"/>
                </a:lnTo>
                <a:lnTo>
                  <a:pt x="0" y="385854"/>
                </a:lnTo>
                <a:lnTo>
                  <a:pt x="2985" y="434255"/>
                </a:lnTo>
                <a:lnTo>
                  <a:pt x="11703" y="480863"/>
                </a:lnTo>
                <a:lnTo>
                  <a:pt x="25794" y="525315"/>
                </a:lnTo>
                <a:lnTo>
                  <a:pt x="44898" y="567249"/>
                </a:lnTo>
                <a:lnTo>
                  <a:pt x="68658" y="606305"/>
                </a:lnTo>
                <a:lnTo>
                  <a:pt x="96713" y="642121"/>
                </a:lnTo>
                <a:lnTo>
                  <a:pt x="128704" y="674334"/>
                </a:lnTo>
                <a:lnTo>
                  <a:pt x="164274" y="702583"/>
                </a:lnTo>
                <a:lnTo>
                  <a:pt x="203061" y="726508"/>
                </a:lnTo>
                <a:lnTo>
                  <a:pt x="244708" y="745745"/>
                </a:lnTo>
                <a:lnTo>
                  <a:pt x="288856" y="759933"/>
                </a:lnTo>
                <a:lnTo>
                  <a:pt x="335144" y="768712"/>
                </a:lnTo>
                <a:lnTo>
                  <a:pt x="383215" y="771718"/>
                </a:lnTo>
                <a:lnTo>
                  <a:pt x="431286" y="768712"/>
                </a:lnTo>
                <a:lnTo>
                  <a:pt x="477574" y="759933"/>
                </a:lnTo>
                <a:lnTo>
                  <a:pt x="521722" y="745745"/>
                </a:lnTo>
                <a:lnTo>
                  <a:pt x="563369" y="726508"/>
                </a:lnTo>
                <a:lnTo>
                  <a:pt x="602156" y="702583"/>
                </a:lnTo>
                <a:lnTo>
                  <a:pt x="637726" y="674334"/>
                </a:lnTo>
                <a:lnTo>
                  <a:pt x="669717" y="642121"/>
                </a:lnTo>
                <a:lnTo>
                  <a:pt x="697772" y="606305"/>
                </a:lnTo>
                <a:lnTo>
                  <a:pt x="721532" y="567249"/>
                </a:lnTo>
                <a:lnTo>
                  <a:pt x="740636" y="525315"/>
                </a:lnTo>
                <a:lnTo>
                  <a:pt x="754727" y="480863"/>
                </a:lnTo>
                <a:lnTo>
                  <a:pt x="763445" y="434255"/>
                </a:lnTo>
                <a:lnTo>
                  <a:pt x="766430" y="385854"/>
                </a:lnTo>
                <a:lnTo>
                  <a:pt x="763445" y="337454"/>
                </a:lnTo>
                <a:lnTo>
                  <a:pt x="754727" y="290849"/>
                </a:lnTo>
                <a:lnTo>
                  <a:pt x="740636" y="246398"/>
                </a:lnTo>
                <a:lnTo>
                  <a:pt x="721532" y="204465"/>
                </a:lnTo>
                <a:lnTo>
                  <a:pt x="697772" y="165410"/>
                </a:lnTo>
                <a:lnTo>
                  <a:pt x="669717" y="129595"/>
                </a:lnTo>
                <a:lnTo>
                  <a:pt x="637726" y="97383"/>
                </a:lnTo>
                <a:lnTo>
                  <a:pt x="602156" y="69134"/>
                </a:lnTo>
                <a:lnTo>
                  <a:pt x="563369" y="45210"/>
                </a:lnTo>
                <a:lnTo>
                  <a:pt x="521722" y="25973"/>
                </a:lnTo>
                <a:lnTo>
                  <a:pt x="477574" y="11784"/>
                </a:lnTo>
                <a:lnTo>
                  <a:pt x="431286" y="3006"/>
                </a:lnTo>
                <a:lnTo>
                  <a:pt x="383215" y="0"/>
                </a:lnTo>
                <a:close/>
              </a:path>
            </a:pathLst>
          </a:custGeom>
          <a:solidFill>
            <a:srgbClr val="5DA9DD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19" name="object 26">
            <a:extLst>
              <a:ext uri="{FF2B5EF4-FFF2-40B4-BE49-F238E27FC236}">
                <a16:creationId xmlns:a16="http://schemas.microsoft.com/office/drawing/2014/main" id="{009B987F-6AF9-5043-A375-1629926620AF}"/>
              </a:ext>
            </a:extLst>
          </p:cNvPr>
          <p:cNvSpPr txBox="1"/>
          <p:nvPr userDrawn="1"/>
        </p:nvSpPr>
        <p:spPr>
          <a:xfrm>
            <a:off x="10249277" y="422952"/>
            <a:ext cx="990387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algn="r">
              <a:spcBef>
                <a:spcPts val="81"/>
              </a:spcBef>
            </a:pPr>
            <a:r>
              <a:rPr sz="879" b="1" spc="9" dirty="0">
                <a:solidFill>
                  <a:srgbClr val="002E6E"/>
                </a:solidFill>
                <a:latin typeface="Century Gothic"/>
                <a:cs typeface="Century Gothic"/>
              </a:rPr>
              <a:t>PUBLIC </a:t>
            </a:r>
            <a:r>
              <a:rPr sz="879" b="1" spc="7" dirty="0">
                <a:solidFill>
                  <a:srgbClr val="002E6E"/>
                </a:solidFill>
                <a:latin typeface="Century Gothic"/>
                <a:cs typeface="Century Gothic"/>
              </a:rPr>
              <a:t>AUDIT</a:t>
            </a:r>
            <a:r>
              <a:rPr sz="879" b="1" spc="-40" dirty="0">
                <a:solidFill>
                  <a:srgbClr val="002E6E"/>
                </a:solidFill>
                <a:latin typeface="Century Gothic"/>
                <a:cs typeface="Century Gothic"/>
              </a:rPr>
              <a:t> </a:t>
            </a:r>
            <a:r>
              <a:rPr sz="879" b="1" spc="7" dirty="0">
                <a:solidFill>
                  <a:srgbClr val="002E6E"/>
                </a:solidFill>
                <a:latin typeface="Century Gothic"/>
                <a:cs typeface="Century Gothic"/>
              </a:rPr>
              <a:t>ACT</a:t>
            </a:r>
            <a:endParaRPr sz="879" dirty="0">
              <a:latin typeface="Century Gothic"/>
              <a:cs typeface="Century Gothic"/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37D9F9F2-72EC-B04A-B2E3-AF0BC0EF9B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73522" y="302974"/>
            <a:ext cx="417313" cy="37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9674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406" y="1481474"/>
            <a:ext cx="5437777" cy="199691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67" b="1"/>
            </a:lvl1pPr>
            <a:lvl2pPr marL="457166" indent="0">
              <a:buNone/>
              <a:defRPr sz="2000" b="1"/>
            </a:lvl2pPr>
            <a:lvl3pPr marL="914330" indent="0">
              <a:buNone/>
              <a:defRPr sz="1800" b="1"/>
            </a:lvl3pPr>
            <a:lvl4pPr marL="1371496" indent="0">
              <a:buNone/>
              <a:defRPr sz="1600" b="1"/>
            </a:lvl4pPr>
            <a:lvl5pPr marL="1828662" indent="0">
              <a:buNone/>
              <a:defRPr sz="1600" b="1"/>
            </a:lvl5pPr>
            <a:lvl6pPr marL="2285827" indent="0">
              <a:buNone/>
              <a:defRPr sz="1600" b="1"/>
            </a:lvl6pPr>
            <a:lvl7pPr marL="2742992" indent="0">
              <a:buNone/>
              <a:defRPr sz="1600" b="1"/>
            </a:lvl7pPr>
            <a:lvl8pPr marL="3200158" indent="0">
              <a:buNone/>
              <a:defRPr sz="1600" b="1"/>
            </a:lvl8pPr>
            <a:lvl9pPr marL="3657324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3549B07D-B25A-1D40-9754-B743F11953EC}"/>
              </a:ext>
            </a:extLst>
          </p:cNvPr>
          <p:cNvSpPr/>
          <p:nvPr userDrawn="1"/>
        </p:nvSpPr>
        <p:spPr>
          <a:xfrm>
            <a:off x="360406" y="1004760"/>
            <a:ext cx="11471459" cy="0"/>
          </a:xfrm>
          <a:custGeom>
            <a:avLst/>
            <a:gdLst/>
            <a:ahLst/>
            <a:cxnLst/>
            <a:rect l="l" t="t" r="r" b="b"/>
            <a:pathLst>
              <a:path w="18917285">
                <a:moveTo>
                  <a:pt x="0" y="0"/>
                </a:moveTo>
                <a:lnTo>
                  <a:pt x="18916852" y="0"/>
                </a:lnTo>
              </a:path>
            </a:pathLst>
          </a:custGeom>
          <a:ln w="1047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5F22F58-4182-454B-B08C-7AF7236101C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60406" y="1921670"/>
            <a:ext cx="5437777" cy="365314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74F5E3E-8A90-AF40-B089-6D0718E853B9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393823" y="1481474"/>
            <a:ext cx="5437777" cy="199691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67" b="1"/>
            </a:lvl1pPr>
            <a:lvl2pPr marL="457166" indent="0">
              <a:buNone/>
              <a:defRPr sz="2000" b="1"/>
            </a:lvl2pPr>
            <a:lvl3pPr marL="914330" indent="0">
              <a:buNone/>
              <a:defRPr sz="1800" b="1"/>
            </a:lvl3pPr>
            <a:lvl4pPr marL="1371496" indent="0">
              <a:buNone/>
              <a:defRPr sz="1600" b="1"/>
            </a:lvl4pPr>
            <a:lvl5pPr marL="1828662" indent="0">
              <a:buNone/>
              <a:defRPr sz="1600" b="1"/>
            </a:lvl5pPr>
            <a:lvl6pPr marL="2285827" indent="0">
              <a:buNone/>
              <a:defRPr sz="1600" b="1"/>
            </a:lvl6pPr>
            <a:lvl7pPr marL="2742992" indent="0">
              <a:buNone/>
              <a:defRPr sz="1600" b="1"/>
            </a:lvl7pPr>
            <a:lvl8pPr marL="3200158" indent="0">
              <a:buNone/>
              <a:defRPr sz="1600" b="1"/>
            </a:lvl8pPr>
            <a:lvl9pPr marL="3657324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D5D1B27-45B3-E34F-8F65-DC629D7DB8F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393823" y="1921670"/>
            <a:ext cx="5437777" cy="365314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object 12">
            <a:extLst>
              <a:ext uri="{FF2B5EF4-FFF2-40B4-BE49-F238E27FC236}">
                <a16:creationId xmlns:a16="http://schemas.microsoft.com/office/drawing/2014/main" id="{5454C47A-969D-9342-9B45-C781C1125813}"/>
              </a:ext>
            </a:extLst>
          </p:cNvPr>
          <p:cNvSpPr/>
          <p:nvPr userDrawn="1"/>
        </p:nvSpPr>
        <p:spPr>
          <a:xfrm>
            <a:off x="11508801" y="6408997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7610AE0-8C35-CE41-B864-A28714DC33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459823"/>
            <a:ext cx="2184275" cy="68411"/>
          </a:xfrm>
          <a:prstGeom prst="rect">
            <a:avLst/>
          </a:prstGeom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989F9087-DB2B-4E41-B06A-4E1250A08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409367"/>
            <a:ext cx="341552" cy="177513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9B399B0-DE71-104E-A761-FC3B9F03F2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404" y="353551"/>
            <a:ext cx="9461883" cy="284553"/>
          </a:xfrm>
        </p:spPr>
        <p:txBody>
          <a:bodyPr lIns="0" tIns="36000" rIns="0" bIns="0">
            <a:normAutofit/>
          </a:bodyPr>
          <a:lstStyle>
            <a:lvl1pPr>
              <a:defRPr sz="2133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6A421EC0-7518-F748-9366-8578D2CF8444}"/>
              </a:ext>
            </a:extLst>
          </p:cNvPr>
          <p:cNvSpPr/>
          <p:nvPr userDrawn="1"/>
        </p:nvSpPr>
        <p:spPr>
          <a:xfrm>
            <a:off x="11366833" y="261708"/>
            <a:ext cx="464773" cy="468239"/>
          </a:xfrm>
          <a:custGeom>
            <a:avLst/>
            <a:gdLst/>
            <a:ahLst/>
            <a:cxnLst/>
            <a:rect l="l" t="t" r="r" b="b"/>
            <a:pathLst>
              <a:path w="766444" h="772160">
                <a:moveTo>
                  <a:pt x="383215" y="0"/>
                </a:moveTo>
                <a:lnTo>
                  <a:pt x="335144" y="3006"/>
                </a:lnTo>
                <a:lnTo>
                  <a:pt x="288856" y="11784"/>
                </a:lnTo>
                <a:lnTo>
                  <a:pt x="244708" y="25973"/>
                </a:lnTo>
                <a:lnTo>
                  <a:pt x="203061" y="45210"/>
                </a:lnTo>
                <a:lnTo>
                  <a:pt x="164274" y="69134"/>
                </a:lnTo>
                <a:lnTo>
                  <a:pt x="128704" y="97383"/>
                </a:lnTo>
                <a:lnTo>
                  <a:pt x="96713" y="129595"/>
                </a:lnTo>
                <a:lnTo>
                  <a:pt x="68658" y="165410"/>
                </a:lnTo>
                <a:lnTo>
                  <a:pt x="44898" y="204465"/>
                </a:lnTo>
                <a:lnTo>
                  <a:pt x="25794" y="246398"/>
                </a:lnTo>
                <a:lnTo>
                  <a:pt x="11703" y="290849"/>
                </a:lnTo>
                <a:lnTo>
                  <a:pt x="2985" y="337454"/>
                </a:lnTo>
                <a:lnTo>
                  <a:pt x="0" y="385854"/>
                </a:lnTo>
                <a:lnTo>
                  <a:pt x="2985" y="434255"/>
                </a:lnTo>
                <a:lnTo>
                  <a:pt x="11703" y="480863"/>
                </a:lnTo>
                <a:lnTo>
                  <a:pt x="25794" y="525315"/>
                </a:lnTo>
                <a:lnTo>
                  <a:pt x="44898" y="567249"/>
                </a:lnTo>
                <a:lnTo>
                  <a:pt x="68658" y="606305"/>
                </a:lnTo>
                <a:lnTo>
                  <a:pt x="96713" y="642121"/>
                </a:lnTo>
                <a:lnTo>
                  <a:pt x="128704" y="674334"/>
                </a:lnTo>
                <a:lnTo>
                  <a:pt x="164274" y="702583"/>
                </a:lnTo>
                <a:lnTo>
                  <a:pt x="203061" y="726508"/>
                </a:lnTo>
                <a:lnTo>
                  <a:pt x="244708" y="745745"/>
                </a:lnTo>
                <a:lnTo>
                  <a:pt x="288856" y="759933"/>
                </a:lnTo>
                <a:lnTo>
                  <a:pt x="335144" y="768712"/>
                </a:lnTo>
                <a:lnTo>
                  <a:pt x="383215" y="771718"/>
                </a:lnTo>
                <a:lnTo>
                  <a:pt x="431286" y="768712"/>
                </a:lnTo>
                <a:lnTo>
                  <a:pt x="477574" y="759933"/>
                </a:lnTo>
                <a:lnTo>
                  <a:pt x="521722" y="745745"/>
                </a:lnTo>
                <a:lnTo>
                  <a:pt x="563369" y="726508"/>
                </a:lnTo>
                <a:lnTo>
                  <a:pt x="602156" y="702583"/>
                </a:lnTo>
                <a:lnTo>
                  <a:pt x="637726" y="674334"/>
                </a:lnTo>
                <a:lnTo>
                  <a:pt x="669717" y="642121"/>
                </a:lnTo>
                <a:lnTo>
                  <a:pt x="697772" y="606305"/>
                </a:lnTo>
                <a:lnTo>
                  <a:pt x="721532" y="567249"/>
                </a:lnTo>
                <a:lnTo>
                  <a:pt x="740636" y="525315"/>
                </a:lnTo>
                <a:lnTo>
                  <a:pt x="754727" y="480863"/>
                </a:lnTo>
                <a:lnTo>
                  <a:pt x="763445" y="434255"/>
                </a:lnTo>
                <a:lnTo>
                  <a:pt x="766430" y="385854"/>
                </a:lnTo>
                <a:lnTo>
                  <a:pt x="763445" y="337454"/>
                </a:lnTo>
                <a:lnTo>
                  <a:pt x="754727" y="290849"/>
                </a:lnTo>
                <a:lnTo>
                  <a:pt x="740636" y="246398"/>
                </a:lnTo>
                <a:lnTo>
                  <a:pt x="721532" y="204465"/>
                </a:lnTo>
                <a:lnTo>
                  <a:pt x="697772" y="165410"/>
                </a:lnTo>
                <a:lnTo>
                  <a:pt x="669717" y="129595"/>
                </a:lnTo>
                <a:lnTo>
                  <a:pt x="637726" y="97383"/>
                </a:lnTo>
                <a:lnTo>
                  <a:pt x="602156" y="69134"/>
                </a:lnTo>
                <a:lnTo>
                  <a:pt x="563369" y="45210"/>
                </a:lnTo>
                <a:lnTo>
                  <a:pt x="521722" y="25973"/>
                </a:lnTo>
                <a:lnTo>
                  <a:pt x="477574" y="11784"/>
                </a:lnTo>
                <a:lnTo>
                  <a:pt x="431286" y="3006"/>
                </a:lnTo>
                <a:lnTo>
                  <a:pt x="383215" y="0"/>
                </a:lnTo>
                <a:close/>
              </a:path>
            </a:pathLst>
          </a:custGeom>
          <a:solidFill>
            <a:srgbClr val="5DA9DD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24" name="object 26">
            <a:extLst>
              <a:ext uri="{FF2B5EF4-FFF2-40B4-BE49-F238E27FC236}">
                <a16:creationId xmlns:a16="http://schemas.microsoft.com/office/drawing/2014/main" id="{211EDA56-4FD1-0A4D-9FED-A888C8A43B88}"/>
              </a:ext>
            </a:extLst>
          </p:cNvPr>
          <p:cNvSpPr txBox="1"/>
          <p:nvPr userDrawn="1"/>
        </p:nvSpPr>
        <p:spPr>
          <a:xfrm>
            <a:off x="10249277" y="422952"/>
            <a:ext cx="990387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algn="r">
              <a:spcBef>
                <a:spcPts val="81"/>
              </a:spcBef>
            </a:pPr>
            <a:r>
              <a:rPr sz="879" b="1" spc="9" dirty="0">
                <a:solidFill>
                  <a:srgbClr val="002E6E"/>
                </a:solidFill>
                <a:latin typeface="Century Gothic"/>
                <a:cs typeface="Century Gothic"/>
              </a:rPr>
              <a:t>PUBLIC </a:t>
            </a:r>
            <a:r>
              <a:rPr sz="879" b="1" spc="7" dirty="0">
                <a:solidFill>
                  <a:srgbClr val="002E6E"/>
                </a:solidFill>
                <a:latin typeface="Century Gothic"/>
                <a:cs typeface="Century Gothic"/>
              </a:rPr>
              <a:t>AUDIT</a:t>
            </a:r>
            <a:r>
              <a:rPr sz="879" b="1" spc="-40" dirty="0">
                <a:solidFill>
                  <a:srgbClr val="002E6E"/>
                </a:solidFill>
                <a:latin typeface="Century Gothic"/>
                <a:cs typeface="Century Gothic"/>
              </a:rPr>
              <a:t> </a:t>
            </a:r>
            <a:r>
              <a:rPr sz="879" b="1" spc="7" dirty="0">
                <a:solidFill>
                  <a:srgbClr val="002E6E"/>
                </a:solidFill>
                <a:latin typeface="Century Gothic"/>
                <a:cs typeface="Century Gothic"/>
              </a:rPr>
              <a:t>ACT</a:t>
            </a:r>
            <a:endParaRPr sz="879" dirty="0">
              <a:latin typeface="Century Gothic"/>
              <a:cs typeface="Century Gothic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05ACDBD1-E5B5-DD46-8339-F7C909CC66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73522" y="302974"/>
            <a:ext cx="417313" cy="37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639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0405" y="1481473"/>
            <a:ext cx="3932237" cy="381158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67"/>
            </a:lvl1pPr>
            <a:lvl2pPr marL="457166" indent="0">
              <a:buNone/>
              <a:defRPr sz="1400"/>
            </a:lvl2pPr>
            <a:lvl3pPr marL="914330" indent="0">
              <a:buNone/>
              <a:defRPr sz="1200"/>
            </a:lvl3pPr>
            <a:lvl4pPr marL="1371496" indent="0">
              <a:buNone/>
              <a:defRPr sz="1000"/>
            </a:lvl4pPr>
            <a:lvl5pPr marL="1828662" indent="0">
              <a:buNone/>
              <a:defRPr sz="1000"/>
            </a:lvl5pPr>
            <a:lvl6pPr marL="2285827" indent="0">
              <a:buNone/>
              <a:defRPr sz="1000"/>
            </a:lvl6pPr>
            <a:lvl7pPr marL="2742992" indent="0">
              <a:buNone/>
              <a:defRPr sz="1000"/>
            </a:lvl7pPr>
            <a:lvl8pPr marL="3200158" indent="0">
              <a:buNone/>
              <a:defRPr sz="1000"/>
            </a:lvl8pPr>
            <a:lvl9pPr marL="3657324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721D54A6-767A-5D4C-8C76-AF3908680D70}"/>
              </a:ext>
            </a:extLst>
          </p:cNvPr>
          <p:cNvSpPr/>
          <p:nvPr userDrawn="1"/>
        </p:nvSpPr>
        <p:spPr>
          <a:xfrm>
            <a:off x="360406" y="1004760"/>
            <a:ext cx="11471459" cy="0"/>
          </a:xfrm>
          <a:custGeom>
            <a:avLst/>
            <a:gdLst/>
            <a:ahLst/>
            <a:cxnLst/>
            <a:rect l="l" t="t" r="r" b="b"/>
            <a:pathLst>
              <a:path w="18917285">
                <a:moveTo>
                  <a:pt x="0" y="0"/>
                </a:moveTo>
                <a:lnTo>
                  <a:pt x="18916852" y="0"/>
                </a:lnTo>
              </a:path>
            </a:pathLst>
          </a:custGeom>
          <a:ln w="1047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7CEB7C5-C89C-E848-8619-5EA2BBC92B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407" y="353551"/>
            <a:ext cx="9487641" cy="284553"/>
          </a:xfrm>
        </p:spPr>
        <p:txBody>
          <a:bodyPr lIns="0" tIns="36000" rIns="0" bIns="0">
            <a:normAutofit/>
          </a:bodyPr>
          <a:lstStyle>
            <a:lvl1pPr>
              <a:defRPr sz="2133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9D4043DB-2481-AC44-B932-E57886DF9E85}"/>
              </a:ext>
            </a:extLst>
          </p:cNvPr>
          <p:cNvSpPr/>
          <p:nvPr userDrawn="1"/>
        </p:nvSpPr>
        <p:spPr>
          <a:xfrm>
            <a:off x="11508801" y="6408997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75F0A9-BE23-0B44-A73A-2BC1A1C285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459823"/>
            <a:ext cx="2184275" cy="68411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FCDAD74-A453-EE48-A55C-F550F1857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409367"/>
            <a:ext cx="341552" cy="177513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66219AB-7E22-2645-9A12-629BC892247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75487" y="1481474"/>
            <a:ext cx="7156113" cy="381142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object 23">
            <a:extLst>
              <a:ext uri="{FF2B5EF4-FFF2-40B4-BE49-F238E27FC236}">
                <a16:creationId xmlns:a16="http://schemas.microsoft.com/office/drawing/2014/main" id="{98BBA0A9-205E-F244-AF37-ED23C3D04E3A}"/>
              </a:ext>
            </a:extLst>
          </p:cNvPr>
          <p:cNvSpPr/>
          <p:nvPr userDrawn="1"/>
        </p:nvSpPr>
        <p:spPr>
          <a:xfrm>
            <a:off x="11366833" y="261708"/>
            <a:ext cx="464773" cy="468239"/>
          </a:xfrm>
          <a:custGeom>
            <a:avLst/>
            <a:gdLst/>
            <a:ahLst/>
            <a:cxnLst/>
            <a:rect l="l" t="t" r="r" b="b"/>
            <a:pathLst>
              <a:path w="766444" h="772160">
                <a:moveTo>
                  <a:pt x="383215" y="0"/>
                </a:moveTo>
                <a:lnTo>
                  <a:pt x="335144" y="3006"/>
                </a:lnTo>
                <a:lnTo>
                  <a:pt x="288856" y="11784"/>
                </a:lnTo>
                <a:lnTo>
                  <a:pt x="244708" y="25973"/>
                </a:lnTo>
                <a:lnTo>
                  <a:pt x="203061" y="45210"/>
                </a:lnTo>
                <a:lnTo>
                  <a:pt x="164274" y="69134"/>
                </a:lnTo>
                <a:lnTo>
                  <a:pt x="128704" y="97383"/>
                </a:lnTo>
                <a:lnTo>
                  <a:pt x="96713" y="129595"/>
                </a:lnTo>
                <a:lnTo>
                  <a:pt x="68658" y="165410"/>
                </a:lnTo>
                <a:lnTo>
                  <a:pt x="44898" y="204465"/>
                </a:lnTo>
                <a:lnTo>
                  <a:pt x="25794" y="246398"/>
                </a:lnTo>
                <a:lnTo>
                  <a:pt x="11703" y="290849"/>
                </a:lnTo>
                <a:lnTo>
                  <a:pt x="2985" y="337454"/>
                </a:lnTo>
                <a:lnTo>
                  <a:pt x="0" y="385854"/>
                </a:lnTo>
                <a:lnTo>
                  <a:pt x="2985" y="434255"/>
                </a:lnTo>
                <a:lnTo>
                  <a:pt x="11703" y="480863"/>
                </a:lnTo>
                <a:lnTo>
                  <a:pt x="25794" y="525315"/>
                </a:lnTo>
                <a:lnTo>
                  <a:pt x="44898" y="567249"/>
                </a:lnTo>
                <a:lnTo>
                  <a:pt x="68658" y="606305"/>
                </a:lnTo>
                <a:lnTo>
                  <a:pt x="96713" y="642121"/>
                </a:lnTo>
                <a:lnTo>
                  <a:pt x="128704" y="674334"/>
                </a:lnTo>
                <a:lnTo>
                  <a:pt x="164274" y="702583"/>
                </a:lnTo>
                <a:lnTo>
                  <a:pt x="203061" y="726508"/>
                </a:lnTo>
                <a:lnTo>
                  <a:pt x="244708" y="745745"/>
                </a:lnTo>
                <a:lnTo>
                  <a:pt x="288856" y="759933"/>
                </a:lnTo>
                <a:lnTo>
                  <a:pt x="335144" y="768712"/>
                </a:lnTo>
                <a:lnTo>
                  <a:pt x="383215" y="771718"/>
                </a:lnTo>
                <a:lnTo>
                  <a:pt x="431286" y="768712"/>
                </a:lnTo>
                <a:lnTo>
                  <a:pt x="477574" y="759933"/>
                </a:lnTo>
                <a:lnTo>
                  <a:pt x="521722" y="745745"/>
                </a:lnTo>
                <a:lnTo>
                  <a:pt x="563369" y="726508"/>
                </a:lnTo>
                <a:lnTo>
                  <a:pt x="602156" y="702583"/>
                </a:lnTo>
                <a:lnTo>
                  <a:pt x="637726" y="674334"/>
                </a:lnTo>
                <a:lnTo>
                  <a:pt x="669717" y="642121"/>
                </a:lnTo>
                <a:lnTo>
                  <a:pt x="697772" y="606305"/>
                </a:lnTo>
                <a:lnTo>
                  <a:pt x="721532" y="567249"/>
                </a:lnTo>
                <a:lnTo>
                  <a:pt x="740636" y="525315"/>
                </a:lnTo>
                <a:lnTo>
                  <a:pt x="754727" y="480863"/>
                </a:lnTo>
                <a:lnTo>
                  <a:pt x="763445" y="434255"/>
                </a:lnTo>
                <a:lnTo>
                  <a:pt x="766430" y="385854"/>
                </a:lnTo>
                <a:lnTo>
                  <a:pt x="763445" y="337454"/>
                </a:lnTo>
                <a:lnTo>
                  <a:pt x="754727" y="290849"/>
                </a:lnTo>
                <a:lnTo>
                  <a:pt x="740636" y="246398"/>
                </a:lnTo>
                <a:lnTo>
                  <a:pt x="721532" y="204465"/>
                </a:lnTo>
                <a:lnTo>
                  <a:pt x="697772" y="165410"/>
                </a:lnTo>
                <a:lnTo>
                  <a:pt x="669717" y="129595"/>
                </a:lnTo>
                <a:lnTo>
                  <a:pt x="637726" y="97383"/>
                </a:lnTo>
                <a:lnTo>
                  <a:pt x="602156" y="69134"/>
                </a:lnTo>
                <a:lnTo>
                  <a:pt x="563369" y="45210"/>
                </a:lnTo>
                <a:lnTo>
                  <a:pt x="521722" y="25973"/>
                </a:lnTo>
                <a:lnTo>
                  <a:pt x="477574" y="11784"/>
                </a:lnTo>
                <a:lnTo>
                  <a:pt x="431286" y="3006"/>
                </a:lnTo>
                <a:lnTo>
                  <a:pt x="383215" y="0"/>
                </a:lnTo>
                <a:close/>
              </a:path>
            </a:pathLst>
          </a:custGeom>
          <a:solidFill>
            <a:srgbClr val="5DA9DD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18" name="object 26">
            <a:extLst>
              <a:ext uri="{FF2B5EF4-FFF2-40B4-BE49-F238E27FC236}">
                <a16:creationId xmlns:a16="http://schemas.microsoft.com/office/drawing/2014/main" id="{94EAFD0B-8714-ED46-BE99-7C2F0A141C7E}"/>
              </a:ext>
            </a:extLst>
          </p:cNvPr>
          <p:cNvSpPr txBox="1"/>
          <p:nvPr userDrawn="1"/>
        </p:nvSpPr>
        <p:spPr>
          <a:xfrm>
            <a:off x="10249277" y="422952"/>
            <a:ext cx="990387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algn="r">
              <a:spcBef>
                <a:spcPts val="81"/>
              </a:spcBef>
            </a:pPr>
            <a:r>
              <a:rPr sz="879" b="1" spc="9" dirty="0">
                <a:solidFill>
                  <a:srgbClr val="002E6E"/>
                </a:solidFill>
                <a:latin typeface="Century Gothic"/>
                <a:cs typeface="Century Gothic"/>
              </a:rPr>
              <a:t>PUBLIC </a:t>
            </a:r>
            <a:r>
              <a:rPr sz="879" b="1" spc="7" dirty="0">
                <a:solidFill>
                  <a:srgbClr val="002E6E"/>
                </a:solidFill>
                <a:latin typeface="Century Gothic"/>
                <a:cs typeface="Century Gothic"/>
              </a:rPr>
              <a:t>AUDIT</a:t>
            </a:r>
            <a:r>
              <a:rPr sz="879" b="1" spc="-40" dirty="0">
                <a:solidFill>
                  <a:srgbClr val="002E6E"/>
                </a:solidFill>
                <a:latin typeface="Century Gothic"/>
                <a:cs typeface="Century Gothic"/>
              </a:rPr>
              <a:t> </a:t>
            </a:r>
            <a:r>
              <a:rPr sz="879" b="1" spc="7" dirty="0">
                <a:solidFill>
                  <a:srgbClr val="002E6E"/>
                </a:solidFill>
                <a:latin typeface="Century Gothic"/>
                <a:cs typeface="Century Gothic"/>
              </a:rPr>
              <a:t>ACT</a:t>
            </a:r>
            <a:endParaRPr sz="879" dirty="0">
              <a:latin typeface="Century Gothic"/>
              <a:cs typeface="Century Gothic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3D2C884F-56C2-5246-BF3D-D54370C66A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73522" y="302974"/>
            <a:ext cx="417313" cy="37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64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and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45879" y="1481474"/>
            <a:ext cx="7446027" cy="3811587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166" indent="0">
              <a:buNone/>
              <a:defRPr sz="2800"/>
            </a:lvl2pPr>
            <a:lvl3pPr marL="914330" indent="0">
              <a:buNone/>
              <a:defRPr sz="2400"/>
            </a:lvl3pPr>
            <a:lvl4pPr marL="1371496" indent="0">
              <a:buNone/>
              <a:defRPr sz="2000"/>
            </a:lvl4pPr>
            <a:lvl5pPr marL="1828662" indent="0">
              <a:buNone/>
              <a:defRPr sz="2000"/>
            </a:lvl5pPr>
            <a:lvl6pPr marL="2285827" indent="0">
              <a:buNone/>
              <a:defRPr sz="2000"/>
            </a:lvl6pPr>
            <a:lvl7pPr marL="2742992" indent="0">
              <a:buNone/>
              <a:defRPr sz="2000"/>
            </a:lvl7pPr>
            <a:lvl8pPr marL="3200158" indent="0">
              <a:buNone/>
              <a:defRPr sz="2000"/>
            </a:lvl8pPr>
            <a:lvl9pPr marL="3657324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17976371-094F-4945-B4BE-E62D9D745D3A}"/>
              </a:ext>
            </a:extLst>
          </p:cNvPr>
          <p:cNvSpPr/>
          <p:nvPr userDrawn="1"/>
        </p:nvSpPr>
        <p:spPr>
          <a:xfrm>
            <a:off x="360406" y="1004760"/>
            <a:ext cx="11471459" cy="0"/>
          </a:xfrm>
          <a:custGeom>
            <a:avLst/>
            <a:gdLst/>
            <a:ahLst/>
            <a:cxnLst/>
            <a:rect l="l" t="t" r="r" b="b"/>
            <a:pathLst>
              <a:path w="18917285">
                <a:moveTo>
                  <a:pt x="0" y="0"/>
                </a:moveTo>
                <a:lnTo>
                  <a:pt x="18916852" y="0"/>
                </a:lnTo>
              </a:path>
            </a:pathLst>
          </a:custGeom>
          <a:ln w="1047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ADBD6228-599A-EF4E-8BCC-597D3380D43A}"/>
              </a:ext>
            </a:extLst>
          </p:cNvPr>
          <p:cNvSpPr/>
          <p:nvPr userDrawn="1"/>
        </p:nvSpPr>
        <p:spPr>
          <a:xfrm>
            <a:off x="11508801" y="6408997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F75B19-19B1-3D47-89A3-9248BDC4E3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459823"/>
            <a:ext cx="2184275" cy="68411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BD06ACC-66B8-6C46-92FB-0E341BEEA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409367"/>
            <a:ext cx="341552" cy="177513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D4350F3-B31A-D24F-A010-059969FC9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405" y="1481473"/>
            <a:ext cx="3932237" cy="3811588"/>
          </a:xfr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457166" indent="0">
              <a:buNone/>
              <a:defRPr sz="1400"/>
            </a:lvl2pPr>
            <a:lvl3pPr marL="914330" indent="0">
              <a:buNone/>
              <a:defRPr sz="1200"/>
            </a:lvl3pPr>
            <a:lvl4pPr marL="1371496" indent="0">
              <a:buNone/>
              <a:defRPr sz="1000"/>
            </a:lvl4pPr>
            <a:lvl5pPr marL="1828662" indent="0">
              <a:buNone/>
              <a:defRPr sz="1000"/>
            </a:lvl5pPr>
            <a:lvl6pPr marL="2285827" indent="0">
              <a:buNone/>
              <a:defRPr sz="1000"/>
            </a:lvl6pPr>
            <a:lvl7pPr marL="2742992" indent="0">
              <a:buNone/>
              <a:defRPr sz="1000"/>
            </a:lvl7pPr>
            <a:lvl8pPr marL="3200158" indent="0">
              <a:buNone/>
              <a:defRPr sz="1000"/>
            </a:lvl8pPr>
            <a:lvl9pPr marL="3657324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19DFCD4-B2A6-C64B-8EA5-DA86D49E04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404" y="353551"/>
            <a:ext cx="9461883" cy="284553"/>
          </a:xfrm>
        </p:spPr>
        <p:txBody>
          <a:bodyPr lIns="0" tIns="36000" rIns="0" bIns="0">
            <a:normAutofit/>
          </a:bodyPr>
          <a:lstStyle>
            <a:lvl1pPr>
              <a:defRPr sz="2133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7" name="object 23">
            <a:extLst>
              <a:ext uri="{FF2B5EF4-FFF2-40B4-BE49-F238E27FC236}">
                <a16:creationId xmlns:a16="http://schemas.microsoft.com/office/drawing/2014/main" id="{85D2F42A-7D0C-9E4A-9A1E-2B647EBBEAF8}"/>
              </a:ext>
            </a:extLst>
          </p:cNvPr>
          <p:cNvSpPr/>
          <p:nvPr userDrawn="1"/>
        </p:nvSpPr>
        <p:spPr>
          <a:xfrm>
            <a:off x="11366833" y="261708"/>
            <a:ext cx="464773" cy="468239"/>
          </a:xfrm>
          <a:custGeom>
            <a:avLst/>
            <a:gdLst/>
            <a:ahLst/>
            <a:cxnLst/>
            <a:rect l="l" t="t" r="r" b="b"/>
            <a:pathLst>
              <a:path w="766444" h="772160">
                <a:moveTo>
                  <a:pt x="383215" y="0"/>
                </a:moveTo>
                <a:lnTo>
                  <a:pt x="335144" y="3006"/>
                </a:lnTo>
                <a:lnTo>
                  <a:pt x="288856" y="11784"/>
                </a:lnTo>
                <a:lnTo>
                  <a:pt x="244708" y="25973"/>
                </a:lnTo>
                <a:lnTo>
                  <a:pt x="203061" y="45210"/>
                </a:lnTo>
                <a:lnTo>
                  <a:pt x="164274" y="69134"/>
                </a:lnTo>
                <a:lnTo>
                  <a:pt x="128704" y="97383"/>
                </a:lnTo>
                <a:lnTo>
                  <a:pt x="96713" y="129595"/>
                </a:lnTo>
                <a:lnTo>
                  <a:pt x="68658" y="165410"/>
                </a:lnTo>
                <a:lnTo>
                  <a:pt x="44898" y="204465"/>
                </a:lnTo>
                <a:lnTo>
                  <a:pt x="25794" y="246398"/>
                </a:lnTo>
                <a:lnTo>
                  <a:pt x="11703" y="290849"/>
                </a:lnTo>
                <a:lnTo>
                  <a:pt x="2985" y="337454"/>
                </a:lnTo>
                <a:lnTo>
                  <a:pt x="0" y="385854"/>
                </a:lnTo>
                <a:lnTo>
                  <a:pt x="2985" y="434255"/>
                </a:lnTo>
                <a:lnTo>
                  <a:pt x="11703" y="480863"/>
                </a:lnTo>
                <a:lnTo>
                  <a:pt x="25794" y="525315"/>
                </a:lnTo>
                <a:lnTo>
                  <a:pt x="44898" y="567249"/>
                </a:lnTo>
                <a:lnTo>
                  <a:pt x="68658" y="606305"/>
                </a:lnTo>
                <a:lnTo>
                  <a:pt x="96713" y="642121"/>
                </a:lnTo>
                <a:lnTo>
                  <a:pt x="128704" y="674334"/>
                </a:lnTo>
                <a:lnTo>
                  <a:pt x="164274" y="702583"/>
                </a:lnTo>
                <a:lnTo>
                  <a:pt x="203061" y="726508"/>
                </a:lnTo>
                <a:lnTo>
                  <a:pt x="244708" y="745745"/>
                </a:lnTo>
                <a:lnTo>
                  <a:pt x="288856" y="759933"/>
                </a:lnTo>
                <a:lnTo>
                  <a:pt x="335144" y="768712"/>
                </a:lnTo>
                <a:lnTo>
                  <a:pt x="383215" y="771718"/>
                </a:lnTo>
                <a:lnTo>
                  <a:pt x="431286" y="768712"/>
                </a:lnTo>
                <a:lnTo>
                  <a:pt x="477574" y="759933"/>
                </a:lnTo>
                <a:lnTo>
                  <a:pt x="521722" y="745745"/>
                </a:lnTo>
                <a:lnTo>
                  <a:pt x="563369" y="726508"/>
                </a:lnTo>
                <a:lnTo>
                  <a:pt x="602156" y="702583"/>
                </a:lnTo>
                <a:lnTo>
                  <a:pt x="637726" y="674334"/>
                </a:lnTo>
                <a:lnTo>
                  <a:pt x="669717" y="642121"/>
                </a:lnTo>
                <a:lnTo>
                  <a:pt x="697772" y="606305"/>
                </a:lnTo>
                <a:lnTo>
                  <a:pt x="721532" y="567249"/>
                </a:lnTo>
                <a:lnTo>
                  <a:pt x="740636" y="525315"/>
                </a:lnTo>
                <a:lnTo>
                  <a:pt x="754727" y="480863"/>
                </a:lnTo>
                <a:lnTo>
                  <a:pt x="763445" y="434255"/>
                </a:lnTo>
                <a:lnTo>
                  <a:pt x="766430" y="385854"/>
                </a:lnTo>
                <a:lnTo>
                  <a:pt x="763445" y="337454"/>
                </a:lnTo>
                <a:lnTo>
                  <a:pt x="754727" y="290849"/>
                </a:lnTo>
                <a:lnTo>
                  <a:pt x="740636" y="246398"/>
                </a:lnTo>
                <a:lnTo>
                  <a:pt x="721532" y="204465"/>
                </a:lnTo>
                <a:lnTo>
                  <a:pt x="697772" y="165410"/>
                </a:lnTo>
                <a:lnTo>
                  <a:pt x="669717" y="129595"/>
                </a:lnTo>
                <a:lnTo>
                  <a:pt x="637726" y="97383"/>
                </a:lnTo>
                <a:lnTo>
                  <a:pt x="602156" y="69134"/>
                </a:lnTo>
                <a:lnTo>
                  <a:pt x="563369" y="45210"/>
                </a:lnTo>
                <a:lnTo>
                  <a:pt x="521722" y="25973"/>
                </a:lnTo>
                <a:lnTo>
                  <a:pt x="477574" y="11784"/>
                </a:lnTo>
                <a:lnTo>
                  <a:pt x="431286" y="3006"/>
                </a:lnTo>
                <a:lnTo>
                  <a:pt x="383215" y="0"/>
                </a:lnTo>
                <a:close/>
              </a:path>
            </a:pathLst>
          </a:custGeom>
          <a:solidFill>
            <a:srgbClr val="5DA9DD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18" name="object 26">
            <a:extLst>
              <a:ext uri="{FF2B5EF4-FFF2-40B4-BE49-F238E27FC236}">
                <a16:creationId xmlns:a16="http://schemas.microsoft.com/office/drawing/2014/main" id="{B0BFDC4C-3690-EB47-B9E6-263B5E81E11F}"/>
              </a:ext>
            </a:extLst>
          </p:cNvPr>
          <p:cNvSpPr txBox="1"/>
          <p:nvPr userDrawn="1"/>
        </p:nvSpPr>
        <p:spPr>
          <a:xfrm>
            <a:off x="10249277" y="422952"/>
            <a:ext cx="990387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algn="r">
              <a:spcBef>
                <a:spcPts val="81"/>
              </a:spcBef>
            </a:pPr>
            <a:r>
              <a:rPr sz="879" b="1" spc="9" dirty="0">
                <a:solidFill>
                  <a:srgbClr val="002E6E"/>
                </a:solidFill>
                <a:latin typeface="Century Gothic"/>
                <a:cs typeface="Century Gothic"/>
              </a:rPr>
              <a:t>PUBLIC </a:t>
            </a:r>
            <a:r>
              <a:rPr sz="879" b="1" spc="7" dirty="0">
                <a:solidFill>
                  <a:srgbClr val="002E6E"/>
                </a:solidFill>
                <a:latin typeface="Century Gothic"/>
                <a:cs typeface="Century Gothic"/>
              </a:rPr>
              <a:t>AUDIT</a:t>
            </a:r>
            <a:r>
              <a:rPr sz="879" b="1" spc="-40" dirty="0">
                <a:solidFill>
                  <a:srgbClr val="002E6E"/>
                </a:solidFill>
                <a:latin typeface="Century Gothic"/>
                <a:cs typeface="Century Gothic"/>
              </a:rPr>
              <a:t> </a:t>
            </a:r>
            <a:r>
              <a:rPr sz="879" b="1" spc="7" dirty="0">
                <a:solidFill>
                  <a:srgbClr val="002E6E"/>
                </a:solidFill>
                <a:latin typeface="Century Gothic"/>
                <a:cs typeface="Century Gothic"/>
              </a:rPr>
              <a:t>ACT</a:t>
            </a:r>
            <a:endParaRPr sz="879" dirty="0">
              <a:latin typeface="Century Gothic"/>
              <a:cs typeface="Century Gothic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3C318F38-B2A1-D44C-BB86-422504079D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73522" y="302974"/>
            <a:ext cx="417313" cy="37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903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and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" y="1481474"/>
            <a:ext cx="7446027" cy="3811587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166" indent="0">
              <a:buNone/>
              <a:defRPr sz="2800"/>
            </a:lvl2pPr>
            <a:lvl3pPr marL="914330" indent="0">
              <a:buNone/>
              <a:defRPr sz="2400"/>
            </a:lvl3pPr>
            <a:lvl4pPr marL="1371496" indent="0">
              <a:buNone/>
              <a:defRPr sz="2000"/>
            </a:lvl4pPr>
            <a:lvl5pPr marL="1828662" indent="0">
              <a:buNone/>
              <a:defRPr sz="2000"/>
            </a:lvl5pPr>
            <a:lvl6pPr marL="2285827" indent="0">
              <a:buNone/>
              <a:defRPr sz="2000"/>
            </a:lvl6pPr>
            <a:lvl7pPr marL="2742992" indent="0">
              <a:buNone/>
              <a:defRPr sz="2000"/>
            </a:lvl7pPr>
            <a:lvl8pPr marL="3200158" indent="0">
              <a:buNone/>
              <a:defRPr sz="2000"/>
            </a:lvl8pPr>
            <a:lvl9pPr marL="3657324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17976371-094F-4945-B4BE-E62D9D745D3A}"/>
              </a:ext>
            </a:extLst>
          </p:cNvPr>
          <p:cNvSpPr/>
          <p:nvPr userDrawn="1"/>
        </p:nvSpPr>
        <p:spPr>
          <a:xfrm>
            <a:off x="360406" y="1004760"/>
            <a:ext cx="11471459" cy="0"/>
          </a:xfrm>
          <a:custGeom>
            <a:avLst/>
            <a:gdLst/>
            <a:ahLst/>
            <a:cxnLst/>
            <a:rect l="l" t="t" r="r" b="b"/>
            <a:pathLst>
              <a:path w="18917285">
                <a:moveTo>
                  <a:pt x="0" y="0"/>
                </a:moveTo>
                <a:lnTo>
                  <a:pt x="18916852" y="0"/>
                </a:lnTo>
              </a:path>
            </a:pathLst>
          </a:custGeom>
          <a:ln w="1047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ADBD6228-599A-EF4E-8BCC-597D3380D43A}"/>
              </a:ext>
            </a:extLst>
          </p:cNvPr>
          <p:cNvSpPr/>
          <p:nvPr userDrawn="1"/>
        </p:nvSpPr>
        <p:spPr>
          <a:xfrm>
            <a:off x="11508801" y="6408997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F75B19-19B1-3D47-89A3-9248BDC4E3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459823"/>
            <a:ext cx="2184275" cy="68411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BD06ACC-66B8-6C46-92FB-0E341BEEA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409367"/>
            <a:ext cx="341552" cy="177513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D4350F3-B31A-D24F-A010-059969FC9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99628" y="1481473"/>
            <a:ext cx="3932237" cy="3811588"/>
          </a:xfr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457166" indent="0">
              <a:buNone/>
              <a:defRPr sz="1400"/>
            </a:lvl2pPr>
            <a:lvl3pPr marL="914330" indent="0">
              <a:buNone/>
              <a:defRPr sz="1200"/>
            </a:lvl3pPr>
            <a:lvl4pPr marL="1371496" indent="0">
              <a:buNone/>
              <a:defRPr sz="1000"/>
            </a:lvl4pPr>
            <a:lvl5pPr marL="1828662" indent="0">
              <a:buNone/>
              <a:defRPr sz="1000"/>
            </a:lvl5pPr>
            <a:lvl6pPr marL="2285827" indent="0">
              <a:buNone/>
              <a:defRPr sz="1000"/>
            </a:lvl6pPr>
            <a:lvl7pPr marL="2742992" indent="0">
              <a:buNone/>
              <a:defRPr sz="1000"/>
            </a:lvl7pPr>
            <a:lvl8pPr marL="3200158" indent="0">
              <a:buNone/>
              <a:defRPr sz="1000"/>
            </a:lvl8pPr>
            <a:lvl9pPr marL="3657324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2AACD55-2E52-3845-B579-E6D486CF20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404" y="353551"/>
            <a:ext cx="9461883" cy="284553"/>
          </a:xfrm>
        </p:spPr>
        <p:txBody>
          <a:bodyPr lIns="0" tIns="36000" rIns="0" bIns="0">
            <a:normAutofit/>
          </a:bodyPr>
          <a:lstStyle>
            <a:lvl1pPr>
              <a:defRPr sz="2133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7" name="object 23">
            <a:extLst>
              <a:ext uri="{FF2B5EF4-FFF2-40B4-BE49-F238E27FC236}">
                <a16:creationId xmlns:a16="http://schemas.microsoft.com/office/drawing/2014/main" id="{F498DC52-7D6D-294C-B9BA-31258E27F3F1}"/>
              </a:ext>
            </a:extLst>
          </p:cNvPr>
          <p:cNvSpPr/>
          <p:nvPr userDrawn="1"/>
        </p:nvSpPr>
        <p:spPr>
          <a:xfrm>
            <a:off x="11366833" y="261708"/>
            <a:ext cx="464773" cy="468239"/>
          </a:xfrm>
          <a:custGeom>
            <a:avLst/>
            <a:gdLst/>
            <a:ahLst/>
            <a:cxnLst/>
            <a:rect l="l" t="t" r="r" b="b"/>
            <a:pathLst>
              <a:path w="766444" h="772160">
                <a:moveTo>
                  <a:pt x="383215" y="0"/>
                </a:moveTo>
                <a:lnTo>
                  <a:pt x="335144" y="3006"/>
                </a:lnTo>
                <a:lnTo>
                  <a:pt x="288856" y="11784"/>
                </a:lnTo>
                <a:lnTo>
                  <a:pt x="244708" y="25973"/>
                </a:lnTo>
                <a:lnTo>
                  <a:pt x="203061" y="45210"/>
                </a:lnTo>
                <a:lnTo>
                  <a:pt x="164274" y="69134"/>
                </a:lnTo>
                <a:lnTo>
                  <a:pt x="128704" y="97383"/>
                </a:lnTo>
                <a:lnTo>
                  <a:pt x="96713" y="129595"/>
                </a:lnTo>
                <a:lnTo>
                  <a:pt x="68658" y="165410"/>
                </a:lnTo>
                <a:lnTo>
                  <a:pt x="44898" y="204465"/>
                </a:lnTo>
                <a:lnTo>
                  <a:pt x="25794" y="246398"/>
                </a:lnTo>
                <a:lnTo>
                  <a:pt x="11703" y="290849"/>
                </a:lnTo>
                <a:lnTo>
                  <a:pt x="2985" y="337454"/>
                </a:lnTo>
                <a:lnTo>
                  <a:pt x="0" y="385854"/>
                </a:lnTo>
                <a:lnTo>
                  <a:pt x="2985" y="434255"/>
                </a:lnTo>
                <a:lnTo>
                  <a:pt x="11703" y="480863"/>
                </a:lnTo>
                <a:lnTo>
                  <a:pt x="25794" y="525315"/>
                </a:lnTo>
                <a:lnTo>
                  <a:pt x="44898" y="567249"/>
                </a:lnTo>
                <a:lnTo>
                  <a:pt x="68658" y="606305"/>
                </a:lnTo>
                <a:lnTo>
                  <a:pt x="96713" y="642121"/>
                </a:lnTo>
                <a:lnTo>
                  <a:pt x="128704" y="674334"/>
                </a:lnTo>
                <a:lnTo>
                  <a:pt x="164274" y="702583"/>
                </a:lnTo>
                <a:lnTo>
                  <a:pt x="203061" y="726508"/>
                </a:lnTo>
                <a:lnTo>
                  <a:pt x="244708" y="745745"/>
                </a:lnTo>
                <a:lnTo>
                  <a:pt x="288856" y="759933"/>
                </a:lnTo>
                <a:lnTo>
                  <a:pt x="335144" y="768712"/>
                </a:lnTo>
                <a:lnTo>
                  <a:pt x="383215" y="771718"/>
                </a:lnTo>
                <a:lnTo>
                  <a:pt x="431286" y="768712"/>
                </a:lnTo>
                <a:lnTo>
                  <a:pt x="477574" y="759933"/>
                </a:lnTo>
                <a:lnTo>
                  <a:pt x="521722" y="745745"/>
                </a:lnTo>
                <a:lnTo>
                  <a:pt x="563369" y="726508"/>
                </a:lnTo>
                <a:lnTo>
                  <a:pt x="602156" y="702583"/>
                </a:lnTo>
                <a:lnTo>
                  <a:pt x="637726" y="674334"/>
                </a:lnTo>
                <a:lnTo>
                  <a:pt x="669717" y="642121"/>
                </a:lnTo>
                <a:lnTo>
                  <a:pt x="697772" y="606305"/>
                </a:lnTo>
                <a:lnTo>
                  <a:pt x="721532" y="567249"/>
                </a:lnTo>
                <a:lnTo>
                  <a:pt x="740636" y="525315"/>
                </a:lnTo>
                <a:lnTo>
                  <a:pt x="754727" y="480863"/>
                </a:lnTo>
                <a:lnTo>
                  <a:pt x="763445" y="434255"/>
                </a:lnTo>
                <a:lnTo>
                  <a:pt x="766430" y="385854"/>
                </a:lnTo>
                <a:lnTo>
                  <a:pt x="763445" y="337454"/>
                </a:lnTo>
                <a:lnTo>
                  <a:pt x="754727" y="290849"/>
                </a:lnTo>
                <a:lnTo>
                  <a:pt x="740636" y="246398"/>
                </a:lnTo>
                <a:lnTo>
                  <a:pt x="721532" y="204465"/>
                </a:lnTo>
                <a:lnTo>
                  <a:pt x="697772" y="165410"/>
                </a:lnTo>
                <a:lnTo>
                  <a:pt x="669717" y="129595"/>
                </a:lnTo>
                <a:lnTo>
                  <a:pt x="637726" y="97383"/>
                </a:lnTo>
                <a:lnTo>
                  <a:pt x="602156" y="69134"/>
                </a:lnTo>
                <a:lnTo>
                  <a:pt x="563369" y="45210"/>
                </a:lnTo>
                <a:lnTo>
                  <a:pt x="521722" y="25973"/>
                </a:lnTo>
                <a:lnTo>
                  <a:pt x="477574" y="11784"/>
                </a:lnTo>
                <a:lnTo>
                  <a:pt x="431286" y="3006"/>
                </a:lnTo>
                <a:lnTo>
                  <a:pt x="383215" y="0"/>
                </a:lnTo>
                <a:close/>
              </a:path>
            </a:pathLst>
          </a:custGeom>
          <a:solidFill>
            <a:srgbClr val="5DA9DD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18" name="object 26">
            <a:extLst>
              <a:ext uri="{FF2B5EF4-FFF2-40B4-BE49-F238E27FC236}">
                <a16:creationId xmlns:a16="http://schemas.microsoft.com/office/drawing/2014/main" id="{1B8DA030-A652-AC45-B227-0F0789FB8DCA}"/>
              </a:ext>
            </a:extLst>
          </p:cNvPr>
          <p:cNvSpPr txBox="1"/>
          <p:nvPr userDrawn="1"/>
        </p:nvSpPr>
        <p:spPr>
          <a:xfrm>
            <a:off x="10249277" y="422952"/>
            <a:ext cx="990387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algn="r">
              <a:spcBef>
                <a:spcPts val="81"/>
              </a:spcBef>
            </a:pPr>
            <a:r>
              <a:rPr sz="879" b="1" spc="9" dirty="0">
                <a:solidFill>
                  <a:srgbClr val="002E6E"/>
                </a:solidFill>
                <a:latin typeface="Century Gothic"/>
                <a:cs typeface="Century Gothic"/>
              </a:rPr>
              <a:t>PUBLIC </a:t>
            </a:r>
            <a:r>
              <a:rPr sz="879" b="1" spc="7" dirty="0">
                <a:solidFill>
                  <a:srgbClr val="002E6E"/>
                </a:solidFill>
                <a:latin typeface="Century Gothic"/>
                <a:cs typeface="Century Gothic"/>
              </a:rPr>
              <a:t>AUDIT</a:t>
            </a:r>
            <a:r>
              <a:rPr sz="879" b="1" spc="-40" dirty="0">
                <a:solidFill>
                  <a:srgbClr val="002E6E"/>
                </a:solidFill>
                <a:latin typeface="Century Gothic"/>
                <a:cs typeface="Century Gothic"/>
              </a:rPr>
              <a:t> </a:t>
            </a:r>
            <a:r>
              <a:rPr sz="879" b="1" spc="7" dirty="0">
                <a:solidFill>
                  <a:srgbClr val="002E6E"/>
                </a:solidFill>
                <a:latin typeface="Century Gothic"/>
                <a:cs typeface="Century Gothic"/>
              </a:rPr>
              <a:t>ACT</a:t>
            </a:r>
            <a:endParaRPr sz="879" dirty="0">
              <a:latin typeface="Century Gothic"/>
              <a:cs typeface="Century Gothic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3189DD6C-EAB2-0145-B669-99A04CFECD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73522" y="302974"/>
            <a:ext cx="417313" cy="37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86412" y="6355916"/>
            <a:ext cx="4113487" cy="365415"/>
          </a:xfrm>
        </p:spPr>
        <p:txBody>
          <a:bodyPr/>
          <a:lstStyle>
            <a:lvl1pPr algn="r">
              <a:defRPr/>
            </a:lvl1pPr>
          </a:lstStyle>
          <a:p>
            <a:pPr defTabSz="945335"/>
            <a:r>
              <a:rPr lang="en-US" b="1" baseline="3000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en-US" b="1" baseline="300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43856" y="6355916"/>
            <a:ext cx="509876" cy="365415"/>
          </a:xfrm>
        </p:spPr>
        <p:txBody>
          <a:bodyPr/>
          <a:lstStyle/>
          <a:p>
            <a:pPr defTabSz="945335"/>
            <a:fld id="{E6D70A86-45BC-403B-81AA-E7ADA8038DE0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 defTabSz="945335"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1981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1</a:t>
            </a:r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EAF42-1D36-4B9D-9261-FC214B5851E2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901598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laptop, computer, black, food&#10;&#10;Description automatically generated">
            <a:extLst>
              <a:ext uri="{FF2B5EF4-FFF2-40B4-BE49-F238E27FC236}">
                <a16:creationId xmlns:a16="http://schemas.microsoft.com/office/drawing/2014/main" id="{337E78D4-59A2-4180-A827-F4B0EAE959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" y="0"/>
            <a:ext cx="12181173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82DA751-CA3A-435D-96BC-C5F7A9D66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259771"/>
            <a:ext cx="10515599" cy="1037968"/>
          </a:xfrm>
        </p:spPr>
        <p:txBody>
          <a:bodyPr>
            <a:normAutofit/>
          </a:bodyPr>
          <a:lstStyle>
            <a:lvl1pPr>
              <a:defRPr sz="1800" b="1">
                <a:solidFill>
                  <a:srgbClr val="002E6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4D0C36D-E6E5-4852-84B0-F40A8C513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3" y="1660871"/>
            <a:ext cx="10515599" cy="4351339"/>
          </a:xfrm>
        </p:spPr>
        <p:txBody>
          <a:bodyPr>
            <a:normAutofit/>
          </a:bodyPr>
          <a:lstStyle>
            <a:lvl1pPr>
              <a:defRPr sz="1349"/>
            </a:lvl1pPr>
            <a:lvl2pPr>
              <a:defRPr sz="1125"/>
            </a:lvl2pPr>
            <a:lvl3pPr>
              <a:defRPr sz="1012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8C8E24B-2448-4CC2-A4A9-758C9CBA6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2965" y="6307958"/>
            <a:ext cx="611659" cy="365125"/>
          </a:xfrm>
        </p:spPr>
        <p:txBody>
          <a:bodyPr/>
          <a:lstStyle>
            <a:lvl1pPr>
              <a:defRPr sz="933" b="1">
                <a:solidFill>
                  <a:schemeClr val="bg1"/>
                </a:solidFill>
              </a:defRPr>
            </a:lvl1pPr>
          </a:lstStyle>
          <a:p>
            <a:fld id="{53EADA4A-DA50-4CC1-B86B-06BC50954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8736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y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90014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y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43468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3225800"/>
            <a:ext cx="12192000" cy="3632200"/>
          </a:xfrm>
          <a:prstGeom prst="rect">
            <a:avLst/>
          </a:prstGeom>
          <a:gradFill flip="none" rotWithShape="1">
            <a:gsLst>
              <a:gs pos="44000">
                <a:srgbClr val="CBCBCB">
                  <a:alpha val="22000"/>
                </a:srgbClr>
              </a:gs>
              <a:gs pos="100000">
                <a:srgbClr val="5F5F5F">
                  <a:alpha val="1900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95"/>
            <a:endParaRPr lang="en-US" sz="2399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4987990"/>
            <a:ext cx="10363200" cy="610820"/>
          </a:xfrm>
        </p:spPr>
        <p:txBody>
          <a:bodyPr/>
          <a:lstStyle>
            <a:lvl1pPr algn="ctr">
              <a:defRPr lang="en-US" sz="3999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509360"/>
            <a:ext cx="8534401" cy="764440"/>
          </a:xfrm>
        </p:spPr>
        <p:txBody>
          <a:bodyPr>
            <a:normAutofit/>
          </a:bodyPr>
          <a:lstStyle>
            <a:lvl1pPr marL="0" indent="0" algn="ctr">
              <a:buNone/>
              <a:defRPr lang="en-US" sz="2399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609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2858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682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0752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3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1pPr>
            <a:lvl2pPr marL="609422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84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267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4pPr>
            <a:lvl5pPr marL="2437689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5pPr>
            <a:lvl6pPr marL="3047111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6pPr>
            <a:lvl7pPr marL="3656534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7pPr>
            <a:lvl8pPr marL="4265955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8pPr>
            <a:lvl9pPr marL="4875378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6213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5130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22" indent="0">
              <a:buNone/>
              <a:defRPr sz="2666" b="1"/>
            </a:lvl2pPr>
            <a:lvl3pPr marL="1218845" indent="0">
              <a:buNone/>
              <a:defRPr sz="2399" b="1"/>
            </a:lvl3pPr>
            <a:lvl4pPr marL="1828267" indent="0">
              <a:buNone/>
              <a:defRPr sz="2133" b="1"/>
            </a:lvl4pPr>
            <a:lvl5pPr marL="2437689" indent="0">
              <a:buNone/>
              <a:defRPr sz="2133" b="1"/>
            </a:lvl5pPr>
            <a:lvl6pPr marL="3047111" indent="0">
              <a:buNone/>
              <a:defRPr sz="2133" b="1"/>
            </a:lvl6pPr>
            <a:lvl7pPr marL="3656534" indent="0">
              <a:buNone/>
              <a:defRPr sz="2133" b="1"/>
            </a:lvl7pPr>
            <a:lvl8pPr marL="4265955" indent="0">
              <a:buNone/>
              <a:defRPr sz="2133" b="1"/>
            </a:lvl8pPr>
            <a:lvl9pPr marL="48753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22" indent="0">
              <a:buNone/>
              <a:defRPr sz="2666" b="1"/>
            </a:lvl2pPr>
            <a:lvl3pPr marL="1218845" indent="0">
              <a:buNone/>
              <a:defRPr sz="2399" b="1"/>
            </a:lvl3pPr>
            <a:lvl4pPr marL="1828267" indent="0">
              <a:buNone/>
              <a:defRPr sz="2133" b="1"/>
            </a:lvl4pPr>
            <a:lvl5pPr marL="2437689" indent="0">
              <a:buNone/>
              <a:defRPr sz="2133" b="1"/>
            </a:lvl5pPr>
            <a:lvl6pPr marL="3047111" indent="0">
              <a:buNone/>
              <a:defRPr sz="2133" b="1"/>
            </a:lvl6pPr>
            <a:lvl7pPr marL="3656534" indent="0">
              <a:buNone/>
              <a:defRPr sz="2133" b="1"/>
            </a:lvl7pPr>
            <a:lvl8pPr marL="4265955" indent="0">
              <a:buNone/>
              <a:defRPr sz="2133" b="1"/>
            </a:lvl8pPr>
            <a:lvl9pPr marL="48753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349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455" y="1122142"/>
            <a:ext cx="9143095" cy="2388143"/>
          </a:xfrm>
        </p:spPr>
        <p:txBody>
          <a:bodyPr anchor="b"/>
          <a:lstStyle>
            <a:lvl1pPr algn="ctr">
              <a:defRPr sz="5437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455" y="3602356"/>
            <a:ext cx="9143095" cy="1655876"/>
          </a:xfrm>
        </p:spPr>
        <p:txBody>
          <a:bodyPr/>
          <a:lstStyle>
            <a:lvl1pPr marL="0" indent="0" algn="ctr">
              <a:buNone/>
              <a:defRPr sz="2175"/>
            </a:lvl1pPr>
            <a:lvl2pPr marL="414294" indent="0" algn="ctr">
              <a:buNone/>
              <a:defRPr sz="1812"/>
            </a:lvl2pPr>
            <a:lvl3pPr marL="828587" indent="0" algn="ctr">
              <a:buNone/>
              <a:defRPr sz="1631"/>
            </a:lvl3pPr>
            <a:lvl4pPr marL="1242881" indent="0" algn="ctr">
              <a:buNone/>
              <a:defRPr sz="1450"/>
            </a:lvl4pPr>
            <a:lvl5pPr marL="1657175" indent="0" algn="ctr">
              <a:buNone/>
              <a:defRPr sz="1450"/>
            </a:lvl5pPr>
            <a:lvl6pPr marL="2071468" indent="0" algn="ctr">
              <a:buNone/>
              <a:defRPr sz="1450"/>
            </a:lvl6pPr>
            <a:lvl7pPr marL="2485762" indent="0" algn="ctr">
              <a:buNone/>
              <a:defRPr sz="1450"/>
            </a:lvl7pPr>
            <a:lvl8pPr marL="2900055" indent="0" algn="ctr">
              <a:buNone/>
              <a:defRPr sz="1450"/>
            </a:lvl8pPr>
            <a:lvl9pPr marL="3314350" indent="0" algn="ctr">
              <a:buNone/>
              <a:defRPr sz="145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45335"/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45335"/>
            <a:r>
              <a:rPr lang="en-ZA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45335"/>
            <a:fld id="{08F18AB6-A038-44EF-A20A-71D7743864F4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 defTabSz="945335"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" y="1123"/>
            <a:ext cx="12191490" cy="685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4244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1" cy="715961"/>
          </a:xfrm>
        </p:spPr>
        <p:txBody>
          <a:bodyPr>
            <a:normAutofit/>
          </a:bodyPr>
          <a:lstStyle>
            <a:lvl1pPr algn="l">
              <a:defRPr sz="3732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019002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1" cy="715961"/>
          </a:xfrm>
        </p:spPr>
        <p:txBody>
          <a:bodyPr>
            <a:normAutofit/>
          </a:bodyPr>
          <a:lstStyle>
            <a:lvl1pPr algn="l">
              <a:defRPr sz="3732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90600"/>
            <a:ext cx="10972801" cy="508000"/>
          </a:xfrm>
        </p:spPr>
        <p:txBody>
          <a:bodyPr>
            <a:noAutofit/>
          </a:bodyPr>
          <a:lstStyle>
            <a:lvl1pPr marL="0" indent="0">
              <a:buNone/>
              <a:defRPr sz="1866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2842333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2475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273050"/>
            <a:ext cx="4011084" cy="1162051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6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4" y="1435103"/>
            <a:ext cx="4011084" cy="4691063"/>
          </a:xfrm>
        </p:spPr>
        <p:txBody>
          <a:bodyPr/>
          <a:lstStyle>
            <a:lvl1pPr marL="0" indent="0">
              <a:buNone/>
              <a:defRPr sz="1866"/>
            </a:lvl1pPr>
            <a:lvl2pPr marL="609422" indent="0">
              <a:buNone/>
              <a:defRPr sz="1600"/>
            </a:lvl2pPr>
            <a:lvl3pPr marL="1218845" indent="0">
              <a:buNone/>
              <a:defRPr sz="1333"/>
            </a:lvl3pPr>
            <a:lvl4pPr marL="1828267" indent="0">
              <a:buNone/>
              <a:defRPr sz="1200"/>
            </a:lvl4pPr>
            <a:lvl5pPr marL="2437689" indent="0">
              <a:buNone/>
              <a:defRPr sz="1200"/>
            </a:lvl5pPr>
            <a:lvl6pPr marL="3047111" indent="0">
              <a:buNone/>
              <a:defRPr sz="1200"/>
            </a:lvl6pPr>
            <a:lvl7pPr marL="3656534" indent="0">
              <a:buNone/>
              <a:defRPr sz="1200"/>
            </a:lvl7pPr>
            <a:lvl8pPr marL="4265955" indent="0">
              <a:buNone/>
              <a:defRPr sz="1200"/>
            </a:lvl8pPr>
            <a:lvl9pPr marL="48753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66557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2"/>
            <a:ext cx="7315200" cy="566739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266"/>
            </a:lvl1pPr>
            <a:lvl2pPr marL="609422" indent="0">
              <a:buNone/>
              <a:defRPr sz="3732"/>
            </a:lvl2pPr>
            <a:lvl3pPr marL="1218845" indent="0">
              <a:buNone/>
              <a:defRPr sz="3199"/>
            </a:lvl3pPr>
            <a:lvl4pPr marL="1828267" indent="0">
              <a:buNone/>
              <a:defRPr sz="2666"/>
            </a:lvl4pPr>
            <a:lvl5pPr marL="2437689" indent="0">
              <a:buNone/>
              <a:defRPr sz="2666"/>
            </a:lvl5pPr>
            <a:lvl6pPr marL="3047111" indent="0">
              <a:buNone/>
              <a:defRPr sz="2666"/>
            </a:lvl6pPr>
            <a:lvl7pPr marL="3656534" indent="0">
              <a:buNone/>
              <a:defRPr sz="2666"/>
            </a:lvl7pPr>
            <a:lvl8pPr marL="4265955" indent="0">
              <a:buNone/>
              <a:defRPr sz="2666"/>
            </a:lvl8pPr>
            <a:lvl9pPr marL="4875378" indent="0">
              <a:buNone/>
              <a:defRPr sz="266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40"/>
            <a:ext cx="7315200" cy="804863"/>
          </a:xfrm>
        </p:spPr>
        <p:txBody>
          <a:bodyPr/>
          <a:lstStyle>
            <a:lvl1pPr marL="0" indent="0">
              <a:buNone/>
              <a:defRPr sz="1866"/>
            </a:lvl1pPr>
            <a:lvl2pPr marL="609422" indent="0">
              <a:buNone/>
              <a:defRPr sz="1600"/>
            </a:lvl2pPr>
            <a:lvl3pPr marL="1218845" indent="0">
              <a:buNone/>
              <a:defRPr sz="1333"/>
            </a:lvl3pPr>
            <a:lvl4pPr marL="1828267" indent="0">
              <a:buNone/>
              <a:defRPr sz="1200"/>
            </a:lvl4pPr>
            <a:lvl5pPr marL="2437689" indent="0">
              <a:buNone/>
              <a:defRPr sz="1200"/>
            </a:lvl5pPr>
            <a:lvl6pPr marL="3047111" indent="0">
              <a:buNone/>
              <a:defRPr sz="1200"/>
            </a:lvl6pPr>
            <a:lvl7pPr marL="3656534" indent="0">
              <a:buNone/>
              <a:defRPr sz="1200"/>
            </a:lvl7pPr>
            <a:lvl8pPr marL="4265955" indent="0">
              <a:buNone/>
              <a:defRPr sz="1200"/>
            </a:lvl8pPr>
            <a:lvl9pPr marL="48753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29572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45044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282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1" cy="715961"/>
          </a:xfrm>
        </p:spPr>
        <p:txBody>
          <a:bodyPr>
            <a:normAutofit/>
          </a:bodyPr>
          <a:lstStyle>
            <a:lvl1pPr algn="l">
              <a:defRPr sz="3732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90600"/>
            <a:ext cx="10972801" cy="508000"/>
          </a:xfrm>
        </p:spPr>
        <p:txBody>
          <a:bodyPr>
            <a:noAutofit/>
          </a:bodyPr>
          <a:lstStyle>
            <a:lvl1pPr marL="0" indent="0">
              <a:buNone/>
              <a:defRPr sz="1866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51805193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bg>
      <p:bgPr>
        <a:gradFill flip="none" rotWithShape="1">
          <a:gsLst>
            <a:gs pos="81000">
              <a:schemeClr val="bg1">
                <a:lumMod val="95000"/>
              </a:schemeClr>
            </a:gs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2"/>
            <a:ext cx="6705600" cy="711081"/>
          </a:xfrm>
        </p:spPr>
        <p:txBody>
          <a:bodyPr>
            <a:noAutofit/>
          </a:bodyPr>
          <a:lstStyle>
            <a:lvl1pPr>
              <a:defRPr sz="35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0000" y="6356354"/>
            <a:ext cx="762001" cy="365125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0" tIns="91440" rIns="0" bIns="91440" numCol="1" anchor="ctr" anchorCtr="1" compatLnSpc="1">
            <a:prstTxWarp prst="textNoShape">
              <a:avLst/>
            </a:prstTxWarp>
          </a:bodyPr>
          <a:lstStyle>
            <a:lvl1pPr algn="r">
              <a:defRPr lang="en-US" sz="1400" kern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6E69268-9C8B-4EBF-A9EE-DC5DC2D48DC3}" type="slidenum">
              <a:rPr lang="es-UY" smtClean="0"/>
              <a:pPr/>
              <a:t>‹#›</a:t>
            </a:fld>
            <a:endParaRPr lang="es-UY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480301" y="362139"/>
            <a:ext cx="4114800" cy="533400"/>
          </a:xfrm>
        </p:spPr>
        <p:txBody>
          <a:bodyPr anchor="ctr">
            <a:noAutofit/>
          </a:bodyPr>
          <a:lstStyle>
            <a:lvl1pPr marL="0" indent="0" algn="r">
              <a:buNone/>
              <a:defRPr sz="1999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Breadcrumb 1 &gt; Breadcrumb 2</a:t>
            </a:r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311461227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Left Clipart Right">
    <p:bg>
      <p:bgPr>
        <a:solidFill>
          <a:schemeClr val="bg1">
            <a:lumMod val="9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84391" y="1066800"/>
            <a:ext cx="4192092" cy="762000"/>
          </a:xfrm>
        </p:spPr>
        <p:txBody>
          <a:bodyPr>
            <a:noAutofit/>
          </a:bodyPr>
          <a:lstStyle>
            <a:lvl1pPr>
              <a:defRPr sz="3999" b="1"/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4"/>
          </p:nvPr>
        </p:nvSpPr>
        <p:spPr>
          <a:xfrm>
            <a:off x="684391" y="2057400"/>
            <a:ext cx="4192092" cy="381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392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455" y="1122142"/>
            <a:ext cx="9143095" cy="2388143"/>
          </a:xfrm>
        </p:spPr>
        <p:txBody>
          <a:bodyPr anchor="b"/>
          <a:lstStyle>
            <a:lvl1pPr algn="ctr">
              <a:defRPr sz="5437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455" y="3602356"/>
            <a:ext cx="9143095" cy="1655876"/>
          </a:xfrm>
        </p:spPr>
        <p:txBody>
          <a:bodyPr/>
          <a:lstStyle>
            <a:lvl1pPr marL="0" indent="0" algn="ctr">
              <a:buNone/>
              <a:defRPr sz="2175"/>
            </a:lvl1pPr>
            <a:lvl2pPr marL="414294" indent="0" algn="ctr">
              <a:buNone/>
              <a:defRPr sz="1812"/>
            </a:lvl2pPr>
            <a:lvl3pPr marL="828587" indent="0" algn="ctr">
              <a:buNone/>
              <a:defRPr sz="1631"/>
            </a:lvl3pPr>
            <a:lvl4pPr marL="1242881" indent="0" algn="ctr">
              <a:buNone/>
              <a:defRPr sz="1450"/>
            </a:lvl4pPr>
            <a:lvl5pPr marL="1657175" indent="0" algn="ctr">
              <a:buNone/>
              <a:defRPr sz="1450"/>
            </a:lvl5pPr>
            <a:lvl6pPr marL="2071468" indent="0" algn="ctr">
              <a:buNone/>
              <a:defRPr sz="1450"/>
            </a:lvl6pPr>
            <a:lvl7pPr marL="2485762" indent="0" algn="ctr">
              <a:buNone/>
              <a:defRPr sz="1450"/>
            </a:lvl7pPr>
            <a:lvl8pPr marL="2900055" indent="0" algn="ctr">
              <a:buNone/>
              <a:defRPr sz="1450"/>
            </a:lvl8pPr>
            <a:lvl9pPr marL="3314350" indent="0" algn="ctr">
              <a:buNone/>
              <a:defRPr sz="145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86412" y="6355916"/>
            <a:ext cx="4113487" cy="365415"/>
          </a:xfrm>
        </p:spPr>
        <p:txBody>
          <a:bodyPr/>
          <a:lstStyle>
            <a:lvl1pPr algn="r">
              <a:defRPr/>
            </a:lvl1pPr>
          </a:lstStyle>
          <a:p>
            <a:pPr defTabSz="945335"/>
            <a:r>
              <a:rPr lang="en-US" b="1" baseline="3000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en-US" b="1" baseline="300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43856" y="6355916"/>
            <a:ext cx="509876" cy="365415"/>
          </a:xfrm>
        </p:spPr>
        <p:txBody>
          <a:bodyPr/>
          <a:lstStyle/>
          <a:p>
            <a:pPr defTabSz="945335"/>
            <a:fld id="{E6D70A86-45BC-403B-81AA-E7ADA8038DE0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 defTabSz="945335"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9485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model2">
    <p:bg>
      <p:bgPr>
        <a:gradFill flip="none" rotWithShape="1">
          <a:gsLst>
            <a:gs pos="55000">
              <a:srgbClr val="1181AE"/>
            </a:gs>
            <a:gs pos="0">
              <a:srgbClr val="1181AE"/>
            </a:gs>
            <a:gs pos="100000">
              <a:srgbClr val="09547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18672" y="2870634"/>
            <a:ext cx="5932223" cy="711081"/>
          </a:xfrm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/>
              <a:t>SlideModel.com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80808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80808">
                    <a:tint val="75000"/>
                  </a:srgbClr>
                </a:solidFill>
              </a:rPr>
              <a:t>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>
                <a:solidFill>
                  <a:srgbClr val="080808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8080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6276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y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12">
            <a:extLst>
              <a:ext uri="{FF2B5EF4-FFF2-40B4-BE49-F238E27FC236}">
                <a16:creationId xmlns:a16="http://schemas.microsoft.com/office/drawing/2014/main" id="{1BADC03F-F4F9-4349-994A-A87FB49B9DF4}"/>
              </a:ext>
            </a:extLst>
          </p:cNvPr>
          <p:cNvSpPr/>
          <p:nvPr userDrawn="1"/>
        </p:nvSpPr>
        <p:spPr>
          <a:xfrm>
            <a:off x="11508801" y="6467009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rgbClr val="947E68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7B38126-4095-904A-BEAC-BB0CA49DC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799" y="6433511"/>
            <a:ext cx="480000" cy="240000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0498493-0237-CE4D-A993-E78AA3413DE3}"/>
              </a:ext>
            </a:extLst>
          </p:cNvPr>
          <p:cNvSpPr/>
          <p:nvPr userDrawn="1"/>
        </p:nvSpPr>
        <p:spPr>
          <a:xfrm>
            <a:off x="249375" y="262009"/>
            <a:ext cx="480000" cy="480000"/>
          </a:xfrm>
          <a:prstGeom prst="ellipse">
            <a:avLst/>
          </a:prstGeom>
          <a:solidFill>
            <a:srgbClr val="947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0" name="Graphic 25">
            <a:extLst>
              <a:ext uri="{FF2B5EF4-FFF2-40B4-BE49-F238E27FC236}">
                <a16:creationId xmlns:a16="http://schemas.microsoft.com/office/drawing/2014/main" id="{81990374-2C0B-3A4D-9CE1-D0A0B06570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379" t="12716" r="6553" b="16292"/>
          <a:stretch/>
        </p:blipFill>
        <p:spPr>
          <a:xfrm>
            <a:off x="309568" y="335200"/>
            <a:ext cx="359613" cy="3013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F75B19-19B1-3D47-89A3-9248BDC4E3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504648"/>
            <a:ext cx="2184275" cy="6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6596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rateg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80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y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50498493-0237-CE4D-A993-E78AA3413DE3}"/>
              </a:ext>
            </a:extLst>
          </p:cNvPr>
          <p:cNvSpPr/>
          <p:nvPr/>
        </p:nvSpPr>
        <p:spPr>
          <a:xfrm>
            <a:off x="249375" y="262009"/>
            <a:ext cx="480000" cy="480000"/>
          </a:xfrm>
          <a:prstGeom prst="ellipse">
            <a:avLst/>
          </a:prstGeom>
          <a:solidFill>
            <a:srgbClr val="B422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300A48F4-E5D3-3B44-A983-85324A7812AF}"/>
              </a:ext>
            </a:extLst>
          </p:cNvPr>
          <p:cNvSpPr/>
          <p:nvPr userDrawn="1"/>
        </p:nvSpPr>
        <p:spPr>
          <a:xfrm>
            <a:off x="11508801" y="6500008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36AE912-7BBF-2846-8AF2-20DF2CAD8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466509"/>
            <a:ext cx="480000" cy="240000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4" name="Graphic 153">
            <a:extLst>
              <a:ext uri="{FF2B5EF4-FFF2-40B4-BE49-F238E27FC236}">
                <a16:creationId xmlns:a16="http://schemas.microsoft.com/office/drawing/2014/main" id="{E192CCE6-4C05-FB40-84FB-AAEBC61665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81910" y="349291"/>
            <a:ext cx="278021" cy="304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F75B19-19B1-3D47-89A3-9248BDC4E3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549473"/>
            <a:ext cx="2184275" cy="6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56616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y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2">
            <a:extLst>
              <a:ext uri="{FF2B5EF4-FFF2-40B4-BE49-F238E27FC236}">
                <a16:creationId xmlns:a16="http://schemas.microsoft.com/office/drawing/2014/main" id="{300A48F4-E5D3-3B44-A983-85324A7812AF}"/>
              </a:ext>
            </a:extLst>
          </p:cNvPr>
          <p:cNvSpPr/>
          <p:nvPr userDrawn="1"/>
        </p:nvSpPr>
        <p:spPr>
          <a:xfrm>
            <a:off x="11508801" y="6497752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rgbClr val="ABD693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36AE912-7BBF-2846-8AF2-20DF2CAD8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472720"/>
            <a:ext cx="480000" cy="240000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0C9BF89-7B94-044F-9AA2-4A7019365A78}"/>
              </a:ext>
            </a:extLst>
          </p:cNvPr>
          <p:cNvGrpSpPr/>
          <p:nvPr userDrawn="1"/>
        </p:nvGrpSpPr>
        <p:grpSpPr>
          <a:xfrm>
            <a:off x="264175" y="235251"/>
            <a:ext cx="480000" cy="480000"/>
            <a:chOff x="4821057" y="3669690"/>
            <a:chExt cx="571500" cy="57150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87D143F-3660-384E-854A-9F414C78F1D6}"/>
                </a:ext>
              </a:extLst>
            </p:cNvPr>
            <p:cNvSpPr/>
            <p:nvPr/>
          </p:nvSpPr>
          <p:spPr>
            <a:xfrm>
              <a:off x="4821057" y="3669690"/>
              <a:ext cx="571500" cy="571500"/>
            </a:xfrm>
            <a:prstGeom prst="ellipse">
              <a:avLst/>
            </a:prstGeom>
            <a:solidFill>
              <a:srgbClr val="ABD6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24" name="Graphic 181">
              <a:extLst>
                <a:ext uri="{FF2B5EF4-FFF2-40B4-BE49-F238E27FC236}">
                  <a16:creationId xmlns:a16="http://schemas.microsoft.com/office/drawing/2014/main" id="{8AC2688E-E8AC-754A-837D-8346668389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4929748" y="3736567"/>
              <a:ext cx="356236" cy="35887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AF75B19-19B1-3D47-89A3-9248BDC4E3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549472"/>
            <a:ext cx="2184275" cy="6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288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y gre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2">
            <a:extLst>
              <a:ext uri="{FF2B5EF4-FFF2-40B4-BE49-F238E27FC236}">
                <a16:creationId xmlns:a16="http://schemas.microsoft.com/office/drawing/2014/main" id="{300A48F4-E5D3-3B44-A983-85324A7812AF}"/>
              </a:ext>
            </a:extLst>
          </p:cNvPr>
          <p:cNvSpPr/>
          <p:nvPr userDrawn="1"/>
        </p:nvSpPr>
        <p:spPr>
          <a:xfrm>
            <a:off x="11508801" y="6408995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rgbClr val="ABD693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36AE912-7BBF-2846-8AF2-20DF2CAD8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383963"/>
            <a:ext cx="480000" cy="240000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0C9BF89-7B94-044F-9AA2-4A7019365A78}"/>
              </a:ext>
            </a:extLst>
          </p:cNvPr>
          <p:cNvGrpSpPr/>
          <p:nvPr userDrawn="1"/>
        </p:nvGrpSpPr>
        <p:grpSpPr>
          <a:xfrm>
            <a:off x="262261" y="232899"/>
            <a:ext cx="480000" cy="480000"/>
            <a:chOff x="4821057" y="3669690"/>
            <a:chExt cx="571500" cy="5715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87D143F-3660-384E-854A-9F414C78F1D6}"/>
                </a:ext>
              </a:extLst>
            </p:cNvPr>
            <p:cNvSpPr/>
            <p:nvPr/>
          </p:nvSpPr>
          <p:spPr>
            <a:xfrm>
              <a:off x="4821057" y="3669690"/>
              <a:ext cx="571500" cy="571500"/>
            </a:xfrm>
            <a:prstGeom prst="ellipse">
              <a:avLst/>
            </a:prstGeom>
            <a:solidFill>
              <a:srgbClr val="ABD6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24" name="Graphic 181">
              <a:extLst>
                <a:ext uri="{FF2B5EF4-FFF2-40B4-BE49-F238E27FC236}">
                  <a16:creationId xmlns:a16="http://schemas.microsoft.com/office/drawing/2014/main" id="{8AC2688E-E8AC-754A-837D-8346668389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4929748" y="3736567"/>
              <a:ext cx="356236" cy="35887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AF75B19-19B1-3D47-89A3-9248BDC4E3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468788"/>
            <a:ext cx="2184275" cy="6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28317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2">
            <a:extLst>
              <a:ext uri="{FF2B5EF4-FFF2-40B4-BE49-F238E27FC236}">
                <a16:creationId xmlns:a16="http://schemas.microsoft.com/office/drawing/2014/main" id="{300A48F4-E5D3-3B44-A983-85324A7812AF}"/>
              </a:ext>
            </a:extLst>
          </p:cNvPr>
          <p:cNvSpPr/>
          <p:nvPr userDrawn="1"/>
        </p:nvSpPr>
        <p:spPr>
          <a:xfrm>
            <a:off x="11508801" y="6491541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rgbClr val="5DA9DD"/>
          </a:solidFill>
        </p:spPr>
        <p:txBody>
          <a:bodyPr wrap="square" lIns="0" tIns="0" rIns="0" bIns="0" rtlCol="0"/>
          <a:lstStyle/>
          <a:p>
            <a:endParaRPr sz="496" dirty="0">
              <a:solidFill>
                <a:schemeClr val="bg1"/>
              </a:solidFill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36AE912-7BBF-2846-8AF2-20DF2CAD8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466509"/>
            <a:ext cx="480000" cy="240000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26D85FB-4DE1-674D-828B-DAF15E1D5148}"/>
              </a:ext>
            </a:extLst>
          </p:cNvPr>
          <p:cNvGrpSpPr/>
          <p:nvPr userDrawn="1"/>
        </p:nvGrpSpPr>
        <p:grpSpPr>
          <a:xfrm>
            <a:off x="262899" y="189244"/>
            <a:ext cx="480000" cy="480000"/>
            <a:chOff x="6117841" y="756673"/>
            <a:chExt cx="571500" cy="571500"/>
          </a:xfrm>
          <a:solidFill>
            <a:schemeClr val="accent5"/>
          </a:solidFill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A00C090-BFA2-AF4E-AF7C-8BC62BFC7B83}"/>
                </a:ext>
              </a:extLst>
            </p:cNvPr>
            <p:cNvSpPr/>
            <p:nvPr/>
          </p:nvSpPr>
          <p:spPr>
            <a:xfrm>
              <a:off x="6117841" y="756673"/>
              <a:ext cx="571500" cy="571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23" name="Graphic 151">
              <a:extLst>
                <a:ext uri="{FF2B5EF4-FFF2-40B4-BE49-F238E27FC236}">
                  <a16:creationId xmlns:a16="http://schemas.microsoft.com/office/drawing/2014/main" id="{C497688C-7DFC-E242-931C-BD748D917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6209225" y="877918"/>
              <a:ext cx="388731" cy="329009"/>
            </a:xfrm>
            <a:prstGeom prst="rect">
              <a:avLst/>
            </a:prstGeom>
            <a:grpFill/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AF75B19-19B1-3D47-89A3-9248BDC4E3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549473"/>
            <a:ext cx="2184275" cy="6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1385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y head and f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36AE912-7BBF-2846-8AF2-20DF2CAD8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392429"/>
            <a:ext cx="480000" cy="240000"/>
          </a:xfrm>
        </p:spPr>
        <p:txBody>
          <a:bodyPr lIns="0" tIns="0" rIns="0" bIns="0"/>
          <a:lstStyle>
            <a:lvl1pPr>
              <a:defRPr sz="800" b="1">
                <a:solidFill>
                  <a:srgbClr val="003B79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0333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y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2">
            <a:extLst>
              <a:ext uri="{FF2B5EF4-FFF2-40B4-BE49-F238E27FC236}">
                <a16:creationId xmlns:a16="http://schemas.microsoft.com/office/drawing/2014/main" id="{300A48F4-E5D3-3B44-A983-85324A7812AF}"/>
              </a:ext>
            </a:extLst>
          </p:cNvPr>
          <p:cNvSpPr/>
          <p:nvPr userDrawn="1"/>
        </p:nvSpPr>
        <p:spPr>
          <a:xfrm>
            <a:off x="11508801" y="6408995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rgbClr val="00A88E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36AE912-7BBF-2846-8AF2-20DF2CAD8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383963"/>
            <a:ext cx="480000" cy="240000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3892DA2-E5AD-ED4D-8D25-53340ABE6769}"/>
              </a:ext>
            </a:extLst>
          </p:cNvPr>
          <p:cNvGrpSpPr/>
          <p:nvPr userDrawn="1"/>
        </p:nvGrpSpPr>
        <p:grpSpPr>
          <a:xfrm>
            <a:off x="200803" y="228248"/>
            <a:ext cx="480000" cy="480000"/>
            <a:chOff x="5469449" y="3669690"/>
            <a:chExt cx="571500" cy="571500"/>
          </a:xfrm>
          <a:solidFill>
            <a:schemeClr val="accent2"/>
          </a:solidFill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B589280-69BC-AF4B-9F87-208F191AB942}"/>
                </a:ext>
              </a:extLst>
            </p:cNvPr>
            <p:cNvSpPr/>
            <p:nvPr/>
          </p:nvSpPr>
          <p:spPr>
            <a:xfrm>
              <a:off x="5469449" y="3669690"/>
              <a:ext cx="571500" cy="571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21" name="Graphic 177">
              <a:extLst>
                <a:ext uri="{FF2B5EF4-FFF2-40B4-BE49-F238E27FC236}">
                  <a16:creationId xmlns:a16="http://schemas.microsoft.com/office/drawing/2014/main" id="{49604D3A-56DC-9544-9227-5CA5DDB97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5584608" y="3774980"/>
              <a:ext cx="387165" cy="334058"/>
            </a:xfrm>
            <a:prstGeom prst="rect">
              <a:avLst/>
            </a:prstGeom>
            <a:grpFill/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AF75B19-19B1-3D47-89A3-9248BDC4E3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477753"/>
            <a:ext cx="2184275" cy="6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7924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y te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2">
            <a:extLst>
              <a:ext uri="{FF2B5EF4-FFF2-40B4-BE49-F238E27FC236}">
                <a16:creationId xmlns:a16="http://schemas.microsoft.com/office/drawing/2014/main" id="{300A48F4-E5D3-3B44-A983-85324A7812AF}"/>
              </a:ext>
            </a:extLst>
          </p:cNvPr>
          <p:cNvSpPr/>
          <p:nvPr userDrawn="1"/>
        </p:nvSpPr>
        <p:spPr>
          <a:xfrm>
            <a:off x="11508801" y="6491541"/>
            <a:ext cx="683104" cy="177515"/>
          </a:xfrm>
          <a:custGeom>
            <a:avLst/>
            <a:gdLst/>
            <a:ahLst/>
            <a:cxnLst/>
            <a:rect l="l" t="t" r="r" b="b"/>
            <a:pathLst>
              <a:path w="1126490" h="292734">
                <a:moveTo>
                  <a:pt x="0" y="292160"/>
                </a:moveTo>
                <a:lnTo>
                  <a:pt x="1125940" y="292160"/>
                </a:lnTo>
                <a:lnTo>
                  <a:pt x="1125940" y="0"/>
                </a:lnTo>
                <a:lnTo>
                  <a:pt x="0" y="0"/>
                </a:lnTo>
                <a:lnTo>
                  <a:pt x="0" y="292160"/>
                </a:lnTo>
                <a:close/>
              </a:path>
            </a:pathLst>
          </a:custGeom>
          <a:solidFill>
            <a:srgbClr val="00A88E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36AE912-7BBF-2846-8AF2-20DF2CAD8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801" y="6466509"/>
            <a:ext cx="480000" cy="240000"/>
          </a:xfrm>
        </p:spPr>
        <p:txBody>
          <a:bodyPr lIns="0" tIns="0" rIns="0" bIns="0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5DE2A05D-7D62-8D4D-AF9C-3DD3316D51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object 23">
            <a:extLst>
              <a:ext uri="{FF2B5EF4-FFF2-40B4-BE49-F238E27FC236}">
                <a16:creationId xmlns:a16="http://schemas.microsoft.com/office/drawing/2014/main" id="{AD072E00-A800-5F4A-8E86-1857A4E384C2}"/>
              </a:ext>
            </a:extLst>
          </p:cNvPr>
          <p:cNvSpPr/>
          <p:nvPr userDrawn="1"/>
        </p:nvSpPr>
        <p:spPr>
          <a:xfrm>
            <a:off x="272072" y="241447"/>
            <a:ext cx="480000" cy="480000"/>
          </a:xfrm>
          <a:custGeom>
            <a:avLst/>
            <a:gdLst/>
            <a:ahLst/>
            <a:cxnLst/>
            <a:rect l="l" t="t" r="r" b="b"/>
            <a:pathLst>
              <a:path w="766444" h="772160">
                <a:moveTo>
                  <a:pt x="383215" y="0"/>
                </a:moveTo>
                <a:lnTo>
                  <a:pt x="335144" y="3006"/>
                </a:lnTo>
                <a:lnTo>
                  <a:pt x="288856" y="11784"/>
                </a:lnTo>
                <a:lnTo>
                  <a:pt x="244708" y="25973"/>
                </a:lnTo>
                <a:lnTo>
                  <a:pt x="203061" y="45210"/>
                </a:lnTo>
                <a:lnTo>
                  <a:pt x="164274" y="69134"/>
                </a:lnTo>
                <a:lnTo>
                  <a:pt x="128704" y="97383"/>
                </a:lnTo>
                <a:lnTo>
                  <a:pt x="96713" y="129595"/>
                </a:lnTo>
                <a:lnTo>
                  <a:pt x="68658" y="165410"/>
                </a:lnTo>
                <a:lnTo>
                  <a:pt x="44898" y="204465"/>
                </a:lnTo>
                <a:lnTo>
                  <a:pt x="25794" y="246398"/>
                </a:lnTo>
                <a:lnTo>
                  <a:pt x="11703" y="290849"/>
                </a:lnTo>
                <a:lnTo>
                  <a:pt x="2985" y="337454"/>
                </a:lnTo>
                <a:lnTo>
                  <a:pt x="0" y="385854"/>
                </a:lnTo>
                <a:lnTo>
                  <a:pt x="2985" y="434255"/>
                </a:lnTo>
                <a:lnTo>
                  <a:pt x="11703" y="480863"/>
                </a:lnTo>
                <a:lnTo>
                  <a:pt x="25794" y="525315"/>
                </a:lnTo>
                <a:lnTo>
                  <a:pt x="44898" y="567249"/>
                </a:lnTo>
                <a:lnTo>
                  <a:pt x="68658" y="606305"/>
                </a:lnTo>
                <a:lnTo>
                  <a:pt x="96713" y="642121"/>
                </a:lnTo>
                <a:lnTo>
                  <a:pt x="128704" y="674334"/>
                </a:lnTo>
                <a:lnTo>
                  <a:pt x="164274" y="702583"/>
                </a:lnTo>
                <a:lnTo>
                  <a:pt x="203061" y="726508"/>
                </a:lnTo>
                <a:lnTo>
                  <a:pt x="244708" y="745745"/>
                </a:lnTo>
                <a:lnTo>
                  <a:pt x="288856" y="759933"/>
                </a:lnTo>
                <a:lnTo>
                  <a:pt x="335144" y="768712"/>
                </a:lnTo>
                <a:lnTo>
                  <a:pt x="383215" y="771718"/>
                </a:lnTo>
                <a:lnTo>
                  <a:pt x="431286" y="768712"/>
                </a:lnTo>
                <a:lnTo>
                  <a:pt x="477574" y="759933"/>
                </a:lnTo>
                <a:lnTo>
                  <a:pt x="521722" y="745745"/>
                </a:lnTo>
                <a:lnTo>
                  <a:pt x="563369" y="726508"/>
                </a:lnTo>
                <a:lnTo>
                  <a:pt x="602156" y="702583"/>
                </a:lnTo>
                <a:lnTo>
                  <a:pt x="637726" y="674334"/>
                </a:lnTo>
                <a:lnTo>
                  <a:pt x="669717" y="642121"/>
                </a:lnTo>
                <a:lnTo>
                  <a:pt x="697772" y="606305"/>
                </a:lnTo>
                <a:lnTo>
                  <a:pt x="721532" y="567249"/>
                </a:lnTo>
                <a:lnTo>
                  <a:pt x="740636" y="525315"/>
                </a:lnTo>
                <a:lnTo>
                  <a:pt x="754727" y="480863"/>
                </a:lnTo>
                <a:lnTo>
                  <a:pt x="763445" y="434255"/>
                </a:lnTo>
                <a:lnTo>
                  <a:pt x="766430" y="385854"/>
                </a:lnTo>
                <a:lnTo>
                  <a:pt x="763445" y="337454"/>
                </a:lnTo>
                <a:lnTo>
                  <a:pt x="754727" y="290849"/>
                </a:lnTo>
                <a:lnTo>
                  <a:pt x="740636" y="246398"/>
                </a:lnTo>
                <a:lnTo>
                  <a:pt x="721532" y="204465"/>
                </a:lnTo>
                <a:lnTo>
                  <a:pt x="697772" y="165410"/>
                </a:lnTo>
                <a:lnTo>
                  <a:pt x="669717" y="129595"/>
                </a:lnTo>
                <a:lnTo>
                  <a:pt x="637726" y="97383"/>
                </a:lnTo>
                <a:lnTo>
                  <a:pt x="602156" y="69134"/>
                </a:lnTo>
                <a:lnTo>
                  <a:pt x="563369" y="45210"/>
                </a:lnTo>
                <a:lnTo>
                  <a:pt x="521722" y="25973"/>
                </a:lnTo>
                <a:lnTo>
                  <a:pt x="477574" y="11784"/>
                </a:lnTo>
                <a:lnTo>
                  <a:pt x="431286" y="3006"/>
                </a:lnTo>
                <a:lnTo>
                  <a:pt x="383215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496" dirty="0"/>
          </a:p>
        </p:txBody>
      </p:sp>
      <p:pic>
        <p:nvPicPr>
          <p:cNvPr id="25" name="Graphic 177">
            <a:extLst>
              <a:ext uri="{FF2B5EF4-FFF2-40B4-BE49-F238E27FC236}">
                <a16:creationId xmlns:a16="http://schemas.microsoft.com/office/drawing/2014/main" id="{06054CAF-7E8B-524D-A589-4004DB9B8A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48897" y="335280"/>
            <a:ext cx="325177" cy="2805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F75B19-19B1-3D47-89A3-9248BDC4E3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127" y="6549473"/>
            <a:ext cx="2184275" cy="6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13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12.jpeg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9" Type="http://schemas.openxmlformats.org/officeDocument/2006/relationships/slideLayout" Target="../slideLayouts/slideLayout58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34" Type="http://schemas.openxmlformats.org/officeDocument/2006/relationships/slideLayout" Target="../slideLayouts/slideLayout53.xml"/><Relationship Id="rId42" Type="http://schemas.openxmlformats.org/officeDocument/2006/relationships/slideLayout" Target="../slideLayouts/slideLayout61.xml"/><Relationship Id="rId47" Type="http://schemas.openxmlformats.org/officeDocument/2006/relationships/slideLayout" Target="../slideLayouts/slideLayout66.xml"/><Relationship Id="rId50" Type="http://schemas.openxmlformats.org/officeDocument/2006/relationships/slideLayout" Target="../slideLayouts/slideLayout69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52.xml"/><Relationship Id="rId38" Type="http://schemas.openxmlformats.org/officeDocument/2006/relationships/slideLayout" Target="../slideLayouts/slideLayout57.xml"/><Relationship Id="rId46" Type="http://schemas.openxmlformats.org/officeDocument/2006/relationships/slideLayout" Target="../slideLayouts/slideLayout65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8.xml"/><Relationship Id="rId41" Type="http://schemas.openxmlformats.org/officeDocument/2006/relationships/slideLayout" Target="../slideLayouts/slideLayout60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51.xml"/><Relationship Id="rId37" Type="http://schemas.openxmlformats.org/officeDocument/2006/relationships/slideLayout" Target="../slideLayouts/slideLayout56.xml"/><Relationship Id="rId40" Type="http://schemas.openxmlformats.org/officeDocument/2006/relationships/slideLayout" Target="../slideLayouts/slideLayout59.xml"/><Relationship Id="rId45" Type="http://schemas.openxmlformats.org/officeDocument/2006/relationships/slideLayout" Target="../slideLayouts/slideLayout64.xml"/><Relationship Id="rId53" Type="http://schemas.openxmlformats.org/officeDocument/2006/relationships/theme" Target="../theme/theme5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36" Type="http://schemas.openxmlformats.org/officeDocument/2006/relationships/slideLayout" Target="../slideLayouts/slideLayout55.xml"/><Relationship Id="rId4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31" Type="http://schemas.openxmlformats.org/officeDocument/2006/relationships/slideLayout" Target="../slideLayouts/slideLayout50.xml"/><Relationship Id="rId44" Type="http://schemas.openxmlformats.org/officeDocument/2006/relationships/slideLayout" Target="../slideLayouts/slideLayout63.xml"/><Relationship Id="rId52" Type="http://schemas.openxmlformats.org/officeDocument/2006/relationships/slideLayout" Target="../slideLayouts/slideLayout71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9.xml"/><Relationship Id="rId35" Type="http://schemas.openxmlformats.org/officeDocument/2006/relationships/slideLayout" Target="../slideLayouts/slideLayout54.xml"/><Relationship Id="rId43" Type="http://schemas.openxmlformats.org/officeDocument/2006/relationships/slideLayout" Target="../slideLayouts/slideLayout62.xml"/><Relationship Id="rId48" Type="http://schemas.openxmlformats.org/officeDocument/2006/relationships/slideLayout" Target="../slideLayouts/slideLayout67.xml"/><Relationship Id="rId8" Type="http://schemas.openxmlformats.org/officeDocument/2006/relationships/slideLayout" Target="../slideLayouts/slideLayout27.xml"/><Relationship Id="rId51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31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3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0.xml"/><Relationship Id="rId19" Type="http://schemas.openxmlformats.org/officeDocument/2006/relationships/image" Target="../media/image31.png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01790BF-C0FC-43E2-98E3-151DCE4CD887}"/>
              </a:ext>
            </a:extLst>
          </p:cNvPr>
          <p:cNvGrpSpPr/>
          <p:nvPr userDrawn="1"/>
        </p:nvGrpSpPr>
        <p:grpSpPr>
          <a:xfrm>
            <a:off x="0" y="5789269"/>
            <a:ext cx="12192000" cy="972861"/>
            <a:chOff x="-2971799" y="5307111"/>
            <a:chExt cx="17348197" cy="1384300"/>
          </a:xfrm>
        </p:grpSpPr>
        <p:sp>
          <p:nvSpPr>
            <p:cNvPr id="8" name="bk object 143">
              <a:extLst>
                <a:ext uri="{FF2B5EF4-FFF2-40B4-BE49-F238E27FC236}">
                  <a16:creationId xmlns:a16="http://schemas.microsoft.com/office/drawing/2014/main" id="{4724B71A-371B-4A62-B11D-FBB0F93D4266}"/>
                </a:ext>
              </a:extLst>
            </p:cNvPr>
            <p:cNvSpPr/>
            <p:nvPr userDrawn="1"/>
          </p:nvSpPr>
          <p:spPr>
            <a:xfrm>
              <a:off x="66128" y="6523701"/>
              <a:ext cx="1922145" cy="167640"/>
            </a:xfrm>
            <a:custGeom>
              <a:avLst/>
              <a:gdLst/>
              <a:ahLst/>
              <a:cxnLst/>
              <a:rect l="l" t="t" r="r" b="b"/>
              <a:pathLst>
                <a:path w="1922145" h="167640">
                  <a:moveTo>
                    <a:pt x="1921979" y="167563"/>
                  </a:moveTo>
                  <a:lnTo>
                    <a:pt x="0" y="167563"/>
                  </a:lnTo>
                  <a:lnTo>
                    <a:pt x="0" y="0"/>
                  </a:lnTo>
                  <a:lnTo>
                    <a:pt x="1921979" y="0"/>
                  </a:lnTo>
                  <a:lnTo>
                    <a:pt x="1921979" y="167563"/>
                  </a:lnTo>
                  <a:close/>
                </a:path>
              </a:pathLst>
            </a:custGeom>
            <a:solidFill>
              <a:srgbClr val="95847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bk object 144">
              <a:extLst>
                <a:ext uri="{FF2B5EF4-FFF2-40B4-BE49-F238E27FC236}">
                  <a16:creationId xmlns:a16="http://schemas.microsoft.com/office/drawing/2014/main" id="{73416B9C-7ADD-4BC2-8DA4-533EFD4A38C6}"/>
                </a:ext>
              </a:extLst>
            </p:cNvPr>
            <p:cNvSpPr/>
            <p:nvPr userDrawn="1"/>
          </p:nvSpPr>
          <p:spPr>
            <a:xfrm>
              <a:off x="1978329" y="6523701"/>
              <a:ext cx="1932305" cy="167640"/>
            </a:xfrm>
            <a:custGeom>
              <a:avLst/>
              <a:gdLst/>
              <a:ahLst/>
              <a:cxnLst/>
              <a:rect l="l" t="t" r="r" b="b"/>
              <a:pathLst>
                <a:path w="1932304" h="167640">
                  <a:moveTo>
                    <a:pt x="1931771" y="167563"/>
                  </a:moveTo>
                  <a:lnTo>
                    <a:pt x="0" y="167563"/>
                  </a:lnTo>
                  <a:lnTo>
                    <a:pt x="0" y="0"/>
                  </a:lnTo>
                  <a:lnTo>
                    <a:pt x="1931771" y="0"/>
                  </a:lnTo>
                  <a:lnTo>
                    <a:pt x="1931771" y="167563"/>
                  </a:lnTo>
                  <a:close/>
                </a:path>
              </a:pathLst>
            </a:custGeom>
            <a:solidFill>
              <a:srgbClr val="E23A5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bk object 145">
              <a:extLst>
                <a:ext uri="{FF2B5EF4-FFF2-40B4-BE49-F238E27FC236}">
                  <a16:creationId xmlns:a16="http://schemas.microsoft.com/office/drawing/2014/main" id="{472C79DF-04F4-441F-A157-4746D39A279E}"/>
                </a:ext>
              </a:extLst>
            </p:cNvPr>
            <p:cNvSpPr/>
            <p:nvPr userDrawn="1"/>
          </p:nvSpPr>
          <p:spPr>
            <a:xfrm>
              <a:off x="-905272" y="5307113"/>
              <a:ext cx="692150" cy="1216660"/>
            </a:xfrm>
            <a:custGeom>
              <a:avLst/>
              <a:gdLst/>
              <a:ahLst/>
              <a:cxnLst/>
              <a:rect l="l" t="t" r="r" b="b"/>
              <a:pathLst>
                <a:path w="692150" h="1216659">
                  <a:moveTo>
                    <a:pt x="0" y="0"/>
                  </a:moveTo>
                  <a:lnTo>
                    <a:pt x="0" y="167563"/>
                  </a:lnTo>
                  <a:lnTo>
                    <a:pt x="47742" y="169707"/>
                  </a:lnTo>
                  <a:lnTo>
                    <a:pt x="94283" y="176014"/>
                  </a:lnTo>
                  <a:lnTo>
                    <a:pt x="139438" y="186300"/>
                  </a:lnTo>
                  <a:lnTo>
                    <a:pt x="183021" y="200378"/>
                  </a:lnTo>
                  <a:lnTo>
                    <a:pt x="224848" y="218065"/>
                  </a:lnTo>
                  <a:lnTo>
                    <a:pt x="264733" y="239175"/>
                  </a:lnTo>
                  <a:lnTo>
                    <a:pt x="302492" y="263523"/>
                  </a:lnTo>
                  <a:lnTo>
                    <a:pt x="337938" y="290923"/>
                  </a:lnTo>
                  <a:lnTo>
                    <a:pt x="370887" y="321190"/>
                  </a:lnTo>
                  <a:lnTo>
                    <a:pt x="401154" y="354140"/>
                  </a:lnTo>
                  <a:lnTo>
                    <a:pt x="428553" y="389587"/>
                  </a:lnTo>
                  <a:lnTo>
                    <a:pt x="452900" y="427345"/>
                  </a:lnTo>
                  <a:lnTo>
                    <a:pt x="474009" y="467230"/>
                  </a:lnTo>
                  <a:lnTo>
                    <a:pt x="491696" y="509057"/>
                  </a:lnTo>
                  <a:lnTo>
                    <a:pt x="505774" y="552639"/>
                  </a:lnTo>
                  <a:lnTo>
                    <a:pt x="516059" y="597793"/>
                  </a:lnTo>
                  <a:lnTo>
                    <a:pt x="522366" y="644333"/>
                  </a:lnTo>
                  <a:lnTo>
                    <a:pt x="524510" y="692073"/>
                  </a:lnTo>
                  <a:lnTo>
                    <a:pt x="522366" y="739816"/>
                  </a:lnTo>
                  <a:lnTo>
                    <a:pt x="516059" y="786357"/>
                  </a:lnTo>
                  <a:lnTo>
                    <a:pt x="505774" y="831512"/>
                  </a:lnTo>
                  <a:lnTo>
                    <a:pt x="491696" y="875095"/>
                  </a:lnTo>
                  <a:lnTo>
                    <a:pt x="474009" y="916922"/>
                  </a:lnTo>
                  <a:lnTo>
                    <a:pt x="452900" y="956807"/>
                  </a:lnTo>
                  <a:lnTo>
                    <a:pt x="428553" y="994565"/>
                  </a:lnTo>
                  <a:lnTo>
                    <a:pt x="401154" y="1030012"/>
                  </a:lnTo>
                  <a:lnTo>
                    <a:pt x="370887" y="1062961"/>
                  </a:lnTo>
                  <a:lnTo>
                    <a:pt x="337938" y="1093228"/>
                  </a:lnTo>
                  <a:lnTo>
                    <a:pt x="302492" y="1120627"/>
                  </a:lnTo>
                  <a:lnTo>
                    <a:pt x="264733" y="1144974"/>
                  </a:lnTo>
                  <a:lnTo>
                    <a:pt x="224848" y="1166083"/>
                  </a:lnTo>
                  <a:lnTo>
                    <a:pt x="183021" y="1183770"/>
                  </a:lnTo>
                  <a:lnTo>
                    <a:pt x="139438" y="1197848"/>
                  </a:lnTo>
                  <a:lnTo>
                    <a:pt x="94283" y="1208133"/>
                  </a:lnTo>
                  <a:lnTo>
                    <a:pt x="47742" y="1214440"/>
                  </a:lnTo>
                  <a:lnTo>
                    <a:pt x="0" y="1216583"/>
                  </a:lnTo>
                  <a:lnTo>
                    <a:pt x="451218" y="1216583"/>
                  </a:lnTo>
                  <a:lnTo>
                    <a:pt x="486923" y="1183609"/>
                  </a:lnTo>
                  <a:lnTo>
                    <a:pt x="520243" y="1148232"/>
                  </a:lnTo>
                  <a:lnTo>
                    <a:pt x="551040" y="1110588"/>
                  </a:lnTo>
                  <a:lnTo>
                    <a:pt x="579177" y="1070812"/>
                  </a:lnTo>
                  <a:lnTo>
                    <a:pt x="604517" y="1029039"/>
                  </a:lnTo>
                  <a:lnTo>
                    <a:pt x="626924" y="985404"/>
                  </a:lnTo>
                  <a:lnTo>
                    <a:pt x="646259" y="940042"/>
                  </a:lnTo>
                  <a:lnTo>
                    <a:pt x="662387" y="893090"/>
                  </a:lnTo>
                  <a:lnTo>
                    <a:pt x="675169" y="844681"/>
                  </a:lnTo>
                  <a:lnTo>
                    <a:pt x="684469" y="794952"/>
                  </a:lnTo>
                  <a:lnTo>
                    <a:pt x="690149" y="744038"/>
                  </a:lnTo>
                  <a:lnTo>
                    <a:pt x="692073" y="692073"/>
                  </a:lnTo>
                  <a:lnTo>
                    <a:pt x="690477" y="644690"/>
                  </a:lnTo>
                  <a:lnTo>
                    <a:pt x="685756" y="598164"/>
                  </a:lnTo>
                  <a:lnTo>
                    <a:pt x="678013" y="552597"/>
                  </a:lnTo>
                  <a:lnTo>
                    <a:pt x="667352" y="508094"/>
                  </a:lnTo>
                  <a:lnTo>
                    <a:pt x="653876" y="464756"/>
                  </a:lnTo>
                  <a:lnTo>
                    <a:pt x="637688" y="422688"/>
                  </a:lnTo>
                  <a:lnTo>
                    <a:pt x="618891" y="381992"/>
                  </a:lnTo>
                  <a:lnTo>
                    <a:pt x="597587" y="342772"/>
                  </a:lnTo>
                  <a:lnTo>
                    <a:pt x="573881" y="305129"/>
                  </a:lnTo>
                  <a:lnTo>
                    <a:pt x="547874" y="269169"/>
                  </a:lnTo>
                  <a:lnTo>
                    <a:pt x="519671" y="234993"/>
                  </a:lnTo>
                  <a:lnTo>
                    <a:pt x="489373" y="202704"/>
                  </a:lnTo>
                  <a:lnTo>
                    <a:pt x="457085" y="172406"/>
                  </a:lnTo>
                  <a:lnTo>
                    <a:pt x="422909" y="144203"/>
                  </a:lnTo>
                  <a:lnTo>
                    <a:pt x="386949" y="118196"/>
                  </a:lnTo>
                  <a:lnTo>
                    <a:pt x="349307" y="94488"/>
                  </a:lnTo>
                  <a:lnTo>
                    <a:pt x="310086" y="73184"/>
                  </a:lnTo>
                  <a:lnTo>
                    <a:pt x="269390" y="54386"/>
                  </a:lnTo>
                  <a:lnTo>
                    <a:pt x="227322" y="38198"/>
                  </a:lnTo>
                  <a:lnTo>
                    <a:pt x="183984" y="24721"/>
                  </a:lnTo>
                  <a:lnTo>
                    <a:pt x="139479" y="14060"/>
                  </a:lnTo>
                  <a:lnTo>
                    <a:pt x="93912" y="6317"/>
                  </a:lnTo>
                  <a:lnTo>
                    <a:pt x="47384" y="1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A28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bk object 146">
              <a:extLst>
                <a:ext uri="{FF2B5EF4-FFF2-40B4-BE49-F238E27FC236}">
                  <a16:creationId xmlns:a16="http://schemas.microsoft.com/office/drawing/2014/main" id="{77641E77-4D69-4F0A-8356-F7D29CEC3B22}"/>
                </a:ext>
              </a:extLst>
            </p:cNvPr>
            <p:cNvSpPr/>
            <p:nvPr userDrawn="1"/>
          </p:nvSpPr>
          <p:spPr>
            <a:xfrm>
              <a:off x="-905269" y="5999191"/>
              <a:ext cx="692073" cy="52451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bk object 147">
              <a:extLst>
                <a:ext uri="{FF2B5EF4-FFF2-40B4-BE49-F238E27FC236}">
                  <a16:creationId xmlns:a16="http://schemas.microsoft.com/office/drawing/2014/main" id="{1DF8B169-44B5-4C10-820E-3840F0A4575D}"/>
                </a:ext>
              </a:extLst>
            </p:cNvPr>
            <p:cNvSpPr/>
            <p:nvPr userDrawn="1"/>
          </p:nvSpPr>
          <p:spPr>
            <a:xfrm>
              <a:off x="324649" y="5307111"/>
              <a:ext cx="1663700" cy="1384300"/>
            </a:xfrm>
            <a:custGeom>
              <a:avLst/>
              <a:gdLst/>
              <a:ahLst/>
              <a:cxnLst/>
              <a:rect l="l" t="t" r="r" b="b"/>
              <a:pathLst>
                <a:path w="1663700" h="1384300">
                  <a:moveTo>
                    <a:pt x="692061" y="0"/>
                  </a:moveTo>
                  <a:lnTo>
                    <a:pt x="644677" y="1596"/>
                  </a:lnTo>
                  <a:lnTo>
                    <a:pt x="598151" y="6317"/>
                  </a:lnTo>
                  <a:lnTo>
                    <a:pt x="552585" y="14060"/>
                  </a:lnTo>
                  <a:lnTo>
                    <a:pt x="508082" y="24721"/>
                  </a:lnTo>
                  <a:lnTo>
                    <a:pt x="464745" y="38198"/>
                  </a:lnTo>
                  <a:lnTo>
                    <a:pt x="422677" y="54386"/>
                  </a:lnTo>
                  <a:lnTo>
                    <a:pt x="381982" y="73184"/>
                  </a:lnTo>
                  <a:lnTo>
                    <a:pt x="342762" y="94488"/>
                  </a:lnTo>
                  <a:lnTo>
                    <a:pt x="305121" y="118196"/>
                  </a:lnTo>
                  <a:lnTo>
                    <a:pt x="269161" y="144203"/>
                  </a:lnTo>
                  <a:lnTo>
                    <a:pt x="234986" y="172406"/>
                  </a:lnTo>
                  <a:lnTo>
                    <a:pt x="202698" y="202704"/>
                  </a:lnTo>
                  <a:lnTo>
                    <a:pt x="172401" y="234993"/>
                  </a:lnTo>
                  <a:lnTo>
                    <a:pt x="144198" y="269169"/>
                  </a:lnTo>
                  <a:lnTo>
                    <a:pt x="118192" y="305129"/>
                  </a:lnTo>
                  <a:lnTo>
                    <a:pt x="94485" y="342772"/>
                  </a:lnTo>
                  <a:lnTo>
                    <a:pt x="73182" y="381992"/>
                  </a:lnTo>
                  <a:lnTo>
                    <a:pt x="54384" y="422688"/>
                  </a:lnTo>
                  <a:lnTo>
                    <a:pt x="38196" y="464756"/>
                  </a:lnTo>
                  <a:lnTo>
                    <a:pt x="24720" y="508094"/>
                  </a:lnTo>
                  <a:lnTo>
                    <a:pt x="14052" y="552639"/>
                  </a:lnTo>
                  <a:lnTo>
                    <a:pt x="6317" y="598164"/>
                  </a:lnTo>
                  <a:lnTo>
                    <a:pt x="1596" y="644690"/>
                  </a:lnTo>
                  <a:lnTo>
                    <a:pt x="0" y="692073"/>
                  </a:lnTo>
                  <a:lnTo>
                    <a:pt x="1923" y="744038"/>
                  </a:lnTo>
                  <a:lnTo>
                    <a:pt x="7604" y="794952"/>
                  </a:lnTo>
                  <a:lnTo>
                    <a:pt x="16904" y="844681"/>
                  </a:lnTo>
                  <a:lnTo>
                    <a:pt x="29686" y="893090"/>
                  </a:lnTo>
                  <a:lnTo>
                    <a:pt x="45812" y="940042"/>
                  </a:lnTo>
                  <a:lnTo>
                    <a:pt x="65147" y="985404"/>
                  </a:lnTo>
                  <a:lnTo>
                    <a:pt x="87553" y="1029039"/>
                  </a:lnTo>
                  <a:lnTo>
                    <a:pt x="112892" y="1070812"/>
                  </a:lnTo>
                  <a:lnTo>
                    <a:pt x="141028" y="1110588"/>
                  </a:lnTo>
                  <a:lnTo>
                    <a:pt x="171823" y="1148232"/>
                  </a:lnTo>
                  <a:lnTo>
                    <a:pt x="205140" y="1183609"/>
                  </a:lnTo>
                  <a:lnTo>
                    <a:pt x="240842" y="1216583"/>
                  </a:lnTo>
                  <a:lnTo>
                    <a:pt x="278265" y="1246630"/>
                  </a:lnTo>
                  <a:lnTo>
                    <a:pt x="317744" y="1274078"/>
                  </a:lnTo>
                  <a:lnTo>
                    <a:pt x="359150" y="1298792"/>
                  </a:lnTo>
                  <a:lnTo>
                    <a:pt x="402354" y="1320642"/>
                  </a:lnTo>
                  <a:lnTo>
                    <a:pt x="447225" y="1339494"/>
                  </a:lnTo>
                  <a:lnTo>
                    <a:pt x="493635" y="1355215"/>
                  </a:lnTo>
                  <a:lnTo>
                    <a:pt x="541452" y="1367674"/>
                  </a:lnTo>
                  <a:lnTo>
                    <a:pt x="590549" y="1376737"/>
                  </a:lnTo>
                  <a:lnTo>
                    <a:pt x="640795" y="1382273"/>
                  </a:lnTo>
                  <a:lnTo>
                    <a:pt x="692061" y="1384147"/>
                  </a:lnTo>
                  <a:lnTo>
                    <a:pt x="1663458" y="1384147"/>
                  </a:lnTo>
                  <a:lnTo>
                    <a:pt x="1663458" y="1216583"/>
                  </a:lnTo>
                  <a:lnTo>
                    <a:pt x="692061" y="1216583"/>
                  </a:lnTo>
                  <a:lnTo>
                    <a:pt x="644320" y="1214440"/>
                  </a:lnTo>
                  <a:lnTo>
                    <a:pt x="597780" y="1208133"/>
                  </a:lnTo>
                  <a:lnTo>
                    <a:pt x="552627" y="1197848"/>
                  </a:lnTo>
                  <a:lnTo>
                    <a:pt x="509044" y="1183770"/>
                  </a:lnTo>
                  <a:lnTo>
                    <a:pt x="467217" y="1166083"/>
                  </a:lnTo>
                  <a:lnTo>
                    <a:pt x="427332" y="1144974"/>
                  </a:lnTo>
                  <a:lnTo>
                    <a:pt x="389574" y="1120627"/>
                  </a:lnTo>
                  <a:lnTo>
                    <a:pt x="354127" y="1093228"/>
                  </a:lnTo>
                  <a:lnTo>
                    <a:pt x="321178" y="1062961"/>
                  </a:lnTo>
                  <a:lnTo>
                    <a:pt x="290910" y="1030012"/>
                  </a:lnTo>
                  <a:lnTo>
                    <a:pt x="263510" y="994565"/>
                  </a:lnTo>
                  <a:lnTo>
                    <a:pt x="239163" y="956807"/>
                  </a:lnTo>
                  <a:lnTo>
                    <a:pt x="218053" y="916922"/>
                  </a:lnTo>
                  <a:lnTo>
                    <a:pt x="200366" y="875095"/>
                  </a:lnTo>
                  <a:lnTo>
                    <a:pt x="186287" y="831512"/>
                  </a:lnTo>
                  <a:lnTo>
                    <a:pt x="176001" y="786357"/>
                  </a:lnTo>
                  <a:lnTo>
                    <a:pt x="169694" y="739816"/>
                  </a:lnTo>
                  <a:lnTo>
                    <a:pt x="167551" y="692073"/>
                  </a:lnTo>
                  <a:lnTo>
                    <a:pt x="169694" y="644333"/>
                  </a:lnTo>
                  <a:lnTo>
                    <a:pt x="176001" y="597793"/>
                  </a:lnTo>
                  <a:lnTo>
                    <a:pt x="186301" y="552597"/>
                  </a:lnTo>
                  <a:lnTo>
                    <a:pt x="200366" y="509057"/>
                  </a:lnTo>
                  <a:lnTo>
                    <a:pt x="218053" y="467230"/>
                  </a:lnTo>
                  <a:lnTo>
                    <a:pt x="239163" y="427345"/>
                  </a:lnTo>
                  <a:lnTo>
                    <a:pt x="263510" y="389587"/>
                  </a:lnTo>
                  <a:lnTo>
                    <a:pt x="290910" y="354140"/>
                  </a:lnTo>
                  <a:lnTo>
                    <a:pt x="321178" y="321190"/>
                  </a:lnTo>
                  <a:lnTo>
                    <a:pt x="354127" y="290923"/>
                  </a:lnTo>
                  <a:lnTo>
                    <a:pt x="389574" y="263523"/>
                  </a:lnTo>
                  <a:lnTo>
                    <a:pt x="427332" y="239175"/>
                  </a:lnTo>
                  <a:lnTo>
                    <a:pt x="467217" y="218065"/>
                  </a:lnTo>
                  <a:lnTo>
                    <a:pt x="509044" y="200378"/>
                  </a:lnTo>
                  <a:lnTo>
                    <a:pt x="552627" y="186300"/>
                  </a:lnTo>
                  <a:lnTo>
                    <a:pt x="597780" y="176014"/>
                  </a:lnTo>
                  <a:lnTo>
                    <a:pt x="644320" y="169707"/>
                  </a:lnTo>
                  <a:lnTo>
                    <a:pt x="692061" y="167563"/>
                  </a:lnTo>
                  <a:lnTo>
                    <a:pt x="692061" y="0"/>
                  </a:lnTo>
                  <a:close/>
                </a:path>
              </a:pathLst>
            </a:custGeom>
            <a:solidFill>
              <a:srgbClr val="95847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bk object 148">
              <a:extLst>
                <a:ext uri="{FF2B5EF4-FFF2-40B4-BE49-F238E27FC236}">
                  <a16:creationId xmlns:a16="http://schemas.microsoft.com/office/drawing/2014/main" id="{D8D7CE77-8EDB-442A-A0A6-FF41D195B848}"/>
                </a:ext>
              </a:extLst>
            </p:cNvPr>
            <p:cNvSpPr/>
            <p:nvPr userDrawn="1"/>
          </p:nvSpPr>
          <p:spPr>
            <a:xfrm>
              <a:off x="-935273" y="6523695"/>
              <a:ext cx="1951989" cy="167640"/>
            </a:xfrm>
            <a:custGeom>
              <a:avLst/>
              <a:gdLst/>
              <a:ahLst/>
              <a:cxnLst/>
              <a:rect l="l" t="t" r="r" b="b"/>
              <a:pathLst>
                <a:path w="1951989" h="167640">
                  <a:moveTo>
                    <a:pt x="1500771" y="0"/>
                  </a:moveTo>
                  <a:lnTo>
                    <a:pt x="0" y="0"/>
                  </a:lnTo>
                  <a:lnTo>
                    <a:pt x="0" y="167563"/>
                  </a:lnTo>
                  <a:lnTo>
                    <a:pt x="1951977" y="167563"/>
                  </a:lnTo>
                  <a:lnTo>
                    <a:pt x="1900712" y="165689"/>
                  </a:lnTo>
                  <a:lnTo>
                    <a:pt x="1850467" y="160154"/>
                  </a:lnTo>
                  <a:lnTo>
                    <a:pt x="1801371" y="151090"/>
                  </a:lnTo>
                  <a:lnTo>
                    <a:pt x="1753555" y="138632"/>
                  </a:lnTo>
                  <a:lnTo>
                    <a:pt x="1707148" y="122910"/>
                  </a:lnTo>
                  <a:lnTo>
                    <a:pt x="1662278" y="104058"/>
                  </a:lnTo>
                  <a:lnTo>
                    <a:pt x="1619077" y="82209"/>
                  </a:lnTo>
                  <a:lnTo>
                    <a:pt x="1577672" y="57494"/>
                  </a:lnTo>
                  <a:lnTo>
                    <a:pt x="1538194" y="30047"/>
                  </a:lnTo>
                  <a:lnTo>
                    <a:pt x="1500771" y="0"/>
                  </a:lnTo>
                  <a:close/>
                </a:path>
              </a:pathLst>
            </a:custGeom>
            <a:solidFill>
              <a:srgbClr val="95847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bk object 149">
              <a:extLst>
                <a:ext uri="{FF2B5EF4-FFF2-40B4-BE49-F238E27FC236}">
                  <a16:creationId xmlns:a16="http://schemas.microsoft.com/office/drawing/2014/main" id="{1FB17FBE-3057-4346-9FD7-401E111C1AAD}"/>
                </a:ext>
              </a:extLst>
            </p:cNvPr>
            <p:cNvSpPr/>
            <p:nvPr userDrawn="1"/>
          </p:nvSpPr>
          <p:spPr>
            <a:xfrm>
              <a:off x="150992" y="6523701"/>
              <a:ext cx="865718" cy="16756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bk object 150">
              <a:extLst>
                <a:ext uri="{FF2B5EF4-FFF2-40B4-BE49-F238E27FC236}">
                  <a16:creationId xmlns:a16="http://schemas.microsoft.com/office/drawing/2014/main" id="{281E56EB-12E7-49D2-B549-A36CDE254F62}"/>
                </a:ext>
              </a:extLst>
            </p:cNvPr>
            <p:cNvSpPr/>
            <p:nvPr userDrawn="1"/>
          </p:nvSpPr>
          <p:spPr>
            <a:xfrm>
              <a:off x="649798" y="6585609"/>
              <a:ext cx="106045" cy="54610"/>
            </a:xfrm>
            <a:custGeom>
              <a:avLst/>
              <a:gdLst/>
              <a:ahLst/>
              <a:cxnLst/>
              <a:rect l="l" t="t" r="r" b="b"/>
              <a:pathLst>
                <a:path w="106045" h="54609">
                  <a:moveTo>
                    <a:pt x="0" y="0"/>
                  </a:moveTo>
                  <a:lnTo>
                    <a:pt x="34002" y="20295"/>
                  </a:lnTo>
                  <a:lnTo>
                    <a:pt x="77206" y="42145"/>
                  </a:lnTo>
                  <a:lnTo>
                    <a:pt x="105780" y="54150"/>
                  </a:lnTo>
                  <a:lnTo>
                    <a:pt x="77206" y="42144"/>
                  </a:lnTo>
                  <a:lnTo>
                    <a:pt x="34002" y="202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847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bk object 151">
              <a:extLst>
                <a:ext uri="{FF2B5EF4-FFF2-40B4-BE49-F238E27FC236}">
                  <a16:creationId xmlns:a16="http://schemas.microsoft.com/office/drawing/2014/main" id="{40730AA8-025D-493B-B2B5-19B503C72748}"/>
                </a:ext>
              </a:extLst>
            </p:cNvPr>
            <p:cNvSpPr/>
            <p:nvPr userDrawn="1"/>
          </p:nvSpPr>
          <p:spPr>
            <a:xfrm>
              <a:off x="1977703" y="6523695"/>
              <a:ext cx="952500" cy="167640"/>
            </a:xfrm>
            <a:custGeom>
              <a:avLst/>
              <a:gdLst/>
              <a:ahLst/>
              <a:cxnLst/>
              <a:rect l="l" t="t" r="r" b="b"/>
              <a:pathLst>
                <a:path w="952500" h="167640">
                  <a:moveTo>
                    <a:pt x="501116" y="0"/>
                  </a:moveTo>
                  <a:lnTo>
                    <a:pt x="0" y="0"/>
                  </a:lnTo>
                  <a:lnTo>
                    <a:pt x="0" y="167563"/>
                  </a:lnTo>
                  <a:lnTo>
                    <a:pt x="952334" y="167563"/>
                  </a:lnTo>
                  <a:lnTo>
                    <a:pt x="901066" y="165689"/>
                  </a:lnTo>
                  <a:lnTo>
                    <a:pt x="850818" y="160154"/>
                  </a:lnTo>
                  <a:lnTo>
                    <a:pt x="801721" y="151090"/>
                  </a:lnTo>
                  <a:lnTo>
                    <a:pt x="753903" y="138632"/>
                  </a:lnTo>
                  <a:lnTo>
                    <a:pt x="707494" y="122910"/>
                  </a:lnTo>
                  <a:lnTo>
                    <a:pt x="662624" y="104058"/>
                  </a:lnTo>
                  <a:lnTo>
                    <a:pt x="619422" y="82209"/>
                  </a:lnTo>
                  <a:lnTo>
                    <a:pt x="578017" y="57494"/>
                  </a:lnTo>
                  <a:lnTo>
                    <a:pt x="538538" y="30047"/>
                  </a:lnTo>
                  <a:lnTo>
                    <a:pt x="501116" y="0"/>
                  </a:lnTo>
                  <a:close/>
                </a:path>
              </a:pathLst>
            </a:custGeom>
            <a:solidFill>
              <a:srgbClr val="E23A5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bk object 152">
              <a:extLst>
                <a:ext uri="{FF2B5EF4-FFF2-40B4-BE49-F238E27FC236}">
                  <a16:creationId xmlns:a16="http://schemas.microsoft.com/office/drawing/2014/main" id="{BD2FB1A2-1312-4897-93D7-60C6C1DB8A7F}"/>
                </a:ext>
              </a:extLst>
            </p:cNvPr>
            <p:cNvSpPr/>
            <p:nvPr userDrawn="1"/>
          </p:nvSpPr>
          <p:spPr>
            <a:xfrm>
              <a:off x="2055992" y="6523701"/>
              <a:ext cx="874049" cy="16756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bk object 153">
              <a:extLst>
                <a:ext uri="{FF2B5EF4-FFF2-40B4-BE49-F238E27FC236}">
                  <a16:creationId xmlns:a16="http://schemas.microsoft.com/office/drawing/2014/main" id="{A071CC6E-7223-4F51-A44A-66A10BB7BE92}"/>
                </a:ext>
              </a:extLst>
            </p:cNvPr>
            <p:cNvSpPr/>
            <p:nvPr userDrawn="1"/>
          </p:nvSpPr>
          <p:spPr>
            <a:xfrm>
              <a:off x="2478821" y="6523701"/>
              <a:ext cx="220802" cy="12779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bk object 154">
              <a:extLst>
                <a:ext uri="{FF2B5EF4-FFF2-40B4-BE49-F238E27FC236}">
                  <a16:creationId xmlns:a16="http://schemas.microsoft.com/office/drawing/2014/main" id="{ED169D5A-2A1B-4D1C-84C0-86AE49463EB3}"/>
                </a:ext>
              </a:extLst>
            </p:cNvPr>
            <p:cNvSpPr/>
            <p:nvPr userDrawn="1"/>
          </p:nvSpPr>
          <p:spPr>
            <a:xfrm>
              <a:off x="1016707" y="5307113"/>
              <a:ext cx="692150" cy="1216660"/>
            </a:xfrm>
            <a:custGeom>
              <a:avLst/>
              <a:gdLst/>
              <a:ahLst/>
              <a:cxnLst/>
              <a:rect l="l" t="t" r="r" b="b"/>
              <a:pathLst>
                <a:path w="692150" h="1216659">
                  <a:moveTo>
                    <a:pt x="0" y="0"/>
                  </a:moveTo>
                  <a:lnTo>
                    <a:pt x="0" y="167563"/>
                  </a:lnTo>
                  <a:lnTo>
                    <a:pt x="47742" y="169707"/>
                  </a:lnTo>
                  <a:lnTo>
                    <a:pt x="94283" y="176014"/>
                  </a:lnTo>
                  <a:lnTo>
                    <a:pt x="139439" y="186300"/>
                  </a:lnTo>
                  <a:lnTo>
                    <a:pt x="183023" y="200378"/>
                  </a:lnTo>
                  <a:lnTo>
                    <a:pt x="224851" y="218065"/>
                  </a:lnTo>
                  <a:lnTo>
                    <a:pt x="264737" y="239175"/>
                  </a:lnTo>
                  <a:lnTo>
                    <a:pt x="302496" y="263523"/>
                  </a:lnTo>
                  <a:lnTo>
                    <a:pt x="337943" y="290923"/>
                  </a:lnTo>
                  <a:lnTo>
                    <a:pt x="370893" y="321190"/>
                  </a:lnTo>
                  <a:lnTo>
                    <a:pt x="401161" y="354140"/>
                  </a:lnTo>
                  <a:lnTo>
                    <a:pt x="428562" y="389587"/>
                  </a:lnTo>
                  <a:lnTo>
                    <a:pt x="452910" y="427345"/>
                  </a:lnTo>
                  <a:lnTo>
                    <a:pt x="474020" y="467230"/>
                  </a:lnTo>
                  <a:lnTo>
                    <a:pt x="491707" y="509057"/>
                  </a:lnTo>
                  <a:lnTo>
                    <a:pt x="505786" y="552639"/>
                  </a:lnTo>
                  <a:lnTo>
                    <a:pt x="516071" y="597793"/>
                  </a:lnTo>
                  <a:lnTo>
                    <a:pt x="522379" y="644333"/>
                  </a:lnTo>
                  <a:lnTo>
                    <a:pt x="524522" y="692073"/>
                  </a:lnTo>
                  <a:lnTo>
                    <a:pt x="522379" y="739816"/>
                  </a:lnTo>
                  <a:lnTo>
                    <a:pt x="516071" y="786357"/>
                  </a:lnTo>
                  <a:lnTo>
                    <a:pt x="505786" y="831512"/>
                  </a:lnTo>
                  <a:lnTo>
                    <a:pt x="491707" y="875095"/>
                  </a:lnTo>
                  <a:lnTo>
                    <a:pt x="474020" y="916922"/>
                  </a:lnTo>
                  <a:lnTo>
                    <a:pt x="452910" y="956807"/>
                  </a:lnTo>
                  <a:lnTo>
                    <a:pt x="428562" y="994565"/>
                  </a:lnTo>
                  <a:lnTo>
                    <a:pt x="401161" y="1030012"/>
                  </a:lnTo>
                  <a:lnTo>
                    <a:pt x="370893" y="1062961"/>
                  </a:lnTo>
                  <a:lnTo>
                    <a:pt x="337943" y="1093228"/>
                  </a:lnTo>
                  <a:lnTo>
                    <a:pt x="302496" y="1120627"/>
                  </a:lnTo>
                  <a:lnTo>
                    <a:pt x="264737" y="1144974"/>
                  </a:lnTo>
                  <a:lnTo>
                    <a:pt x="224851" y="1166083"/>
                  </a:lnTo>
                  <a:lnTo>
                    <a:pt x="183023" y="1183770"/>
                  </a:lnTo>
                  <a:lnTo>
                    <a:pt x="139439" y="1197848"/>
                  </a:lnTo>
                  <a:lnTo>
                    <a:pt x="94283" y="1208133"/>
                  </a:lnTo>
                  <a:lnTo>
                    <a:pt x="47742" y="1214440"/>
                  </a:lnTo>
                  <a:lnTo>
                    <a:pt x="0" y="1216583"/>
                  </a:lnTo>
                  <a:lnTo>
                    <a:pt x="451218" y="1216583"/>
                  </a:lnTo>
                  <a:lnTo>
                    <a:pt x="486923" y="1183609"/>
                  </a:lnTo>
                  <a:lnTo>
                    <a:pt x="520243" y="1148232"/>
                  </a:lnTo>
                  <a:lnTo>
                    <a:pt x="551040" y="1110588"/>
                  </a:lnTo>
                  <a:lnTo>
                    <a:pt x="579177" y="1070812"/>
                  </a:lnTo>
                  <a:lnTo>
                    <a:pt x="604517" y="1029039"/>
                  </a:lnTo>
                  <a:lnTo>
                    <a:pt x="626924" y="985404"/>
                  </a:lnTo>
                  <a:lnTo>
                    <a:pt x="646259" y="940042"/>
                  </a:lnTo>
                  <a:lnTo>
                    <a:pt x="662387" y="893090"/>
                  </a:lnTo>
                  <a:lnTo>
                    <a:pt x="675169" y="844681"/>
                  </a:lnTo>
                  <a:lnTo>
                    <a:pt x="684469" y="794952"/>
                  </a:lnTo>
                  <a:lnTo>
                    <a:pt x="690149" y="744038"/>
                  </a:lnTo>
                  <a:lnTo>
                    <a:pt x="692073" y="692073"/>
                  </a:lnTo>
                  <a:lnTo>
                    <a:pt x="690477" y="644690"/>
                  </a:lnTo>
                  <a:lnTo>
                    <a:pt x="685756" y="598164"/>
                  </a:lnTo>
                  <a:lnTo>
                    <a:pt x="678013" y="552597"/>
                  </a:lnTo>
                  <a:lnTo>
                    <a:pt x="667352" y="508094"/>
                  </a:lnTo>
                  <a:lnTo>
                    <a:pt x="653876" y="464756"/>
                  </a:lnTo>
                  <a:lnTo>
                    <a:pt x="637688" y="422688"/>
                  </a:lnTo>
                  <a:lnTo>
                    <a:pt x="618891" y="381992"/>
                  </a:lnTo>
                  <a:lnTo>
                    <a:pt x="597587" y="342772"/>
                  </a:lnTo>
                  <a:lnTo>
                    <a:pt x="573881" y="305129"/>
                  </a:lnTo>
                  <a:lnTo>
                    <a:pt x="547874" y="269169"/>
                  </a:lnTo>
                  <a:lnTo>
                    <a:pt x="519671" y="234993"/>
                  </a:lnTo>
                  <a:lnTo>
                    <a:pt x="489373" y="202704"/>
                  </a:lnTo>
                  <a:lnTo>
                    <a:pt x="457085" y="172406"/>
                  </a:lnTo>
                  <a:lnTo>
                    <a:pt x="422909" y="144203"/>
                  </a:lnTo>
                  <a:lnTo>
                    <a:pt x="386949" y="118196"/>
                  </a:lnTo>
                  <a:lnTo>
                    <a:pt x="349307" y="94488"/>
                  </a:lnTo>
                  <a:lnTo>
                    <a:pt x="310086" y="73184"/>
                  </a:lnTo>
                  <a:lnTo>
                    <a:pt x="269390" y="54386"/>
                  </a:lnTo>
                  <a:lnTo>
                    <a:pt x="227322" y="38198"/>
                  </a:lnTo>
                  <a:lnTo>
                    <a:pt x="183984" y="24721"/>
                  </a:lnTo>
                  <a:lnTo>
                    <a:pt x="139479" y="14060"/>
                  </a:lnTo>
                  <a:lnTo>
                    <a:pt x="93912" y="6317"/>
                  </a:lnTo>
                  <a:lnTo>
                    <a:pt x="47384" y="1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847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bk object 155">
              <a:extLst>
                <a:ext uri="{FF2B5EF4-FFF2-40B4-BE49-F238E27FC236}">
                  <a16:creationId xmlns:a16="http://schemas.microsoft.com/office/drawing/2014/main" id="{B64FC320-A9DC-436D-B6F7-B8890745E975}"/>
                </a:ext>
              </a:extLst>
            </p:cNvPr>
            <p:cNvSpPr/>
            <p:nvPr userDrawn="1"/>
          </p:nvSpPr>
          <p:spPr>
            <a:xfrm>
              <a:off x="1016707" y="5999185"/>
              <a:ext cx="692077" cy="52451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bk object 156">
              <a:extLst>
                <a:ext uri="{FF2B5EF4-FFF2-40B4-BE49-F238E27FC236}">
                  <a16:creationId xmlns:a16="http://schemas.microsoft.com/office/drawing/2014/main" id="{EAF8B876-6B07-49ED-8FD1-23494897A88C}"/>
                </a:ext>
              </a:extLst>
            </p:cNvPr>
            <p:cNvSpPr/>
            <p:nvPr userDrawn="1"/>
          </p:nvSpPr>
          <p:spPr>
            <a:xfrm>
              <a:off x="2246628" y="5307111"/>
              <a:ext cx="12129770" cy="1384300"/>
            </a:xfrm>
            <a:custGeom>
              <a:avLst/>
              <a:gdLst/>
              <a:ahLst/>
              <a:cxnLst/>
              <a:rect l="l" t="t" r="r" b="b"/>
              <a:pathLst>
                <a:path w="12129769" h="1384300">
                  <a:moveTo>
                    <a:pt x="692073" y="0"/>
                  </a:moveTo>
                  <a:lnTo>
                    <a:pt x="644689" y="1596"/>
                  </a:lnTo>
                  <a:lnTo>
                    <a:pt x="598161" y="6317"/>
                  </a:lnTo>
                  <a:lnTo>
                    <a:pt x="552593" y="14060"/>
                  </a:lnTo>
                  <a:lnTo>
                    <a:pt x="508089" y="24721"/>
                  </a:lnTo>
                  <a:lnTo>
                    <a:pt x="464751" y="38198"/>
                  </a:lnTo>
                  <a:lnTo>
                    <a:pt x="422683" y="54386"/>
                  </a:lnTo>
                  <a:lnTo>
                    <a:pt x="381987" y="73184"/>
                  </a:lnTo>
                  <a:lnTo>
                    <a:pt x="342766" y="94488"/>
                  </a:lnTo>
                  <a:lnTo>
                    <a:pt x="305124" y="118196"/>
                  </a:lnTo>
                  <a:lnTo>
                    <a:pt x="269163" y="144203"/>
                  </a:lnTo>
                  <a:lnTo>
                    <a:pt x="234988" y="172406"/>
                  </a:lnTo>
                  <a:lnTo>
                    <a:pt x="202699" y="202704"/>
                  </a:lnTo>
                  <a:lnTo>
                    <a:pt x="172402" y="234993"/>
                  </a:lnTo>
                  <a:lnTo>
                    <a:pt x="144199" y="269169"/>
                  </a:lnTo>
                  <a:lnTo>
                    <a:pt x="118192" y="305129"/>
                  </a:lnTo>
                  <a:lnTo>
                    <a:pt x="94486" y="342772"/>
                  </a:lnTo>
                  <a:lnTo>
                    <a:pt x="73182" y="381992"/>
                  </a:lnTo>
                  <a:lnTo>
                    <a:pt x="54385" y="422688"/>
                  </a:lnTo>
                  <a:lnTo>
                    <a:pt x="38196" y="464756"/>
                  </a:lnTo>
                  <a:lnTo>
                    <a:pt x="24720" y="508094"/>
                  </a:lnTo>
                  <a:lnTo>
                    <a:pt x="14052" y="552639"/>
                  </a:lnTo>
                  <a:lnTo>
                    <a:pt x="6317" y="598164"/>
                  </a:lnTo>
                  <a:lnTo>
                    <a:pt x="1596" y="644690"/>
                  </a:lnTo>
                  <a:lnTo>
                    <a:pt x="0" y="692073"/>
                  </a:lnTo>
                  <a:lnTo>
                    <a:pt x="1923" y="744038"/>
                  </a:lnTo>
                  <a:lnTo>
                    <a:pt x="7604" y="794952"/>
                  </a:lnTo>
                  <a:lnTo>
                    <a:pt x="16904" y="844681"/>
                  </a:lnTo>
                  <a:lnTo>
                    <a:pt x="29686" y="893090"/>
                  </a:lnTo>
                  <a:lnTo>
                    <a:pt x="45812" y="940042"/>
                  </a:lnTo>
                  <a:lnTo>
                    <a:pt x="65147" y="985404"/>
                  </a:lnTo>
                  <a:lnTo>
                    <a:pt x="87553" y="1029039"/>
                  </a:lnTo>
                  <a:lnTo>
                    <a:pt x="112892" y="1070812"/>
                  </a:lnTo>
                  <a:lnTo>
                    <a:pt x="141028" y="1110588"/>
                  </a:lnTo>
                  <a:lnTo>
                    <a:pt x="171823" y="1148232"/>
                  </a:lnTo>
                  <a:lnTo>
                    <a:pt x="205140" y="1183609"/>
                  </a:lnTo>
                  <a:lnTo>
                    <a:pt x="240842" y="1216583"/>
                  </a:lnTo>
                  <a:lnTo>
                    <a:pt x="278265" y="1246630"/>
                  </a:lnTo>
                  <a:lnTo>
                    <a:pt x="317744" y="1274078"/>
                  </a:lnTo>
                  <a:lnTo>
                    <a:pt x="359151" y="1298792"/>
                  </a:lnTo>
                  <a:lnTo>
                    <a:pt x="402355" y="1320642"/>
                  </a:lnTo>
                  <a:lnTo>
                    <a:pt x="447227" y="1339494"/>
                  </a:lnTo>
                  <a:lnTo>
                    <a:pt x="493637" y="1355215"/>
                  </a:lnTo>
                  <a:lnTo>
                    <a:pt x="541457" y="1367674"/>
                  </a:lnTo>
                  <a:lnTo>
                    <a:pt x="590556" y="1376737"/>
                  </a:lnTo>
                  <a:lnTo>
                    <a:pt x="640804" y="1382273"/>
                  </a:lnTo>
                  <a:lnTo>
                    <a:pt x="692073" y="1384147"/>
                  </a:lnTo>
                  <a:lnTo>
                    <a:pt x="12129770" y="1384147"/>
                  </a:lnTo>
                  <a:lnTo>
                    <a:pt x="12129770" y="1216583"/>
                  </a:lnTo>
                  <a:lnTo>
                    <a:pt x="692073" y="1216583"/>
                  </a:lnTo>
                  <a:lnTo>
                    <a:pt x="644331" y="1214440"/>
                  </a:lnTo>
                  <a:lnTo>
                    <a:pt x="597789" y="1208133"/>
                  </a:lnTo>
                  <a:lnTo>
                    <a:pt x="552634" y="1197848"/>
                  </a:lnTo>
                  <a:lnTo>
                    <a:pt x="509050" y="1183770"/>
                  </a:lnTo>
                  <a:lnTo>
                    <a:pt x="467222" y="1166083"/>
                  </a:lnTo>
                  <a:lnTo>
                    <a:pt x="427336" y="1144974"/>
                  </a:lnTo>
                  <a:lnTo>
                    <a:pt x="389577" y="1120627"/>
                  </a:lnTo>
                  <a:lnTo>
                    <a:pt x="354130" y="1093228"/>
                  </a:lnTo>
                  <a:lnTo>
                    <a:pt x="321179" y="1062961"/>
                  </a:lnTo>
                  <a:lnTo>
                    <a:pt x="290911" y="1030012"/>
                  </a:lnTo>
                  <a:lnTo>
                    <a:pt x="263511" y="994565"/>
                  </a:lnTo>
                  <a:lnTo>
                    <a:pt x="239163" y="956807"/>
                  </a:lnTo>
                  <a:lnTo>
                    <a:pt x="218053" y="916922"/>
                  </a:lnTo>
                  <a:lnTo>
                    <a:pt x="200366" y="875095"/>
                  </a:lnTo>
                  <a:lnTo>
                    <a:pt x="186287" y="831512"/>
                  </a:lnTo>
                  <a:lnTo>
                    <a:pt x="176001" y="786357"/>
                  </a:lnTo>
                  <a:lnTo>
                    <a:pt x="169694" y="739816"/>
                  </a:lnTo>
                  <a:lnTo>
                    <a:pt x="167551" y="692073"/>
                  </a:lnTo>
                  <a:lnTo>
                    <a:pt x="169694" y="644333"/>
                  </a:lnTo>
                  <a:lnTo>
                    <a:pt x="176001" y="597793"/>
                  </a:lnTo>
                  <a:lnTo>
                    <a:pt x="186301" y="552597"/>
                  </a:lnTo>
                  <a:lnTo>
                    <a:pt x="200366" y="509057"/>
                  </a:lnTo>
                  <a:lnTo>
                    <a:pt x="218053" y="467230"/>
                  </a:lnTo>
                  <a:lnTo>
                    <a:pt x="239163" y="427345"/>
                  </a:lnTo>
                  <a:lnTo>
                    <a:pt x="263511" y="389587"/>
                  </a:lnTo>
                  <a:lnTo>
                    <a:pt x="290911" y="354140"/>
                  </a:lnTo>
                  <a:lnTo>
                    <a:pt x="321179" y="321190"/>
                  </a:lnTo>
                  <a:lnTo>
                    <a:pt x="354130" y="290923"/>
                  </a:lnTo>
                  <a:lnTo>
                    <a:pt x="389577" y="263523"/>
                  </a:lnTo>
                  <a:lnTo>
                    <a:pt x="427336" y="239175"/>
                  </a:lnTo>
                  <a:lnTo>
                    <a:pt x="467222" y="218065"/>
                  </a:lnTo>
                  <a:lnTo>
                    <a:pt x="509050" y="200378"/>
                  </a:lnTo>
                  <a:lnTo>
                    <a:pt x="552634" y="186300"/>
                  </a:lnTo>
                  <a:lnTo>
                    <a:pt x="597789" y="176014"/>
                  </a:lnTo>
                  <a:lnTo>
                    <a:pt x="644331" y="169707"/>
                  </a:lnTo>
                  <a:lnTo>
                    <a:pt x="692073" y="167563"/>
                  </a:lnTo>
                  <a:lnTo>
                    <a:pt x="692073" y="0"/>
                  </a:lnTo>
                  <a:close/>
                </a:path>
              </a:pathLst>
            </a:custGeom>
            <a:solidFill>
              <a:srgbClr val="E23A5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bk object 157">
              <a:extLst>
                <a:ext uri="{FF2B5EF4-FFF2-40B4-BE49-F238E27FC236}">
                  <a16:creationId xmlns:a16="http://schemas.microsoft.com/office/drawing/2014/main" id="{AE8E4B83-7AB5-4D99-986D-A86B2DA88F85}"/>
                </a:ext>
              </a:extLst>
            </p:cNvPr>
            <p:cNvSpPr/>
            <p:nvPr userDrawn="1"/>
          </p:nvSpPr>
          <p:spPr>
            <a:xfrm>
              <a:off x="2938698" y="5307113"/>
              <a:ext cx="692150" cy="1216660"/>
            </a:xfrm>
            <a:custGeom>
              <a:avLst/>
              <a:gdLst/>
              <a:ahLst/>
              <a:cxnLst/>
              <a:rect l="l" t="t" r="r" b="b"/>
              <a:pathLst>
                <a:path w="692150" h="1216659">
                  <a:moveTo>
                    <a:pt x="0" y="0"/>
                  </a:moveTo>
                  <a:lnTo>
                    <a:pt x="0" y="167563"/>
                  </a:lnTo>
                  <a:lnTo>
                    <a:pt x="47742" y="169707"/>
                  </a:lnTo>
                  <a:lnTo>
                    <a:pt x="94283" y="176014"/>
                  </a:lnTo>
                  <a:lnTo>
                    <a:pt x="139438" y="186300"/>
                  </a:lnTo>
                  <a:lnTo>
                    <a:pt x="183021" y="200378"/>
                  </a:lnTo>
                  <a:lnTo>
                    <a:pt x="224848" y="218065"/>
                  </a:lnTo>
                  <a:lnTo>
                    <a:pt x="264733" y="239175"/>
                  </a:lnTo>
                  <a:lnTo>
                    <a:pt x="302492" y="263523"/>
                  </a:lnTo>
                  <a:lnTo>
                    <a:pt x="337938" y="290923"/>
                  </a:lnTo>
                  <a:lnTo>
                    <a:pt x="370887" y="321190"/>
                  </a:lnTo>
                  <a:lnTo>
                    <a:pt x="401154" y="354140"/>
                  </a:lnTo>
                  <a:lnTo>
                    <a:pt x="428553" y="389587"/>
                  </a:lnTo>
                  <a:lnTo>
                    <a:pt x="452900" y="427345"/>
                  </a:lnTo>
                  <a:lnTo>
                    <a:pt x="474009" y="467230"/>
                  </a:lnTo>
                  <a:lnTo>
                    <a:pt x="491696" y="509057"/>
                  </a:lnTo>
                  <a:lnTo>
                    <a:pt x="505774" y="552639"/>
                  </a:lnTo>
                  <a:lnTo>
                    <a:pt x="516059" y="597793"/>
                  </a:lnTo>
                  <a:lnTo>
                    <a:pt x="522366" y="644333"/>
                  </a:lnTo>
                  <a:lnTo>
                    <a:pt x="524510" y="692073"/>
                  </a:lnTo>
                  <a:lnTo>
                    <a:pt x="522366" y="739816"/>
                  </a:lnTo>
                  <a:lnTo>
                    <a:pt x="516059" y="786357"/>
                  </a:lnTo>
                  <a:lnTo>
                    <a:pt x="505774" y="831512"/>
                  </a:lnTo>
                  <a:lnTo>
                    <a:pt x="491696" y="875095"/>
                  </a:lnTo>
                  <a:lnTo>
                    <a:pt x="474009" y="916922"/>
                  </a:lnTo>
                  <a:lnTo>
                    <a:pt x="452900" y="956807"/>
                  </a:lnTo>
                  <a:lnTo>
                    <a:pt x="428553" y="994565"/>
                  </a:lnTo>
                  <a:lnTo>
                    <a:pt x="401154" y="1030012"/>
                  </a:lnTo>
                  <a:lnTo>
                    <a:pt x="370887" y="1062961"/>
                  </a:lnTo>
                  <a:lnTo>
                    <a:pt x="337938" y="1093228"/>
                  </a:lnTo>
                  <a:lnTo>
                    <a:pt x="302492" y="1120627"/>
                  </a:lnTo>
                  <a:lnTo>
                    <a:pt x="264733" y="1144974"/>
                  </a:lnTo>
                  <a:lnTo>
                    <a:pt x="224848" y="1166083"/>
                  </a:lnTo>
                  <a:lnTo>
                    <a:pt x="183021" y="1183770"/>
                  </a:lnTo>
                  <a:lnTo>
                    <a:pt x="139438" y="1197848"/>
                  </a:lnTo>
                  <a:lnTo>
                    <a:pt x="94283" y="1208133"/>
                  </a:lnTo>
                  <a:lnTo>
                    <a:pt x="47742" y="1214440"/>
                  </a:lnTo>
                  <a:lnTo>
                    <a:pt x="0" y="1216583"/>
                  </a:lnTo>
                  <a:lnTo>
                    <a:pt x="451218" y="1216583"/>
                  </a:lnTo>
                  <a:lnTo>
                    <a:pt x="486920" y="1183609"/>
                  </a:lnTo>
                  <a:lnTo>
                    <a:pt x="520238" y="1148232"/>
                  </a:lnTo>
                  <a:lnTo>
                    <a:pt x="551034" y="1110588"/>
                  </a:lnTo>
                  <a:lnTo>
                    <a:pt x="579171" y="1070812"/>
                  </a:lnTo>
                  <a:lnTo>
                    <a:pt x="604512" y="1029039"/>
                  </a:lnTo>
                  <a:lnTo>
                    <a:pt x="626919" y="985404"/>
                  </a:lnTo>
                  <a:lnTo>
                    <a:pt x="646256" y="940042"/>
                  </a:lnTo>
                  <a:lnTo>
                    <a:pt x="662384" y="893090"/>
                  </a:lnTo>
                  <a:lnTo>
                    <a:pt x="675167" y="844681"/>
                  </a:lnTo>
                  <a:lnTo>
                    <a:pt x="684468" y="794952"/>
                  </a:lnTo>
                  <a:lnTo>
                    <a:pt x="690149" y="744038"/>
                  </a:lnTo>
                  <a:lnTo>
                    <a:pt x="692073" y="692073"/>
                  </a:lnTo>
                  <a:lnTo>
                    <a:pt x="690477" y="644690"/>
                  </a:lnTo>
                  <a:lnTo>
                    <a:pt x="685755" y="598164"/>
                  </a:lnTo>
                  <a:lnTo>
                    <a:pt x="678013" y="552597"/>
                  </a:lnTo>
                  <a:lnTo>
                    <a:pt x="667352" y="508094"/>
                  </a:lnTo>
                  <a:lnTo>
                    <a:pt x="653875" y="464756"/>
                  </a:lnTo>
                  <a:lnTo>
                    <a:pt x="637686" y="422688"/>
                  </a:lnTo>
                  <a:lnTo>
                    <a:pt x="618888" y="381992"/>
                  </a:lnTo>
                  <a:lnTo>
                    <a:pt x="597584" y="342772"/>
                  </a:lnTo>
                  <a:lnTo>
                    <a:pt x="573877" y="305129"/>
                  </a:lnTo>
                  <a:lnTo>
                    <a:pt x="547870" y="269169"/>
                  </a:lnTo>
                  <a:lnTo>
                    <a:pt x="519666" y="234993"/>
                  </a:lnTo>
                  <a:lnTo>
                    <a:pt x="489369" y="202704"/>
                  </a:lnTo>
                  <a:lnTo>
                    <a:pt x="457080" y="172406"/>
                  </a:lnTo>
                  <a:lnTo>
                    <a:pt x="422904" y="144203"/>
                  </a:lnTo>
                  <a:lnTo>
                    <a:pt x="386943" y="118196"/>
                  </a:lnTo>
                  <a:lnTo>
                    <a:pt x="349301" y="94488"/>
                  </a:lnTo>
                  <a:lnTo>
                    <a:pt x="310081" y="73184"/>
                  </a:lnTo>
                  <a:lnTo>
                    <a:pt x="269385" y="54386"/>
                  </a:lnTo>
                  <a:lnTo>
                    <a:pt x="227317" y="38198"/>
                  </a:lnTo>
                  <a:lnTo>
                    <a:pt x="183979" y="24721"/>
                  </a:lnTo>
                  <a:lnTo>
                    <a:pt x="139476" y="14060"/>
                  </a:lnTo>
                  <a:lnTo>
                    <a:pt x="93909" y="6317"/>
                  </a:lnTo>
                  <a:lnTo>
                    <a:pt x="47383" y="1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3A5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bk object 158">
              <a:extLst>
                <a:ext uri="{FF2B5EF4-FFF2-40B4-BE49-F238E27FC236}">
                  <a16:creationId xmlns:a16="http://schemas.microsoft.com/office/drawing/2014/main" id="{CD063679-694F-40CF-96CA-A442082D9398}"/>
                </a:ext>
              </a:extLst>
            </p:cNvPr>
            <p:cNvSpPr/>
            <p:nvPr userDrawn="1"/>
          </p:nvSpPr>
          <p:spPr>
            <a:xfrm>
              <a:off x="2938698" y="5999185"/>
              <a:ext cx="692078" cy="52451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bk object 159">
              <a:extLst>
                <a:ext uri="{FF2B5EF4-FFF2-40B4-BE49-F238E27FC236}">
                  <a16:creationId xmlns:a16="http://schemas.microsoft.com/office/drawing/2014/main" id="{69A84271-B6C8-440A-A683-60E4A75E3718}"/>
                </a:ext>
              </a:extLst>
            </p:cNvPr>
            <p:cNvSpPr/>
            <p:nvPr userDrawn="1"/>
          </p:nvSpPr>
          <p:spPr>
            <a:xfrm>
              <a:off x="-1597342" y="5307111"/>
              <a:ext cx="1652905" cy="1384300"/>
            </a:xfrm>
            <a:custGeom>
              <a:avLst/>
              <a:gdLst/>
              <a:ahLst/>
              <a:cxnLst/>
              <a:rect l="l" t="t" r="r" b="b"/>
              <a:pathLst>
                <a:path w="1652905" h="1384300">
                  <a:moveTo>
                    <a:pt x="692073" y="0"/>
                  </a:moveTo>
                  <a:lnTo>
                    <a:pt x="644690" y="1596"/>
                  </a:lnTo>
                  <a:lnTo>
                    <a:pt x="598164" y="6317"/>
                  </a:lnTo>
                  <a:lnTo>
                    <a:pt x="552597" y="14060"/>
                  </a:lnTo>
                  <a:lnTo>
                    <a:pt x="508094" y="24721"/>
                  </a:lnTo>
                  <a:lnTo>
                    <a:pt x="464756" y="38198"/>
                  </a:lnTo>
                  <a:lnTo>
                    <a:pt x="422688" y="54386"/>
                  </a:lnTo>
                  <a:lnTo>
                    <a:pt x="381992" y="73184"/>
                  </a:lnTo>
                  <a:lnTo>
                    <a:pt x="342772" y="94488"/>
                  </a:lnTo>
                  <a:lnTo>
                    <a:pt x="305129" y="118196"/>
                  </a:lnTo>
                  <a:lnTo>
                    <a:pt x="269169" y="144203"/>
                  </a:lnTo>
                  <a:lnTo>
                    <a:pt x="234993" y="172406"/>
                  </a:lnTo>
                  <a:lnTo>
                    <a:pt x="202704" y="202704"/>
                  </a:lnTo>
                  <a:lnTo>
                    <a:pt x="172406" y="234993"/>
                  </a:lnTo>
                  <a:lnTo>
                    <a:pt x="144203" y="269169"/>
                  </a:lnTo>
                  <a:lnTo>
                    <a:pt x="118196" y="305129"/>
                  </a:lnTo>
                  <a:lnTo>
                    <a:pt x="94488" y="342772"/>
                  </a:lnTo>
                  <a:lnTo>
                    <a:pt x="73184" y="381992"/>
                  </a:lnTo>
                  <a:lnTo>
                    <a:pt x="54386" y="422688"/>
                  </a:lnTo>
                  <a:lnTo>
                    <a:pt x="38198" y="464756"/>
                  </a:lnTo>
                  <a:lnTo>
                    <a:pt x="24721" y="508094"/>
                  </a:lnTo>
                  <a:lnTo>
                    <a:pt x="14053" y="552639"/>
                  </a:lnTo>
                  <a:lnTo>
                    <a:pt x="6317" y="598164"/>
                  </a:lnTo>
                  <a:lnTo>
                    <a:pt x="1596" y="644690"/>
                  </a:lnTo>
                  <a:lnTo>
                    <a:pt x="0" y="692073"/>
                  </a:lnTo>
                  <a:lnTo>
                    <a:pt x="1924" y="744038"/>
                  </a:lnTo>
                  <a:lnTo>
                    <a:pt x="7605" y="794952"/>
                  </a:lnTo>
                  <a:lnTo>
                    <a:pt x="16905" y="844681"/>
                  </a:lnTo>
                  <a:lnTo>
                    <a:pt x="29688" y="893090"/>
                  </a:lnTo>
                  <a:lnTo>
                    <a:pt x="45816" y="940042"/>
                  </a:lnTo>
                  <a:lnTo>
                    <a:pt x="65152" y="985404"/>
                  </a:lnTo>
                  <a:lnTo>
                    <a:pt x="87558" y="1029039"/>
                  </a:lnTo>
                  <a:lnTo>
                    <a:pt x="112898" y="1070812"/>
                  </a:lnTo>
                  <a:lnTo>
                    <a:pt x="141033" y="1110588"/>
                  </a:lnTo>
                  <a:lnTo>
                    <a:pt x="171827" y="1148232"/>
                  </a:lnTo>
                  <a:lnTo>
                    <a:pt x="205143" y="1183609"/>
                  </a:lnTo>
                  <a:lnTo>
                    <a:pt x="240842" y="1216583"/>
                  </a:lnTo>
                  <a:lnTo>
                    <a:pt x="278268" y="1246630"/>
                  </a:lnTo>
                  <a:lnTo>
                    <a:pt x="317749" y="1274078"/>
                  </a:lnTo>
                  <a:lnTo>
                    <a:pt x="359156" y="1298792"/>
                  </a:lnTo>
                  <a:lnTo>
                    <a:pt x="402360" y="1320642"/>
                  </a:lnTo>
                  <a:lnTo>
                    <a:pt x="447232" y="1339494"/>
                  </a:lnTo>
                  <a:lnTo>
                    <a:pt x="493641" y="1355215"/>
                  </a:lnTo>
                  <a:lnTo>
                    <a:pt x="541459" y="1367674"/>
                  </a:lnTo>
                  <a:lnTo>
                    <a:pt x="590557" y="1376737"/>
                  </a:lnTo>
                  <a:lnTo>
                    <a:pt x="640805" y="1382273"/>
                  </a:lnTo>
                  <a:lnTo>
                    <a:pt x="692073" y="1384147"/>
                  </a:lnTo>
                  <a:lnTo>
                    <a:pt x="1652308" y="1384147"/>
                  </a:lnTo>
                  <a:lnTo>
                    <a:pt x="1652308" y="1216583"/>
                  </a:lnTo>
                  <a:lnTo>
                    <a:pt x="692073" y="1216583"/>
                  </a:lnTo>
                  <a:lnTo>
                    <a:pt x="644331" y="1214440"/>
                  </a:lnTo>
                  <a:lnTo>
                    <a:pt x="597790" y="1208133"/>
                  </a:lnTo>
                  <a:lnTo>
                    <a:pt x="552635" y="1197848"/>
                  </a:lnTo>
                  <a:lnTo>
                    <a:pt x="509051" y="1183770"/>
                  </a:lnTo>
                  <a:lnTo>
                    <a:pt x="467225" y="1166083"/>
                  </a:lnTo>
                  <a:lnTo>
                    <a:pt x="427339" y="1144974"/>
                  </a:lnTo>
                  <a:lnTo>
                    <a:pt x="389581" y="1120627"/>
                  </a:lnTo>
                  <a:lnTo>
                    <a:pt x="354135" y="1093228"/>
                  </a:lnTo>
                  <a:lnTo>
                    <a:pt x="321186" y="1062961"/>
                  </a:lnTo>
                  <a:lnTo>
                    <a:pt x="290919" y="1030012"/>
                  </a:lnTo>
                  <a:lnTo>
                    <a:pt x="263519" y="994565"/>
                  </a:lnTo>
                  <a:lnTo>
                    <a:pt x="239172" y="956807"/>
                  </a:lnTo>
                  <a:lnTo>
                    <a:pt x="218063" y="916922"/>
                  </a:lnTo>
                  <a:lnTo>
                    <a:pt x="200377" y="875095"/>
                  </a:lnTo>
                  <a:lnTo>
                    <a:pt x="186299" y="831512"/>
                  </a:lnTo>
                  <a:lnTo>
                    <a:pt x="176014" y="786357"/>
                  </a:lnTo>
                  <a:lnTo>
                    <a:pt x="169707" y="739816"/>
                  </a:lnTo>
                  <a:lnTo>
                    <a:pt x="167563" y="692073"/>
                  </a:lnTo>
                  <a:lnTo>
                    <a:pt x="169707" y="644333"/>
                  </a:lnTo>
                  <a:lnTo>
                    <a:pt x="176014" y="597793"/>
                  </a:lnTo>
                  <a:lnTo>
                    <a:pt x="186312" y="552597"/>
                  </a:lnTo>
                  <a:lnTo>
                    <a:pt x="200377" y="509057"/>
                  </a:lnTo>
                  <a:lnTo>
                    <a:pt x="218063" y="467230"/>
                  </a:lnTo>
                  <a:lnTo>
                    <a:pt x="239172" y="427345"/>
                  </a:lnTo>
                  <a:lnTo>
                    <a:pt x="263519" y="389587"/>
                  </a:lnTo>
                  <a:lnTo>
                    <a:pt x="290919" y="354140"/>
                  </a:lnTo>
                  <a:lnTo>
                    <a:pt x="321186" y="321190"/>
                  </a:lnTo>
                  <a:lnTo>
                    <a:pt x="354135" y="290923"/>
                  </a:lnTo>
                  <a:lnTo>
                    <a:pt x="389581" y="263523"/>
                  </a:lnTo>
                  <a:lnTo>
                    <a:pt x="427339" y="239175"/>
                  </a:lnTo>
                  <a:lnTo>
                    <a:pt x="467225" y="218065"/>
                  </a:lnTo>
                  <a:lnTo>
                    <a:pt x="509051" y="200378"/>
                  </a:lnTo>
                  <a:lnTo>
                    <a:pt x="552635" y="186300"/>
                  </a:lnTo>
                  <a:lnTo>
                    <a:pt x="597790" y="176014"/>
                  </a:lnTo>
                  <a:lnTo>
                    <a:pt x="644331" y="169707"/>
                  </a:lnTo>
                  <a:lnTo>
                    <a:pt x="692073" y="167563"/>
                  </a:lnTo>
                  <a:lnTo>
                    <a:pt x="692073" y="0"/>
                  </a:lnTo>
                  <a:close/>
                </a:path>
              </a:pathLst>
            </a:custGeom>
            <a:solidFill>
              <a:srgbClr val="01A28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bk object 160">
              <a:extLst>
                <a:ext uri="{FF2B5EF4-FFF2-40B4-BE49-F238E27FC236}">
                  <a16:creationId xmlns:a16="http://schemas.microsoft.com/office/drawing/2014/main" id="{DF511787-8C3A-4149-8F38-DB114A34181A}"/>
                </a:ext>
              </a:extLst>
            </p:cNvPr>
            <p:cNvSpPr/>
            <p:nvPr userDrawn="1"/>
          </p:nvSpPr>
          <p:spPr>
            <a:xfrm>
              <a:off x="-2971799" y="6523695"/>
              <a:ext cx="2066925" cy="167640"/>
            </a:xfrm>
            <a:custGeom>
              <a:avLst/>
              <a:gdLst/>
              <a:ahLst/>
              <a:cxnLst/>
              <a:rect l="l" t="t" r="r" b="b"/>
              <a:pathLst>
                <a:path w="2066925" h="167640">
                  <a:moveTo>
                    <a:pt x="1615300" y="0"/>
                  </a:moveTo>
                  <a:lnTo>
                    <a:pt x="0" y="0"/>
                  </a:lnTo>
                  <a:lnTo>
                    <a:pt x="0" y="167563"/>
                  </a:lnTo>
                  <a:lnTo>
                    <a:pt x="2066531" y="167563"/>
                  </a:lnTo>
                  <a:lnTo>
                    <a:pt x="2015262" y="165689"/>
                  </a:lnTo>
                  <a:lnTo>
                    <a:pt x="1965014" y="160154"/>
                  </a:lnTo>
                  <a:lnTo>
                    <a:pt x="1915917" y="151090"/>
                  </a:lnTo>
                  <a:lnTo>
                    <a:pt x="1868098" y="138632"/>
                  </a:lnTo>
                  <a:lnTo>
                    <a:pt x="1821689" y="122910"/>
                  </a:lnTo>
                  <a:lnTo>
                    <a:pt x="1776818" y="104058"/>
                  </a:lnTo>
                  <a:lnTo>
                    <a:pt x="1733614" y="82209"/>
                  </a:lnTo>
                  <a:lnTo>
                    <a:pt x="1692207" y="57494"/>
                  </a:lnTo>
                  <a:lnTo>
                    <a:pt x="1652726" y="30047"/>
                  </a:lnTo>
                  <a:lnTo>
                    <a:pt x="1615300" y="0"/>
                  </a:lnTo>
                  <a:close/>
                </a:path>
              </a:pathLst>
            </a:custGeom>
            <a:solidFill>
              <a:srgbClr val="01A28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bk object 161">
              <a:extLst>
                <a:ext uri="{FF2B5EF4-FFF2-40B4-BE49-F238E27FC236}">
                  <a16:creationId xmlns:a16="http://schemas.microsoft.com/office/drawing/2014/main" id="{6BB435FE-533D-4CA8-8861-065FDE4F7A1C}"/>
                </a:ext>
              </a:extLst>
            </p:cNvPr>
            <p:cNvSpPr/>
            <p:nvPr userDrawn="1"/>
          </p:nvSpPr>
          <p:spPr>
            <a:xfrm>
              <a:off x="-1779408" y="6523701"/>
              <a:ext cx="874138" cy="16756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bk object 162">
              <a:extLst>
                <a:ext uri="{FF2B5EF4-FFF2-40B4-BE49-F238E27FC236}">
                  <a16:creationId xmlns:a16="http://schemas.microsoft.com/office/drawing/2014/main" id="{F4B1D997-F94E-4A66-B579-807C7AE61FC4}"/>
                </a:ext>
              </a:extLst>
            </p:cNvPr>
            <p:cNvSpPr/>
            <p:nvPr userDrawn="1"/>
          </p:nvSpPr>
          <p:spPr>
            <a:xfrm>
              <a:off x="-1356493" y="6523701"/>
              <a:ext cx="244865" cy="13594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48C5A85-B213-4AF4-B832-A48AF97B614A}"/>
              </a:ext>
            </a:extLst>
          </p:cNvPr>
          <p:cNvSpPr txBox="1">
            <a:spLocks/>
          </p:cNvSpPr>
          <p:nvPr userDrawn="1"/>
        </p:nvSpPr>
        <p:spPr>
          <a:xfrm>
            <a:off x="10624692" y="6350275"/>
            <a:ext cx="10160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E33B59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9CBAE0-C9DC-48E5-BC21-54F13D4EB49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E33B5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E33B5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object 2">
            <a:extLst>
              <a:ext uri="{FF2B5EF4-FFF2-40B4-BE49-F238E27FC236}">
                <a16:creationId xmlns:a16="http://schemas.microsoft.com/office/drawing/2014/main" id="{98D4DE5C-EF98-4D6B-9263-4C8E6DAB66D1}"/>
              </a:ext>
            </a:extLst>
          </p:cNvPr>
          <p:cNvSpPr txBox="1"/>
          <p:nvPr userDrawn="1"/>
        </p:nvSpPr>
        <p:spPr>
          <a:xfrm>
            <a:off x="1189582" y="6148296"/>
            <a:ext cx="524510" cy="20197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699" marR="0" lvl="0" indent="0" algn="ctr" defTabSz="914354" rtl="0" eaLnBrk="1" fontAlgn="auto" latinLnBrk="0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01A289"/>
                </a:solidFill>
                <a:effectLst/>
                <a:uLnTx/>
                <a:uFillTx/>
                <a:latin typeface="Function"/>
                <a:ea typeface="+mn-ea"/>
                <a:cs typeface="Function"/>
              </a:rPr>
              <a:t>Audit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unction"/>
              <a:ea typeface="+mn-ea"/>
              <a:cs typeface="Function"/>
            </a:endParaRPr>
          </a:p>
        </p:txBody>
      </p:sp>
      <p:sp>
        <p:nvSpPr>
          <p:cNvPr id="30" name="object 3">
            <a:extLst>
              <a:ext uri="{FF2B5EF4-FFF2-40B4-BE49-F238E27FC236}">
                <a16:creationId xmlns:a16="http://schemas.microsoft.com/office/drawing/2014/main" id="{69EF2D6E-8F95-4824-B22B-B5018222CE46}"/>
              </a:ext>
            </a:extLst>
          </p:cNvPr>
          <p:cNvSpPr txBox="1"/>
          <p:nvPr userDrawn="1"/>
        </p:nvSpPr>
        <p:spPr>
          <a:xfrm>
            <a:off x="2471817" y="6148296"/>
            <a:ext cx="648970" cy="20197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699" marR="0" lvl="0" indent="0" algn="ctr" defTabSz="914354" rtl="0" eaLnBrk="1" fontAlgn="auto" latinLnBrk="0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95847C"/>
                </a:solidFill>
                <a:effectLst/>
                <a:uLnTx/>
                <a:uFillTx/>
                <a:latin typeface="Function"/>
                <a:ea typeface="+mn-ea"/>
                <a:cs typeface="Function"/>
              </a:rPr>
              <a:t>Report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unction"/>
              <a:ea typeface="+mn-ea"/>
              <a:cs typeface="Function"/>
            </a:endParaRPr>
          </a:p>
        </p:txBody>
      </p:sp>
      <p:sp>
        <p:nvSpPr>
          <p:cNvPr id="31" name="object 3">
            <a:extLst>
              <a:ext uri="{FF2B5EF4-FFF2-40B4-BE49-F238E27FC236}">
                <a16:creationId xmlns:a16="http://schemas.microsoft.com/office/drawing/2014/main" id="{D5491D6F-2DF0-4915-9D94-67D7D2BED1C9}"/>
              </a:ext>
            </a:extLst>
          </p:cNvPr>
          <p:cNvSpPr txBox="1"/>
          <p:nvPr userDrawn="1"/>
        </p:nvSpPr>
        <p:spPr>
          <a:xfrm>
            <a:off x="3739161" y="6157883"/>
            <a:ext cx="817092" cy="29431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699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10" normalizeH="0" baseline="0" noProof="0" dirty="0">
                <a:ln>
                  <a:noFill/>
                </a:ln>
                <a:solidFill>
                  <a:srgbClr val="E33B59"/>
                </a:solidFill>
                <a:effectLst/>
                <a:uLnTx/>
                <a:uFillTx/>
                <a:latin typeface="Function"/>
                <a:ea typeface="+mn-ea"/>
                <a:cs typeface="Function"/>
              </a:rPr>
              <a:t>For</a:t>
            </a:r>
          </a:p>
          <a:p>
            <a:pPr marL="12699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10" normalizeH="0" baseline="0" noProof="0" dirty="0">
                <a:ln>
                  <a:noFill/>
                </a:ln>
                <a:solidFill>
                  <a:srgbClr val="E33B59"/>
                </a:solidFill>
                <a:effectLst/>
                <a:uLnTx/>
                <a:uFillTx/>
                <a:latin typeface="Function"/>
                <a:ea typeface="+mn-ea"/>
                <a:cs typeface="Function"/>
              </a:rPr>
              <a:t>Accountability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E33B59"/>
              </a:solidFill>
              <a:effectLst/>
              <a:uLnTx/>
              <a:uFillTx/>
              <a:latin typeface="Function"/>
              <a:ea typeface="+mn-ea"/>
              <a:cs typeface="Function"/>
            </a:endParaRPr>
          </a:p>
        </p:txBody>
      </p:sp>
    </p:spTree>
    <p:extLst>
      <p:ext uri="{BB962C8B-B14F-4D97-AF65-F5344CB8AC3E}">
        <p14:creationId xmlns:p14="http://schemas.microsoft.com/office/powerpoint/2010/main" val="3699130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dt="0"/>
  <p:txStyles>
    <p:titleStyle>
      <a:lvl1pPr algn="ctr" defTabSz="91435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6" algn="l" defTabSz="91435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91435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9" indent="-228588" algn="l" defTabSz="91435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6" indent="-228588" algn="l" defTabSz="91435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3" indent="-228588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0" indent="-228588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7" indent="-228588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3" indent="-228588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1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1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5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69" y="365415"/>
            <a:ext cx="10515464" cy="1324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69" y="1825638"/>
            <a:ext cx="10515464" cy="4351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68" y="6355916"/>
            <a:ext cx="2742928" cy="3654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45335"/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9259" y="6355916"/>
            <a:ext cx="4113487" cy="3654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45335"/>
            <a:r>
              <a:rPr lang="en-ZA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804" y="6355916"/>
            <a:ext cx="2742929" cy="3654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45335"/>
            <a:fld id="{2EAE2662-1CB8-4F34-B497-A6D3FEADAF27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 defTabSz="945335"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" y="1123"/>
            <a:ext cx="12191491" cy="685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99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</p:sldLayoutIdLst>
  <p:hf hdr="0" dt="0"/>
  <p:txStyles>
    <p:titleStyle>
      <a:lvl1pPr algn="l" defTabSz="828587" rtl="0" eaLnBrk="1" latinLnBrk="0" hangingPunct="1">
        <a:lnSpc>
          <a:spcPct val="90000"/>
        </a:lnSpc>
        <a:spcBef>
          <a:spcPct val="0"/>
        </a:spcBef>
        <a:buNone/>
        <a:defRPr sz="39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7147" indent="-207147" algn="l" defTabSz="828587" rtl="0" eaLnBrk="1" latinLnBrk="0" hangingPunct="1">
        <a:lnSpc>
          <a:spcPct val="90000"/>
        </a:lnSpc>
        <a:spcBef>
          <a:spcPts val="906"/>
        </a:spcBef>
        <a:buFont typeface="Arial" panose="020B0604020202020204" pitchFamily="34" charset="0"/>
        <a:buChar char="•"/>
        <a:defRPr sz="2537" kern="1200">
          <a:solidFill>
            <a:schemeClr val="tx1"/>
          </a:solidFill>
          <a:latin typeface="+mn-lt"/>
          <a:ea typeface="+mn-ea"/>
          <a:cs typeface="+mn-cs"/>
        </a:defRPr>
      </a:lvl1pPr>
      <a:lvl2pPr marL="621441" indent="-207147" algn="l" defTabSz="828587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2175" kern="1200">
          <a:solidFill>
            <a:schemeClr val="tx1"/>
          </a:solidFill>
          <a:latin typeface="+mn-lt"/>
          <a:ea typeface="+mn-ea"/>
          <a:cs typeface="+mn-cs"/>
        </a:defRPr>
      </a:lvl2pPr>
      <a:lvl3pPr marL="1035734" indent="-207147" algn="l" defTabSz="828587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812" kern="1200">
          <a:solidFill>
            <a:schemeClr val="tx1"/>
          </a:solidFill>
          <a:latin typeface="+mn-lt"/>
          <a:ea typeface="+mn-ea"/>
          <a:cs typeface="+mn-cs"/>
        </a:defRPr>
      </a:lvl3pPr>
      <a:lvl4pPr marL="1450028" indent="-207147" algn="l" defTabSz="828587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1" kern="1200">
          <a:solidFill>
            <a:schemeClr val="tx1"/>
          </a:solidFill>
          <a:latin typeface="+mn-lt"/>
          <a:ea typeface="+mn-ea"/>
          <a:cs typeface="+mn-cs"/>
        </a:defRPr>
      </a:lvl4pPr>
      <a:lvl5pPr marL="1864322" indent="-207147" algn="l" defTabSz="828587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1" kern="1200">
          <a:solidFill>
            <a:schemeClr val="tx1"/>
          </a:solidFill>
          <a:latin typeface="+mn-lt"/>
          <a:ea typeface="+mn-ea"/>
          <a:cs typeface="+mn-cs"/>
        </a:defRPr>
      </a:lvl5pPr>
      <a:lvl6pPr marL="2278616" indent="-207147" algn="l" defTabSz="828587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1" kern="1200">
          <a:solidFill>
            <a:schemeClr val="tx1"/>
          </a:solidFill>
          <a:latin typeface="+mn-lt"/>
          <a:ea typeface="+mn-ea"/>
          <a:cs typeface="+mn-cs"/>
        </a:defRPr>
      </a:lvl6pPr>
      <a:lvl7pPr marL="2692909" indent="-207147" algn="l" defTabSz="828587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1" kern="1200">
          <a:solidFill>
            <a:schemeClr val="tx1"/>
          </a:solidFill>
          <a:latin typeface="+mn-lt"/>
          <a:ea typeface="+mn-ea"/>
          <a:cs typeface="+mn-cs"/>
        </a:defRPr>
      </a:lvl7pPr>
      <a:lvl8pPr marL="3107203" indent="-207147" algn="l" defTabSz="828587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1" kern="1200">
          <a:solidFill>
            <a:schemeClr val="tx1"/>
          </a:solidFill>
          <a:latin typeface="+mn-lt"/>
          <a:ea typeface="+mn-ea"/>
          <a:cs typeface="+mn-cs"/>
        </a:defRPr>
      </a:lvl8pPr>
      <a:lvl9pPr marL="3521496" indent="-207147" algn="l" defTabSz="828587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858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1pPr>
      <a:lvl2pPr marL="414294" algn="l" defTabSz="82858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2pPr>
      <a:lvl3pPr marL="828587" algn="l" defTabSz="82858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3pPr>
      <a:lvl4pPr marL="1242881" algn="l" defTabSz="82858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4pPr>
      <a:lvl5pPr marL="1657175" algn="l" defTabSz="82858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5pPr>
      <a:lvl6pPr marL="2071468" algn="l" defTabSz="82858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6pPr>
      <a:lvl7pPr marL="2485762" algn="l" defTabSz="82858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7pPr>
      <a:lvl8pPr marL="2900055" algn="l" defTabSz="82858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8pPr>
      <a:lvl9pPr marL="3314350" algn="l" defTabSz="82858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69" y="365415"/>
            <a:ext cx="10515464" cy="1324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69" y="1825638"/>
            <a:ext cx="10515464" cy="4351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68" y="6355916"/>
            <a:ext cx="2742928" cy="3654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45335"/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9259" y="6355916"/>
            <a:ext cx="4113487" cy="3654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45335"/>
            <a:r>
              <a:rPr lang="en-ZA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804" y="6355916"/>
            <a:ext cx="2742929" cy="3654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45335"/>
            <a:fld id="{08F18AB6-A038-44EF-A20A-71D7743864F4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 defTabSz="945335"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" y="1123"/>
            <a:ext cx="12191491" cy="685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55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</p:sldLayoutIdLst>
  <p:hf hdr="0" dt="0"/>
  <p:txStyles>
    <p:titleStyle>
      <a:lvl1pPr algn="l" defTabSz="828587" rtl="0" eaLnBrk="1" latinLnBrk="0" hangingPunct="1">
        <a:lnSpc>
          <a:spcPct val="90000"/>
        </a:lnSpc>
        <a:spcBef>
          <a:spcPct val="0"/>
        </a:spcBef>
        <a:buNone/>
        <a:defRPr sz="39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7147" indent="-207147" algn="l" defTabSz="828587" rtl="0" eaLnBrk="1" latinLnBrk="0" hangingPunct="1">
        <a:lnSpc>
          <a:spcPct val="90000"/>
        </a:lnSpc>
        <a:spcBef>
          <a:spcPts val="906"/>
        </a:spcBef>
        <a:buFont typeface="Arial" panose="020B0604020202020204" pitchFamily="34" charset="0"/>
        <a:buChar char="•"/>
        <a:defRPr sz="2537" kern="1200">
          <a:solidFill>
            <a:schemeClr val="tx1"/>
          </a:solidFill>
          <a:latin typeface="+mn-lt"/>
          <a:ea typeface="+mn-ea"/>
          <a:cs typeface="+mn-cs"/>
        </a:defRPr>
      </a:lvl1pPr>
      <a:lvl2pPr marL="621441" indent="-207147" algn="l" defTabSz="828587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2175" kern="1200">
          <a:solidFill>
            <a:schemeClr val="tx1"/>
          </a:solidFill>
          <a:latin typeface="+mn-lt"/>
          <a:ea typeface="+mn-ea"/>
          <a:cs typeface="+mn-cs"/>
        </a:defRPr>
      </a:lvl2pPr>
      <a:lvl3pPr marL="1035734" indent="-207147" algn="l" defTabSz="828587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812" kern="1200">
          <a:solidFill>
            <a:schemeClr val="tx1"/>
          </a:solidFill>
          <a:latin typeface="+mn-lt"/>
          <a:ea typeface="+mn-ea"/>
          <a:cs typeface="+mn-cs"/>
        </a:defRPr>
      </a:lvl3pPr>
      <a:lvl4pPr marL="1450028" indent="-207147" algn="l" defTabSz="828587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1" kern="1200">
          <a:solidFill>
            <a:schemeClr val="tx1"/>
          </a:solidFill>
          <a:latin typeface="+mn-lt"/>
          <a:ea typeface="+mn-ea"/>
          <a:cs typeface="+mn-cs"/>
        </a:defRPr>
      </a:lvl4pPr>
      <a:lvl5pPr marL="1864322" indent="-207147" algn="l" defTabSz="828587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1" kern="1200">
          <a:solidFill>
            <a:schemeClr val="tx1"/>
          </a:solidFill>
          <a:latin typeface="+mn-lt"/>
          <a:ea typeface="+mn-ea"/>
          <a:cs typeface="+mn-cs"/>
        </a:defRPr>
      </a:lvl5pPr>
      <a:lvl6pPr marL="2278616" indent="-207147" algn="l" defTabSz="828587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1" kern="1200">
          <a:solidFill>
            <a:schemeClr val="tx1"/>
          </a:solidFill>
          <a:latin typeface="+mn-lt"/>
          <a:ea typeface="+mn-ea"/>
          <a:cs typeface="+mn-cs"/>
        </a:defRPr>
      </a:lvl6pPr>
      <a:lvl7pPr marL="2692909" indent="-207147" algn="l" defTabSz="828587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1" kern="1200">
          <a:solidFill>
            <a:schemeClr val="tx1"/>
          </a:solidFill>
          <a:latin typeface="+mn-lt"/>
          <a:ea typeface="+mn-ea"/>
          <a:cs typeface="+mn-cs"/>
        </a:defRPr>
      </a:lvl7pPr>
      <a:lvl8pPr marL="3107203" indent="-207147" algn="l" defTabSz="828587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1" kern="1200">
          <a:solidFill>
            <a:schemeClr val="tx1"/>
          </a:solidFill>
          <a:latin typeface="+mn-lt"/>
          <a:ea typeface="+mn-ea"/>
          <a:cs typeface="+mn-cs"/>
        </a:defRPr>
      </a:lvl8pPr>
      <a:lvl9pPr marL="3521496" indent="-207147" algn="l" defTabSz="828587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858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1pPr>
      <a:lvl2pPr marL="414294" algn="l" defTabSz="82858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2pPr>
      <a:lvl3pPr marL="828587" algn="l" defTabSz="82858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3pPr>
      <a:lvl4pPr marL="1242881" algn="l" defTabSz="82858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4pPr>
      <a:lvl5pPr marL="1657175" algn="l" defTabSz="82858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5pPr>
      <a:lvl6pPr marL="2071468" algn="l" defTabSz="82858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6pPr>
      <a:lvl7pPr marL="2485762" algn="l" defTabSz="82858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7pPr>
      <a:lvl8pPr marL="2900055" algn="l" defTabSz="82858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8pPr>
      <a:lvl9pPr marL="3314350" algn="l" defTabSz="82858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69" y="365415"/>
            <a:ext cx="10515464" cy="1324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69" y="1825638"/>
            <a:ext cx="10515464" cy="4351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68" y="6355916"/>
            <a:ext cx="2742928" cy="3654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45335"/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9259" y="6355916"/>
            <a:ext cx="4113487" cy="3654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45335"/>
            <a:r>
              <a:rPr lang="en-ZA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804" y="6355916"/>
            <a:ext cx="2742929" cy="3654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45335"/>
            <a:fld id="{B056ABAF-BCC4-4878-8158-CE6F7D3F4D0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 defTabSz="945335"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" y="1963"/>
            <a:ext cx="12191490" cy="685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51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</p:sldLayoutIdLst>
  <p:hf hdr="0" dt="0"/>
  <p:txStyles>
    <p:titleStyle>
      <a:lvl1pPr algn="l" defTabSz="828587" rtl="0" eaLnBrk="1" latinLnBrk="0" hangingPunct="1">
        <a:lnSpc>
          <a:spcPct val="90000"/>
        </a:lnSpc>
        <a:spcBef>
          <a:spcPct val="0"/>
        </a:spcBef>
        <a:buNone/>
        <a:defRPr sz="39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7147" indent="-207147" algn="l" defTabSz="828587" rtl="0" eaLnBrk="1" latinLnBrk="0" hangingPunct="1">
        <a:lnSpc>
          <a:spcPct val="90000"/>
        </a:lnSpc>
        <a:spcBef>
          <a:spcPts val="906"/>
        </a:spcBef>
        <a:buFont typeface="Arial" panose="020B0604020202020204" pitchFamily="34" charset="0"/>
        <a:buChar char="•"/>
        <a:defRPr sz="2537" kern="1200">
          <a:solidFill>
            <a:schemeClr val="tx1"/>
          </a:solidFill>
          <a:latin typeface="+mn-lt"/>
          <a:ea typeface="+mn-ea"/>
          <a:cs typeface="+mn-cs"/>
        </a:defRPr>
      </a:lvl1pPr>
      <a:lvl2pPr marL="621441" indent="-207147" algn="l" defTabSz="828587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2175" kern="1200">
          <a:solidFill>
            <a:schemeClr val="tx1"/>
          </a:solidFill>
          <a:latin typeface="+mn-lt"/>
          <a:ea typeface="+mn-ea"/>
          <a:cs typeface="+mn-cs"/>
        </a:defRPr>
      </a:lvl2pPr>
      <a:lvl3pPr marL="1035734" indent="-207147" algn="l" defTabSz="828587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812" kern="1200">
          <a:solidFill>
            <a:schemeClr val="tx1"/>
          </a:solidFill>
          <a:latin typeface="+mn-lt"/>
          <a:ea typeface="+mn-ea"/>
          <a:cs typeface="+mn-cs"/>
        </a:defRPr>
      </a:lvl3pPr>
      <a:lvl4pPr marL="1450028" indent="-207147" algn="l" defTabSz="828587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1" kern="1200">
          <a:solidFill>
            <a:schemeClr val="tx1"/>
          </a:solidFill>
          <a:latin typeface="+mn-lt"/>
          <a:ea typeface="+mn-ea"/>
          <a:cs typeface="+mn-cs"/>
        </a:defRPr>
      </a:lvl4pPr>
      <a:lvl5pPr marL="1864322" indent="-207147" algn="l" defTabSz="828587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1" kern="1200">
          <a:solidFill>
            <a:schemeClr val="tx1"/>
          </a:solidFill>
          <a:latin typeface="+mn-lt"/>
          <a:ea typeface="+mn-ea"/>
          <a:cs typeface="+mn-cs"/>
        </a:defRPr>
      </a:lvl5pPr>
      <a:lvl6pPr marL="2278616" indent="-207147" algn="l" defTabSz="828587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1" kern="1200">
          <a:solidFill>
            <a:schemeClr val="tx1"/>
          </a:solidFill>
          <a:latin typeface="+mn-lt"/>
          <a:ea typeface="+mn-ea"/>
          <a:cs typeface="+mn-cs"/>
        </a:defRPr>
      </a:lvl6pPr>
      <a:lvl7pPr marL="2692909" indent="-207147" algn="l" defTabSz="828587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1" kern="1200">
          <a:solidFill>
            <a:schemeClr val="tx1"/>
          </a:solidFill>
          <a:latin typeface="+mn-lt"/>
          <a:ea typeface="+mn-ea"/>
          <a:cs typeface="+mn-cs"/>
        </a:defRPr>
      </a:lvl7pPr>
      <a:lvl8pPr marL="3107203" indent="-207147" algn="l" defTabSz="828587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1" kern="1200">
          <a:solidFill>
            <a:schemeClr val="tx1"/>
          </a:solidFill>
          <a:latin typeface="+mn-lt"/>
          <a:ea typeface="+mn-ea"/>
          <a:cs typeface="+mn-cs"/>
        </a:defRPr>
      </a:lvl8pPr>
      <a:lvl9pPr marL="3521496" indent="-207147" algn="l" defTabSz="828587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858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1pPr>
      <a:lvl2pPr marL="414294" algn="l" defTabSz="82858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2pPr>
      <a:lvl3pPr marL="828587" algn="l" defTabSz="82858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3pPr>
      <a:lvl4pPr marL="1242881" algn="l" defTabSz="82858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4pPr>
      <a:lvl5pPr marL="1657175" algn="l" defTabSz="82858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5pPr>
      <a:lvl6pPr marL="2071468" algn="l" defTabSz="82858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6pPr>
      <a:lvl7pPr marL="2485762" algn="l" defTabSz="82858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7pPr>
      <a:lvl8pPr marL="2900055" algn="l" defTabSz="82858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8pPr>
      <a:lvl9pPr marL="3314350" algn="l" defTabSz="82858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7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2A05D-7D62-8D4D-AF9C-3DD3316D5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871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  <p:sldLayoutId id="2147484068" r:id="rId12"/>
    <p:sldLayoutId id="2147484069" r:id="rId13"/>
    <p:sldLayoutId id="2147484070" r:id="rId14"/>
    <p:sldLayoutId id="2147484071" r:id="rId15"/>
    <p:sldLayoutId id="2147484072" r:id="rId16"/>
    <p:sldLayoutId id="2147484073" r:id="rId17"/>
    <p:sldLayoutId id="2147484074" r:id="rId18"/>
    <p:sldLayoutId id="2147484075" r:id="rId19"/>
    <p:sldLayoutId id="2147484076" r:id="rId20"/>
    <p:sldLayoutId id="2147484077" r:id="rId21"/>
    <p:sldLayoutId id="2147484078" r:id="rId22"/>
    <p:sldLayoutId id="2147484079" r:id="rId23"/>
    <p:sldLayoutId id="2147484080" r:id="rId24"/>
    <p:sldLayoutId id="2147484081" r:id="rId25"/>
    <p:sldLayoutId id="2147484082" r:id="rId26"/>
    <p:sldLayoutId id="2147484083" r:id="rId27"/>
    <p:sldLayoutId id="2147484084" r:id="rId28"/>
    <p:sldLayoutId id="2147484085" r:id="rId29"/>
    <p:sldLayoutId id="2147484086" r:id="rId30"/>
    <p:sldLayoutId id="2147484087" r:id="rId31"/>
    <p:sldLayoutId id="2147484088" r:id="rId32"/>
    <p:sldLayoutId id="2147484089" r:id="rId33"/>
    <p:sldLayoutId id="2147484090" r:id="rId34"/>
    <p:sldLayoutId id="2147484091" r:id="rId35"/>
    <p:sldLayoutId id="2147484092" r:id="rId36"/>
    <p:sldLayoutId id="2147484093" r:id="rId37"/>
    <p:sldLayoutId id="2147484094" r:id="rId38"/>
    <p:sldLayoutId id="2147484095" r:id="rId39"/>
    <p:sldLayoutId id="2147484096" r:id="rId40"/>
    <p:sldLayoutId id="2147484097" r:id="rId41"/>
    <p:sldLayoutId id="2147484098" r:id="rId42"/>
    <p:sldLayoutId id="2147484099" r:id="rId43"/>
    <p:sldLayoutId id="2147484100" r:id="rId44"/>
    <p:sldLayoutId id="2147484101" r:id="rId45"/>
    <p:sldLayoutId id="2147484102" r:id="rId46"/>
    <p:sldLayoutId id="2147484103" r:id="rId47"/>
    <p:sldLayoutId id="2147484104" r:id="rId48"/>
    <p:sldLayoutId id="2147484105" r:id="rId49"/>
    <p:sldLayoutId id="2147484106" r:id="rId50"/>
    <p:sldLayoutId id="2147484107" r:id="rId51"/>
    <p:sldLayoutId id="2147484109" r:id="rId52"/>
  </p:sldLayoutIdLst>
  <p:hf hdr="0" dt="0"/>
  <p:txStyles>
    <p:titleStyle>
      <a:lvl1pPr algn="l" defTabSz="91433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3" indent="-228583" algn="l" defTabSz="91433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48" indent="-228583" algn="l" defTabSz="9143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3" indent="-228583" algn="l" defTabSz="9143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79" indent="-228583" algn="l" defTabSz="9143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5" indent="-228583" algn="l" defTabSz="9143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0" indent="-228583" algn="l" defTabSz="9143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6" indent="-228583" algn="l" defTabSz="9143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0" indent="-228583" algn="l" defTabSz="9143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6" indent="-228583" algn="l" defTabSz="9143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0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6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2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7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2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58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4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l="-10000" t="-6000" r="-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31182" y="233964"/>
            <a:ext cx="1523660" cy="780411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486055" y="5334123"/>
            <a:ext cx="426523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200" b="0" i="0" u="none" strike="noStrike" kern="1200" cap="none" spc="0" normalizeH="0" baseline="0" noProof="0" dirty="0">
                <a:ln>
                  <a:noFill/>
                </a:ln>
                <a:solidFill>
                  <a:srgbClr val="003B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AUDITOR – GENERAL SOUTH AFRICA</a:t>
            </a:r>
            <a:endParaRPr kumimoji="0" lang="en-ZA" sz="2400" b="0" i="0" u="none" strike="noStrike" kern="1200" cap="none" spc="0" normalizeH="0" baseline="0" noProof="0" dirty="0">
              <a:ln>
                <a:noFill/>
              </a:ln>
              <a:solidFill>
                <a:srgbClr val="008A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304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</p:sldLayoutIdLst>
  <p:hf hdr="0" dt="0"/>
  <p:txStyles>
    <p:titleStyle>
      <a:lvl1pPr algn="r" defTabSz="121917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rgbClr val="F0F0F0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l="-10000" t="-6000" r="-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31182" y="233964"/>
            <a:ext cx="1523660" cy="780411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486055" y="5334123"/>
            <a:ext cx="4238345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ZA" sz="3200" dirty="0">
                <a:solidFill>
                  <a:srgbClr val="003B79"/>
                </a:solidFill>
                <a:latin typeface="Century Gothic" panose="020B0502020202020204" pitchFamily="34" charset="0"/>
              </a:rPr>
              <a:t>AUDITOR</a:t>
            </a:r>
            <a:r>
              <a:rPr lang="en-ZA" sz="3200" baseline="0" dirty="0">
                <a:solidFill>
                  <a:srgbClr val="003B79"/>
                </a:solidFill>
                <a:latin typeface="Century Gothic" panose="020B0502020202020204" pitchFamily="34" charset="0"/>
              </a:rPr>
              <a:t> – GENERAL SOUTH AFRICA</a:t>
            </a:r>
            <a:endParaRPr lang="en-ZA" sz="2400" dirty="0">
              <a:solidFill>
                <a:srgbClr val="008A7B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86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</p:sldLayoutIdLst>
  <p:hf hdr="0" dt="0"/>
  <p:txStyles>
    <p:titleStyle>
      <a:lvl1pPr algn="r" defTabSz="121917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rgbClr val="F0F0F0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rgbClr val="EEEEEE"/>
            </a:gs>
            <a:gs pos="67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1" cy="711081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38426"/>
            <a:ext cx="10972801" cy="498773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9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95"/>
            <a:r>
              <a:rPr lang="en-US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2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95"/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9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999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  <p:sldLayoutId id="2147484129" r:id="rId13"/>
    <p:sldLayoutId id="2147484130" r:id="rId14"/>
    <p:sldLayoutId id="2147484131" r:id="rId15"/>
    <p:sldLayoutId id="2147484132" r:id="rId16"/>
    <p:sldLayoutId id="2147484133" r:id="rId17"/>
  </p:sldLayoutIdLst>
  <p:hf hdr="0" dt="0"/>
  <p:txStyles>
    <p:titleStyle>
      <a:lvl1pPr algn="l" defTabSz="1218845" rtl="0" eaLnBrk="1" latinLnBrk="0" hangingPunct="1">
        <a:spcBef>
          <a:spcPct val="0"/>
        </a:spcBef>
        <a:buNone/>
        <a:defRPr sz="3199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457067" indent="-457067" algn="l" defTabSz="1218845" rtl="0" eaLnBrk="1" latinLnBrk="0" hangingPunct="1">
        <a:spcBef>
          <a:spcPct val="20000"/>
        </a:spcBef>
        <a:buFont typeface="Arial" pitchFamily="34" charset="0"/>
        <a:buChar char="•"/>
        <a:defRPr sz="3599" kern="1200">
          <a:solidFill>
            <a:schemeClr val="tx1"/>
          </a:solidFill>
          <a:latin typeface="+mj-lt"/>
          <a:ea typeface="+mn-ea"/>
          <a:cs typeface="+mn-cs"/>
        </a:defRPr>
      </a:lvl1pPr>
      <a:lvl2pPr marL="990311" indent="-380889" algn="l" defTabSz="1218845" rtl="0" eaLnBrk="1" latinLnBrk="0" hangingPunct="1">
        <a:spcBef>
          <a:spcPct val="20000"/>
        </a:spcBef>
        <a:buFont typeface="Arial" pitchFamily="34" charset="0"/>
        <a:buChar char="–"/>
        <a:defRPr sz="3199" kern="1200">
          <a:solidFill>
            <a:schemeClr val="tx1"/>
          </a:solidFill>
          <a:latin typeface="+mj-lt"/>
          <a:ea typeface="+mn-ea"/>
          <a:cs typeface="+mn-cs"/>
        </a:defRPr>
      </a:lvl2pPr>
      <a:lvl3pPr marL="1523555" indent="-304712" algn="l" defTabSz="1218845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j-lt"/>
          <a:ea typeface="+mn-ea"/>
          <a:cs typeface="+mn-cs"/>
        </a:defRPr>
      </a:lvl3pPr>
      <a:lvl4pPr marL="2132979" indent="-304712" algn="l" defTabSz="12188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742400" indent="-304712" algn="l" defTabSz="12188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3351822" indent="-304712" algn="l" defTabSz="121884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244" indent="-304712" algn="l" defTabSz="121884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666" indent="-304712" algn="l" defTabSz="121884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0089" indent="-304712" algn="l" defTabSz="121884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22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45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67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89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111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534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955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378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16727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80481" y="6442937"/>
            <a:ext cx="480000" cy="2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2A05D-7D62-8D4D-AF9C-3DD3316D51C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1460481" y="233965"/>
            <a:ext cx="594360" cy="304428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 flipV="1">
            <a:off x="760782" y="926592"/>
            <a:ext cx="10904524" cy="0"/>
          </a:xfrm>
          <a:prstGeom prst="line">
            <a:avLst/>
          </a:prstGeom>
          <a:ln w="19050">
            <a:solidFill>
              <a:srgbClr val="003B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829300" y="-6067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292442" y="6419364"/>
            <a:ext cx="2979675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003B79"/>
                </a:solidFill>
              </a:rPr>
              <a:t>AUDITOR</a:t>
            </a:r>
            <a:r>
              <a:rPr lang="en-US" sz="1200" baseline="0" dirty="0">
                <a:solidFill>
                  <a:srgbClr val="003B79"/>
                </a:solidFill>
              </a:rPr>
              <a:t> – GENERAL SOUTH AFRICA</a:t>
            </a:r>
            <a:endParaRPr lang="en-US" sz="1200" dirty="0">
              <a:solidFill>
                <a:srgbClr val="008A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947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  <p:sldLayoutId id="2147484161" r:id="rId2"/>
    <p:sldLayoutId id="2147484162" r:id="rId3"/>
    <p:sldLayoutId id="2147484163" r:id="rId4"/>
    <p:sldLayoutId id="2147484164" r:id="rId5"/>
    <p:sldLayoutId id="2147484165" r:id="rId6"/>
    <p:sldLayoutId id="2147484166" r:id="rId7"/>
    <p:sldLayoutId id="2147484167" r:id="rId8"/>
    <p:sldLayoutId id="2147484168" r:id="rId9"/>
    <p:sldLayoutId id="2147484169" r:id="rId10"/>
    <p:sldLayoutId id="2147484170" r:id="rId11"/>
    <p:sldLayoutId id="2147484171" r:id="rId12"/>
    <p:sldLayoutId id="2147484172" r:id="rId13"/>
    <p:sldLayoutId id="2147484173" r:id="rId14"/>
    <p:sldLayoutId id="2147484174" r:id="rId15"/>
    <p:sldLayoutId id="2147484177" r:id="rId16"/>
    <p:sldLayoutId id="2147484178" r:id="rId17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rgbClr val="003B79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0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hyperlink" Target="http://cute-pictures.blogspot.com/2011/08/75-free-stock-images-3d-human-character.html" TargetMode="External"/><Relationship Id="rId7" Type="http://schemas.openxmlformats.org/officeDocument/2006/relationships/hyperlink" Target="https://pxhere.com/en/photo/1175227" TargetMode="External"/><Relationship Id="rId12" Type="http://schemas.microsoft.com/office/2007/relationships/hdphoto" Target="../media/hdphoto1.wdp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51.jpg"/><Relationship Id="rId11" Type="http://schemas.openxmlformats.org/officeDocument/2006/relationships/image" Target="../media/image54.png"/><Relationship Id="rId5" Type="http://schemas.openxmlformats.org/officeDocument/2006/relationships/hyperlink" Target="https://cute-pictures.blogspot.com/2011/08/75-free-stock-images-3d-human-character.html?m=0" TargetMode="External"/><Relationship Id="rId10" Type="http://schemas.openxmlformats.org/officeDocument/2006/relationships/image" Target="../media/image53.png"/><Relationship Id="rId4" Type="http://schemas.openxmlformats.org/officeDocument/2006/relationships/image" Target="../media/image50.jpg"/><Relationship Id="rId9" Type="http://schemas.openxmlformats.org/officeDocument/2006/relationships/image" Target="../media/image5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0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openxmlformats.org/officeDocument/2006/relationships/image" Target="../media/image55.jp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58.jpeg"/><Relationship Id="rId11" Type="http://schemas.openxmlformats.org/officeDocument/2006/relationships/image" Target="../media/image63.png"/><Relationship Id="rId5" Type="http://schemas.openxmlformats.org/officeDocument/2006/relationships/image" Target="../media/image57.jpe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19" Type="http://schemas.openxmlformats.org/officeDocument/2006/relationships/image" Target="../media/image71.png"/><Relationship Id="rId4" Type="http://schemas.openxmlformats.org/officeDocument/2006/relationships/image" Target="../media/image56.jp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00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1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00.xml"/><Relationship Id="rId1" Type="http://schemas.openxmlformats.org/officeDocument/2006/relationships/themeOverride" Target="../theme/themeOverride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2719" y="850232"/>
            <a:ext cx="11577637" cy="352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942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55" y="4397419"/>
            <a:ext cx="2720046" cy="1923069"/>
          </a:xfrm>
          <a:prstGeom prst="rect">
            <a:avLst/>
          </a:prstGeom>
        </p:spPr>
      </p:pic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0C8537-E61B-E846-A9B9-F732DBEA5A2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231363" y="6404320"/>
            <a:ext cx="4114800" cy="177513"/>
          </a:xfrm>
        </p:spPr>
        <p:txBody>
          <a:bodyPr/>
          <a:lstStyle/>
          <a:p>
            <a:r>
              <a:rPr lang="en-US" sz="900">
                <a:solidFill>
                  <a:srgbClr val="00808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</a:t>
            </a:r>
            <a:endParaRPr lang="en-US" sz="900" dirty="0">
              <a:solidFill>
                <a:srgbClr val="00808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A05D-7D62-8D4D-AF9C-3DD3316D51C7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772"/>
            <a:ext cx="12192000" cy="4127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45E77E-D05B-4143-8C55-C91ACF8507B5}"/>
              </a:ext>
            </a:extLst>
          </p:cNvPr>
          <p:cNvSpPr txBox="1"/>
          <p:nvPr/>
        </p:nvSpPr>
        <p:spPr>
          <a:xfrm>
            <a:off x="118618" y="1097686"/>
            <a:ext cx="9029699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09554"/>
            <a:r>
              <a:rPr lang="en-US" sz="4000" dirty="0">
                <a:solidFill>
                  <a:schemeClr val="bg1"/>
                </a:solidFill>
                <a:latin typeface="Century Gothic" panose="020F0302020204030204"/>
              </a:rPr>
              <a:t>Embracing the </a:t>
            </a:r>
          </a:p>
          <a:p>
            <a:pPr defTabSz="609554"/>
            <a:r>
              <a:rPr lang="en-US" sz="4000" dirty="0">
                <a:solidFill>
                  <a:schemeClr val="bg1"/>
                </a:solidFill>
                <a:latin typeface="Century Gothic" panose="020F0302020204030204"/>
              </a:rPr>
              <a:t>EXTRA-ordinary</a:t>
            </a:r>
          </a:p>
          <a:p>
            <a:pPr defTabSz="609554"/>
            <a:r>
              <a:rPr lang="en-US" sz="4000" dirty="0">
                <a:solidFill>
                  <a:schemeClr val="bg1"/>
                </a:solidFill>
                <a:latin typeface="Century Gothic" panose="020F0302020204030204"/>
              </a:rPr>
              <a:t>Through technology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23BC79-5819-C34C-87C9-0D2A8CCE38F4}"/>
              </a:ext>
            </a:extLst>
          </p:cNvPr>
          <p:cNvSpPr txBox="1"/>
          <p:nvPr/>
        </p:nvSpPr>
        <p:spPr>
          <a:xfrm>
            <a:off x="-4054788" y="2643973"/>
            <a:ext cx="741237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609554"/>
            <a:endParaRPr lang="en-US" sz="2400" dirty="0">
              <a:gradFill>
                <a:gsLst>
                  <a:gs pos="0">
                    <a:srgbClr val="00927B"/>
                  </a:gs>
                  <a:gs pos="98000">
                    <a:srgbClr val="003B79"/>
                  </a:gs>
                </a:gsLst>
                <a:lin ang="2700000" scaled="0"/>
              </a:gradFill>
              <a:latin typeface="Century Gothic" panose="020F0302020204030204"/>
            </a:endParaRPr>
          </a:p>
          <a:p>
            <a:pPr algn="r" defTabSz="609554"/>
            <a:r>
              <a:rPr lang="en-US" sz="2400" dirty="0">
                <a:gradFill>
                  <a:gsLst>
                    <a:gs pos="0">
                      <a:srgbClr val="00927B"/>
                    </a:gs>
                    <a:gs pos="98000">
                      <a:srgbClr val="003B79"/>
                    </a:gs>
                  </a:gsLst>
                  <a:lin ang="2700000" scaled="0"/>
                </a:gradFill>
                <a:latin typeface="Century Gothic" panose="020F0302020204030204"/>
              </a:rPr>
              <a:t>7 &amp; 8 December 2022</a:t>
            </a:r>
          </a:p>
        </p:txBody>
      </p:sp>
    </p:spTree>
    <p:extLst>
      <p:ext uri="{BB962C8B-B14F-4D97-AF65-F5344CB8AC3E}">
        <p14:creationId xmlns:p14="http://schemas.microsoft.com/office/powerpoint/2010/main" val="494554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AD2C392E-0D27-E749-AC44-B8F1B8E3BAA5}"/>
              </a:ext>
            </a:extLst>
          </p:cNvPr>
          <p:cNvSpPr txBox="1"/>
          <p:nvPr/>
        </p:nvSpPr>
        <p:spPr>
          <a:xfrm>
            <a:off x="5577523" y="2226177"/>
            <a:ext cx="288700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4400" b="1" dirty="0">
                <a:gradFill flip="none" rotWithShape="1">
                  <a:gsLst>
                    <a:gs pos="0">
                      <a:srgbClr val="A90236"/>
                    </a:gs>
                    <a:gs pos="13000">
                      <a:srgbClr val="A90236"/>
                    </a:gs>
                    <a:gs pos="24000">
                      <a:srgbClr val="A90236"/>
                    </a:gs>
                    <a:gs pos="100000">
                      <a:srgbClr val="003B79"/>
                    </a:gs>
                  </a:gsLst>
                  <a:lin ang="0" scaled="0"/>
                  <a:tileRect/>
                </a:gradFill>
                <a:latin typeface="Century Gothic" panose="020B0502020202020204" pitchFamily="34" charset="0"/>
                <a:cs typeface="Arial" panose="020B0604020202020204" pitchFamily="34" charset="0"/>
              </a:rPr>
              <a:t>ROBOTICS </a:t>
            </a:r>
          </a:p>
        </p:txBody>
      </p:sp>
      <p:sp>
        <p:nvSpPr>
          <p:cNvPr id="7" name="Rectangle 6"/>
          <p:cNvSpPr/>
          <p:nvPr/>
        </p:nvSpPr>
        <p:spPr>
          <a:xfrm>
            <a:off x="1440172" y="3826196"/>
            <a:ext cx="6607009" cy="77876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TextBox 5"/>
          <p:cNvSpPr txBox="1"/>
          <p:nvPr/>
        </p:nvSpPr>
        <p:spPr>
          <a:xfrm>
            <a:off x="1532596" y="3825797"/>
            <a:ext cx="6607009" cy="77876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80010" numCol="1" spcCol="1270" anchor="t" anchorCtr="0">
            <a:noAutofit/>
          </a:bodyPr>
          <a:lstStyle/>
          <a:p>
            <a:pPr lvl="1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i="1" dirty="0"/>
              <a:t>Success </a:t>
            </a:r>
            <a:r>
              <a:rPr lang="en-US" dirty="0"/>
              <a:t>is easy to achieve once you set your mind on a specific goal </a:t>
            </a:r>
            <a:r>
              <a:rPr lang="en-US" b="1" i="1" dirty="0"/>
              <a:t>- </a:t>
            </a:r>
            <a:r>
              <a:rPr lang="en-US" dirty="0"/>
              <a:t>Aristotle</a:t>
            </a:r>
            <a:endParaRPr lang="en-US" sz="2100" kern="1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A05D-7D62-8D4D-AF9C-3DD3316D51C7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855" y="2226177"/>
            <a:ext cx="3308320" cy="268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82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24408" y="368788"/>
            <a:ext cx="7215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400" b="1" dirty="0">
                <a:solidFill>
                  <a:srgbClr val="003B79"/>
                </a:solidFill>
                <a:latin typeface="Century Gothic" panose="020F0302020204030204"/>
              </a:rPr>
              <a:t>AUTOMATION OF ITGCS – FREE POC</a:t>
            </a:r>
            <a:endParaRPr lang="en-ZA" sz="2400" b="1" dirty="0">
              <a:solidFill>
                <a:srgbClr val="003B79"/>
              </a:solidFill>
              <a:latin typeface="Century Gothic" panose="020F0302020204030204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09C7293-E5F9-7E19-161A-935892CD4A7F}"/>
              </a:ext>
            </a:extLst>
          </p:cNvPr>
          <p:cNvSpPr/>
          <p:nvPr/>
        </p:nvSpPr>
        <p:spPr>
          <a:xfrm>
            <a:off x="4934698" y="1685280"/>
            <a:ext cx="1912749" cy="1725432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84B7F8B-F988-0854-C4DF-5D9842254ACB}"/>
              </a:ext>
            </a:extLst>
          </p:cNvPr>
          <p:cNvSpPr/>
          <p:nvPr/>
        </p:nvSpPr>
        <p:spPr>
          <a:xfrm>
            <a:off x="5036212" y="1722224"/>
            <a:ext cx="1731403" cy="161932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5F7E941-41C7-58C4-7753-CEBA18B8419D}"/>
              </a:ext>
            </a:extLst>
          </p:cNvPr>
          <p:cNvSpPr/>
          <p:nvPr/>
        </p:nvSpPr>
        <p:spPr>
          <a:xfrm>
            <a:off x="5140901" y="1842231"/>
            <a:ext cx="1500345" cy="135816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 dirty="0">
              <a:solidFill>
                <a:schemeClr val="bg2">
                  <a:lumMod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8A93A3-C4AE-EFE0-CFDA-A3D9A4053321}"/>
              </a:ext>
            </a:extLst>
          </p:cNvPr>
          <p:cNvSpPr txBox="1"/>
          <p:nvPr/>
        </p:nvSpPr>
        <p:spPr>
          <a:xfrm>
            <a:off x="5310332" y="2285050"/>
            <a:ext cx="1379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b="1" dirty="0"/>
              <a:t>B-ITGC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F3DD842-E8F6-BD01-4BF0-00C1E29903F3}"/>
              </a:ext>
            </a:extLst>
          </p:cNvPr>
          <p:cNvSpPr/>
          <p:nvPr/>
        </p:nvSpPr>
        <p:spPr>
          <a:xfrm>
            <a:off x="724408" y="1278460"/>
            <a:ext cx="3999187" cy="43978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ZA" sz="1400" dirty="0">
                <a:latin typeface="Trebuchet MS" panose="020B0603020202020204" pitchFamily="34" charset="0"/>
              </a:rPr>
              <a:t>    </a:t>
            </a:r>
            <a:r>
              <a:rPr lang="en-ZA" sz="1400" b="1" dirty="0"/>
              <a:t>Risk Assessment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DE4673-575D-3736-6243-B32AF1CF5969}"/>
              </a:ext>
            </a:extLst>
          </p:cNvPr>
          <p:cNvSpPr txBox="1"/>
          <p:nvPr/>
        </p:nvSpPr>
        <p:spPr>
          <a:xfrm>
            <a:off x="634866" y="1807996"/>
            <a:ext cx="410070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>
                  <a:lumMod val="75000"/>
                </a:schemeClr>
              </a:buClr>
              <a:buSzPct val="140000"/>
              <a:buFont typeface="Arial" panose="020B0604020202020204" pitchFamily="34" charset="0"/>
              <a:buChar char="•"/>
            </a:pPr>
            <a:r>
              <a:rPr lang="en-ZA" sz="1200" dirty="0">
                <a:solidFill>
                  <a:schemeClr val="tx2">
                    <a:lumMod val="75000"/>
                  </a:schemeClr>
                </a:solidFill>
              </a:rPr>
              <a:t>Completing the understanding of IT in accordance with he ISA315 standard.</a:t>
            </a:r>
          </a:p>
          <a:p>
            <a:pPr marL="285750" indent="-285750">
              <a:buClr>
                <a:schemeClr val="tx2">
                  <a:lumMod val="75000"/>
                </a:schemeClr>
              </a:buClr>
              <a:buSzPct val="140000"/>
              <a:buFont typeface="Arial" panose="020B0604020202020204" pitchFamily="34" charset="0"/>
              <a:buChar char="•"/>
            </a:pPr>
            <a:r>
              <a:rPr lang="en-ZA" sz="1200" dirty="0">
                <a:solidFill>
                  <a:schemeClr val="tx2">
                    <a:lumMod val="75000"/>
                  </a:schemeClr>
                </a:solidFill>
              </a:rPr>
              <a:t>Questionnaire driven with a simple set of questions to understand the design of the general IT controls (GITC’s).</a:t>
            </a:r>
          </a:p>
          <a:p>
            <a:pPr marL="285750" indent="-285750">
              <a:buClr>
                <a:schemeClr val="tx2">
                  <a:lumMod val="75000"/>
                </a:schemeClr>
              </a:buClr>
              <a:buSzPct val="140000"/>
              <a:buFont typeface="Arial" panose="020B0604020202020204" pitchFamily="34" charset="0"/>
              <a:buChar char="•"/>
            </a:pPr>
            <a:r>
              <a:rPr lang="en-ZA" sz="1200" dirty="0">
                <a:solidFill>
                  <a:schemeClr val="tx2">
                    <a:lumMod val="75000"/>
                  </a:schemeClr>
                </a:solidFill>
              </a:rPr>
              <a:t>Two overall deliverables</a:t>
            </a:r>
          </a:p>
          <a:p>
            <a:pPr marL="538163" lvl="1" indent="-182563">
              <a:buClr>
                <a:schemeClr val="tx2">
                  <a:lumMod val="75000"/>
                </a:schemeClr>
              </a:buClr>
              <a:buSzPct val="140000"/>
              <a:buFont typeface="Arial" panose="020B0604020202020204" pitchFamily="34" charset="0"/>
              <a:buChar char="•"/>
            </a:pPr>
            <a:r>
              <a:rPr lang="en-ZA" sz="1100" dirty="0">
                <a:solidFill>
                  <a:schemeClr val="tx2">
                    <a:lumMod val="75000"/>
                  </a:schemeClr>
                </a:solidFill>
              </a:rPr>
              <a:t>Understanding of IT document containing all controls and their design details captured.</a:t>
            </a:r>
          </a:p>
          <a:p>
            <a:pPr marL="538163" lvl="1" indent="-182563">
              <a:buClr>
                <a:schemeClr val="tx2">
                  <a:lumMod val="75000"/>
                </a:schemeClr>
              </a:buClr>
              <a:buSzPct val="140000"/>
              <a:buFont typeface="Arial" panose="020B0604020202020204" pitchFamily="34" charset="0"/>
              <a:buChar char="•"/>
            </a:pPr>
            <a:r>
              <a:rPr lang="en-ZA" sz="1100" dirty="0">
                <a:solidFill>
                  <a:schemeClr val="tx2">
                    <a:lumMod val="75000"/>
                  </a:schemeClr>
                </a:solidFill>
              </a:rPr>
              <a:t>IT scoping letter, detailing the scope of the audit for the IT team.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F48F1E9-080D-69DD-0857-4DAE321BC2EB}"/>
              </a:ext>
            </a:extLst>
          </p:cNvPr>
          <p:cNvSpPr/>
          <p:nvPr/>
        </p:nvSpPr>
        <p:spPr>
          <a:xfrm>
            <a:off x="7058550" y="1267878"/>
            <a:ext cx="4702553" cy="46094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ZA" sz="1400" dirty="0">
                <a:latin typeface="Trebuchet MS" panose="020B0603020202020204" pitchFamily="34" charset="0"/>
              </a:rPr>
              <a:t>    </a:t>
            </a:r>
            <a:r>
              <a:rPr lang="en-ZA" sz="1400" b="1" dirty="0"/>
              <a:t>Controls Testing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FDB868-7698-F4AC-3859-57CAFD821FEB}"/>
              </a:ext>
            </a:extLst>
          </p:cNvPr>
          <p:cNvSpPr txBox="1"/>
          <p:nvPr/>
        </p:nvSpPr>
        <p:spPr>
          <a:xfrm>
            <a:off x="7058550" y="1812903"/>
            <a:ext cx="4702547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>
                  <a:lumMod val="75000"/>
                </a:schemeClr>
              </a:buClr>
              <a:buSzPct val="140000"/>
              <a:buFont typeface="Arial" panose="020B0604020202020204" pitchFamily="34" charset="0"/>
              <a:buChar char="•"/>
            </a:pPr>
            <a:r>
              <a:rPr lang="en-ZA" sz="1200" dirty="0">
                <a:solidFill>
                  <a:schemeClr val="tx2">
                    <a:lumMod val="75000"/>
                  </a:schemeClr>
                </a:solidFill>
              </a:rPr>
              <a:t>Completing testing on ITGC’s on the full population and no longer limiting testing to a sample</a:t>
            </a:r>
            <a:r>
              <a:rPr lang="en-ZA" sz="110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marL="285750" indent="-285750">
              <a:buClr>
                <a:schemeClr val="tx2">
                  <a:lumMod val="75000"/>
                </a:schemeClr>
              </a:buClr>
              <a:buSzPct val="140000"/>
              <a:buFont typeface="Arial" panose="020B0604020202020204" pitchFamily="34" charset="0"/>
              <a:buChar char="•"/>
            </a:pPr>
            <a:r>
              <a:rPr lang="en-ZA" sz="1200" dirty="0">
                <a:solidFill>
                  <a:schemeClr val="tx2">
                    <a:lumMod val="75000"/>
                  </a:schemeClr>
                </a:solidFill>
              </a:rPr>
              <a:t>Very limited time is required by the IT analyst once the evidence is uploaded to the tool and all tests can</a:t>
            </a:r>
          </a:p>
          <a:p>
            <a:pPr marL="285750" indent="-285750">
              <a:buClr>
                <a:schemeClr val="tx2">
                  <a:lumMod val="75000"/>
                </a:schemeClr>
              </a:buClr>
              <a:buSzPct val="140000"/>
              <a:buFont typeface="Arial" panose="020B0604020202020204" pitchFamily="34" charset="0"/>
              <a:buChar char="•"/>
            </a:pPr>
            <a:r>
              <a:rPr lang="en-ZA" sz="1200" dirty="0">
                <a:solidFill>
                  <a:schemeClr val="tx2">
                    <a:lumMod val="75000"/>
                  </a:schemeClr>
                </a:solidFill>
              </a:rPr>
              <a:t>Automatic working paper generation with conclusions that would just need the IT analyst to confirm and finalise.</a:t>
            </a:r>
          </a:p>
          <a:p>
            <a:pPr marL="285750" indent="-285750"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ZA" sz="11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A05D-7D62-8D4D-AF9C-3DD3316D51C7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139" y="3643219"/>
            <a:ext cx="5077548" cy="285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2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/>
      <p:bldP spid="23" grpId="0" animBg="1"/>
      <p:bldP spid="24" grpId="0"/>
      <p:bldP spid="25" grpId="0" animBg="1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A05D-7D62-8D4D-AF9C-3DD3316D51C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17" y="956557"/>
            <a:ext cx="12034683" cy="57392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7317" y="6499123"/>
            <a:ext cx="1504335" cy="196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TextBox 7"/>
          <p:cNvSpPr txBox="1"/>
          <p:nvPr/>
        </p:nvSpPr>
        <p:spPr>
          <a:xfrm>
            <a:off x="724408" y="368788"/>
            <a:ext cx="7215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400" b="1" dirty="0">
                <a:solidFill>
                  <a:srgbClr val="003B79"/>
                </a:solidFill>
                <a:latin typeface="Century Gothic" panose="020F0302020204030204"/>
              </a:rPr>
              <a:t>WHAT ROBOT DID WE USE?</a:t>
            </a:r>
            <a:endParaRPr lang="en-ZA" sz="2400" b="1" dirty="0">
              <a:solidFill>
                <a:srgbClr val="003B79"/>
              </a:solidFill>
              <a:latin typeface="Century Gothic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9574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A05D-7D62-8D4D-AF9C-3DD3316D51C7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6F4E588-AAFB-47AE-BA0B-5C8B234B93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0848766"/>
              </p:ext>
            </p:extLst>
          </p:nvPr>
        </p:nvGraphicFramePr>
        <p:xfrm>
          <a:off x="6091238" y="955653"/>
          <a:ext cx="5115491" cy="4947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Freeform 5"/>
          <p:cNvSpPr>
            <a:spLocks noEditPoints="1"/>
          </p:cNvSpPr>
          <p:nvPr/>
        </p:nvSpPr>
        <p:spPr bwMode="auto">
          <a:xfrm flipH="1">
            <a:off x="1312402" y="1481472"/>
            <a:ext cx="3705089" cy="4229100"/>
          </a:xfrm>
          <a:custGeom>
            <a:avLst/>
            <a:gdLst>
              <a:gd name="T0" fmla="*/ 414 w 1311"/>
              <a:gd name="T1" fmla="*/ 1398 h 1497"/>
              <a:gd name="T2" fmla="*/ 405 w 1311"/>
              <a:gd name="T3" fmla="*/ 1266 h 1497"/>
              <a:gd name="T4" fmla="*/ 274 w 1311"/>
              <a:gd name="T5" fmla="*/ 1289 h 1497"/>
              <a:gd name="T6" fmla="*/ 126 w 1311"/>
              <a:gd name="T7" fmla="*/ 1165 h 1497"/>
              <a:gd name="T8" fmla="*/ 126 w 1311"/>
              <a:gd name="T9" fmla="*/ 1104 h 1497"/>
              <a:gd name="T10" fmla="*/ 126 w 1311"/>
              <a:gd name="T11" fmla="*/ 1087 h 1497"/>
              <a:gd name="T12" fmla="*/ 83 w 1311"/>
              <a:gd name="T13" fmla="*/ 986 h 1497"/>
              <a:gd name="T14" fmla="*/ 81 w 1311"/>
              <a:gd name="T15" fmla="*/ 977 h 1497"/>
              <a:gd name="T16" fmla="*/ 61 w 1311"/>
              <a:gd name="T17" fmla="*/ 907 h 1497"/>
              <a:gd name="T18" fmla="*/ 55 w 1311"/>
              <a:gd name="T19" fmla="*/ 895 h 1497"/>
              <a:gd name="T20" fmla="*/ 21 w 1311"/>
              <a:gd name="T21" fmla="*/ 744 h 1497"/>
              <a:gd name="T22" fmla="*/ 63 w 1311"/>
              <a:gd name="T23" fmla="*/ 684 h 1497"/>
              <a:gd name="T24" fmla="*/ 114 w 1311"/>
              <a:gd name="T25" fmla="*/ 605 h 1497"/>
              <a:gd name="T26" fmla="*/ 118 w 1311"/>
              <a:gd name="T27" fmla="*/ 589 h 1497"/>
              <a:gd name="T28" fmla="*/ 117 w 1311"/>
              <a:gd name="T29" fmla="*/ 586 h 1497"/>
              <a:gd name="T30" fmla="*/ 110 w 1311"/>
              <a:gd name="T31" fmla="*/ 554 h 1497"/>
              <a:gd name="T32" fmla="*/ 199 w 1311"/>
              <a:gd name="T33" fmla="*/ 220 h 1497"/>
              <a:gd name="T34" fmla="*/ 709 w 1311"/>
              <a:gd name="T35" fmla="*/ 0 h 1497"/>
              <a:gd name="T36" fmla="*/ 1178 w 1311"/>
              <a:gd name="T37" fmla="*/ 196 h 1497"/>
              <a:gd name="T38" fmla="*/ 1295 w 1311"/>
              <a:gd name="T39" fmla="*/ 694 h 1497"/>
              <a:gd name="T40" fmla="*/ 1106 w 1311"/>
              <a:gd name="T41" fmla="*/ 1062 h 1497"/>
              <a:gd name="T42" fmla="*/ 1141 w 1311"/>
              <a:gd name="T43" fmla="*/ 1374 h 1497"/>
              <a:gd name="T44" fmla="*/ 1037 w 1311"/>
              <a:gd name="T45" fmla="*/ 1497 h 1497"/>
              <a:gd name="T46" fmla="*/ 429 w 1311"/>
              <a:gd name="T47" fmla="*/ 1199 h 1497"/>
              <a:gd name="T48" fmla="*/ 458 w 1311"/>
              <a:gd name="T49" fmla="*/ 1220 h 1497"/>
              <a:gd name="T50" fmla="*/ 519 w 1311"/>
              <a:gd name="T51" fmla="*/ 1441 h 1497"/>
              <a:gd name="T52" fmla="*/ 1074 w 1311"/>
              <a:gd name="T53" fmla="*/ 1423 h 1497"/>
              <a:gd name="T54" fmla="*/ 1038 w 1311"/>
              <a:gd name="T55" fmla="*/ 1118 h 1497"/>
              <a:gd name="T56" fmla="*/ 1239 w 1311"/>
              <a:gd name="T57" fmla="*/ 686 h 1497"/>
              <a:gd name="T58" fmla="*/ 709 w 1311"/>
              <a:gd name="T59" fmla="*/ 56 h 1497"/>
              <a:gd name="T60" fmla="*/ 165 w 1311"/>
              <a:gd name="T61" fmla="*/ 542 h 1497"/>
              <a:gd name="T62" fmla="*/ 172 w 1311"/>
              <a:gd name="T63" fmla="*/ 571 h 1497"/>
              <a:gd name="T64" fmla="*/ 165 w 1311"/>
              <a:gd name="T65" fmla="*/ 630 h 1497"/>
              <a:gd name="T66" fmla="*/ 70 w 1311"/>
              <a:gd name="T67" fmla="*/ 773 h 1497"/>
              <a:gd name="T68" fmla="*/ 63 w 1311"/>
              <a:gd name="T69" fmla="*/ 818 h 1497"/>
              <a:gd name="T70" fmla="*/ 133 w 1311"/>
              <a:gd name="T71" fmla="*/ 869 h 1497"/>
              <a:gd name="T72" fmla="*/ 122 w 1311"/>
              <a:gd name="T73" fmla="*/ 936 h 1497"/>
              <a:gd name="T74" fmla="*/ 154 w 1311"/>
              <a:gd name="T75" fmla="*/ 960 h 1497"/>
              <a:gd name="T76" fmla="*/ 148 w 1311"/>
              <a:gd name="T77" fmla="*/ 1021 h 1497"/>
              <a:gd name="T78" fmla="*/ 182 w 1311"/>
              <a:gd name="T79" fmla="*/ 1108 h 1497"/>
              <a:gd name="T80" fmla="*/ 274 w 1311"/>
              <a:gd name="T81" fmla="*/ 1232 h 1497"/>
              <a:gd name="T82" fmla="*/ 429 w 1311"/>
              <a:gd name="T83" fmla="*/ 1199 h 1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311" h="1497">
                <a:moveTo>
                  <a:pt x="519" y="1497"/>
                </a:moveTo>
                <a:cubicBezTo>
                  <a:pt x="463" y="1497"/>
                  <a:pt x="417" y="1454"/>
                  <a:pt x="414" y="1398"/>
                </a:cubicBezTo>
                <a:cubicBezTo>
                  <a:pt x="412" y="1355"/>
                  <a:pt x="410" y="1317"/>
                  <a:pt x="406" y="1281"/>
                </a:cubicBezTo>
                <a:cubicBezTo>
                  <a:pt x="405" y="1266"/>
                  <a:pt x="405" y="1266"/>
                  <a:pt x="405" y="1266"/>
                </a:cubicBezTo>
                <a:cubicBezTo>
                  <a:pt x="391" y="1270"/>
                  <a:pt x="391" y="1270"/>
                  <a:pt x="391" y="1270"/>
                </a:cubicBezTo>
                <a:cubicBezTo>
                  <a:pt x="345" y="1283"/>
                  <a:pt x="307" y="1289"/>
                  <a:pt x="274" y="1289"/>
                </a:cubicBezTo>
                <a:cubicBezTo>
                  <a:pt x="226" y="1289"/>
                  <a:pt x="188" y="1275"/>
                  <a:pt x="161" y="1246"/>
                </a:cubicBezTo>
                <a:cubicBezTo>
                  <a:pt x="141" y="1225"/>
                  <a:pt x="129" y="1198"/>
                  <a:pt x="126" y="1165"/>
                </a:cubicBezTo>
                <a:cubicBezTo>
                  <a:pt x="123" y="1143"/>
                  <a:pt x="124" y="1122"/>
                  <a:pt x="125" y="1104"/>
                </a:cubicBezTo>
                <a:cubicBezTo>
                  <a:pt x="126" y="1104"/>
                  <a:pt x="126" y="1104"/>
                  <a:pt x="126" y="1104"/>
                </a:cubicBezTo>
                <a:cubicBezTo>
                  <a:pt x="126" y="1100"/>
                  <a:pt x="126" y="1096"/>
                  <a:pt x="126" y="1091"/>
                </a:cubicBezTo>
                <a:cubicBezTo>
                  <a:pt x="126" y="1087"/>
                  <a:pt x="126" y="1087"/>
                  <a:pt x="126" y="1087"/>
                </a:cubicBezTo>
                <a:cubicBezTo>
                  <a:pt x="103" y="1055"/>
                  <a:pt x="103" y="1055"/>
                  <a:pt x="103" y="1055"/>
                </a:cubicBezTo>
                <a:cubicBezTo>
                  <a:pt x="88" y="1035"/>
                  <a:pt x="81" y="1011"/>
                  <a:pt x="83" y="986"/>
                </a:cubicBezTo>
                <a:cubicBezTo>
                  <a:pt x="84" y="981"/>
                  <a:pt x="84" y="981"/>
                  <a:pt x="84" y="981"/>
                </a:cubicBezTo>
                <a:cubicBezTo>
                  <a:pt x="81" y="977"/>
                  <a:pt x="81" y="977"/>
                  <a:pt x="81" y="977"/>
                </a:cubicBezTo>
                <a:cubicBezTo>
                  <a:pt x="77" y="972"/>
                  <a:pt x="74" y="967"/>
                  <a:pt x="71" y="961"/>
                </a:cubicBezTo>
                <a:cubicBezTo>
                  <a:pt x="63" y="945"/>
                  <a:pt x="59" y="926"/>
                  <a:pt x="61" y="907"/>
                </a:cubicBezTo>
                <a:cubicBezTo>
                  <a:pt x="62" y="899"/>
                  <a:pt x="62" y="899"/>
                  <a:pt x="62" y="899"/>
                </a:cubicBezTo>
                <a:cubicBezTo>
                  <a:pt x="55" y="895"/>
                  <a:pt x="55" y="895"/>
                  <a:pt x="55" y="895"/>
                </a:cubicBezTo>
                <a:cubicBezTo>
                  <a:pt x="33" y="881"/>
                  <a:pt x="17" y="860"/>
                  <a:pt x="9" y="835"/>
                </a:cubicBezTo>
                <a:cubicBezTo>
                  <a:pt x="0" y="804"/>
                  <a:pt x="4" y="771"/>
                  <a:pt x="21" y="744"/>
                </a:cubicBezTo>
                <a:cubicBezTo>
                  <a:pt x="22" y="743"/>
                  <a:pt x="22" y="743"/>
                  <a:pt x="22" y="743"/>
                </a:cubicBezTo>
                <a:cubicBezTo>
                  <a:pt x="35" y="722"/>
                  <a:pt x="49" y="703"/>
                  <a:pt x="63" y="684"/>
                </a:cubicBezTo>
                <a:cubicBezTo>
                  <a:pt x="63" y="684"/>
                  <a:pt x="63" y="684"/>
                  <a:pt x="63" y="684"/>
                </a:cubicBezTo>
                <a:cubicBezTo>
                  <a:pt x="82" y="657"/>
                  <a:pt x="101" y="631"/>
                  <a:pt x="114" y="605"/>
                </a:cubicBezTo>
                <a:cubicBezTo>
                  <a:pt x="119" y="594"/>
                  <a:pt x="119" y="594"/>
                  <a:pt x="119" y="594"/>
                </a:cubicBezTo>
                <a:cubicBezTo>
                  <a:pt x="118" y="589"/>
                  <a:pt x="118" y="589"/>
                  <a:pt x="118" y="589"/>
                </a:cubicBezTo>
                <a:cubicBezTo>
                  <a:pt x="118" y="589"/>
                  <a:pt x="118" y="588"/>
                  <a:pt x="118" y="587"/>
                </a:cubicBezTo>
                <a:cubicBezTo>
                  <a:pt x="117" y="586"/>
                  <a:pt x="117" y="586"/>
                  <a:pt x="117" y="586"/>
                </a:cubicBezTo>
                <a:cubicBezTo>
                  <a:pt x="116" y="582"/>
                  <a:pt x="115" y="577"/>
                  <a:pt x="114" y="572"/>
                </a:cubicBezTo>
                <a:cubicBezTo>
                  <a:pt x="110" y="554"/>
                  <a:pt x="110" y="554"/>
                  <a:pt x="110" y="554"/>
                </a:cubicBezTo>
                <a:cubicBezTo>
                  <a:pt x="99" y="505"/>
                  <a:pt x="100" y="444"/>
                  <a:pt x="113" y="391"/>
                </a:cubicBezTo>
                <a:cubicBezTo>
                  <a:pt x="129" y="329"/>
                  <a:pt x="157" y="272"/>
                  <a:pt x="199" y="220"/>
                </a:cubicBezTo>
                <a:cubicBezTo>
                  <a:pt x="237" y="173"/>
                  <a:pt x="284" y="132"/>
                  <a:pt x="341" y="98"/>
                </a:cubicBezTo>
                <a:cubicBezTo>
                  <a:pt x="446" y="35"/>
                  <a:pt x="577" y="0"/>
                  <a:pt x="709" y="0"/>
                </a:cubicBezTo>
                <a:cubicBezTo>
                  <a:pt x="799" y="0"/>
                  <a:pt x="887" y="16"/>
                  <a:pt x="964" y="46"/>
                </a:cubicBezTo>
                <a:cubicBezTo>
                  <a:pt x="1050" y="80"/>
                  <a:pt x="1122" y="131"/>
                  <a:pt x="1178" y="196"/>
                </a:cubicBezTo>
                <a:cubicBezTo>
                  <a:pt x="1230" y="256"/>
                  <a:pt x="1266" y="328"/>
                  <a:pt x="1286" y="409"/>
                </a:cubicBezTo>
                <a:cubicBezTo>
                  <a:pt x="1308" y="495"/>
                  <a:pt x="1311" y="591"/>
                  <a:pt x="1295" y="694"/>
                </a:cubicBezTo>
                <a:cubicBezTo>
                  <a:pt x="1284" y="766"/>
                  <a:pt x="1260" y="834"/>
                  <a:pt x="1222" y="901"/>
                </a:cubicBezTo>
                <a:cubicBezTo>
                  <a:pt x="1187" y="964"/>
                  <a:pt x="1144" y="1017"/>
                  <a:pt x="1106" y="1062"/>
                </a:cubicBezTo>
                <a:cubicBezTo>
                  <a:pt x="1095" y="1075"/>
                  <a:pt x="1091" y="1092"/>
                  <a:pt x="1093" y="1108"/>
                </a:cubicBezTo>
                <a:cubicBezTo>
                  <a:pt x="1141" y="1374"/>
                  <a:pt x="1141" y="1374"/>
                  <a:pt x="1141" y="1374"/>
                </a:cubicBezTo>
                <a:cubicBezTo>
                  <a:pt x="1146" y="1404"/>
                  <a:pt x="1138" y="1436"/>
                  <a:pt x="1118" y="1460"/>
                </a:cubicBezTo>
                <a:cubicBezTo>
                  <a:pt x="1098" y="1484"/>
                  <a:pt x="1069" y="1497"/>
                  <a:pt x="1037" y="1497"/>
                </a:cubicBezTo>
                <a:lnTo>
                  <a:pt x="519" y="1497"/>
                </a:lnTo>
                <a:close/>
                <a:moveTo>
                  <a:pt x="429" y="1199"/>
                </a:moveTo>
                <a:cubicBezTo>
                  <a:pt x="444" y="1199"/>
                  <a:pt x="457" y="1212"/>
                  <a:pt x="458" y="1219"/>
                </a:cubicBezTo>
                <a:cubicBezTo>
                  <a:pt x="458" y="1220"/>
                  <a:pt x="458" y="1220"/>
                  <a:pt x="458" y="1220"/>
                </a:cubicBezTo>
                <a:cubicBezTo>
                  <a:pt x="461" y="1252"/>
                  <a:pt x="466" y="1305"/>
                  <a:pt x="471" y="1395"/>
                </a:cubicBezTo>
                <a:cubicBezTo>
                  <a:pt x="472" y="1420"/>
                  <a:pt x="493" y="1441"/>
                  <a:pt x="519" y="1441"/>
                </a:cubicBezTo>
                <a:cubicBezTo>
                  <a:pt x="1037" y="1441"/>
                  <a:pt x="1037" y="1441"/>
                  <a:pt x="1037" y="1441"/>
                </a:cubicBezTo>
                <a:cubicBezTo>
                  <a:pt x="1052" y="1441"/>
                  <a:pt x="1065" y="1434"/>
                  <a:pt x="1074" y="1423"/>
                </a:cubicBezTo>
                <a:cubicBezTo>
                  <a:pt x="1084" y="1412"/>
                  <a:pt x="1087" y="1398"/>
                  <a:pt x="1085" y="1384"/>
                </a:cubicBezTo>
                <a:cubicBezTo>
                  <a:pt x="1038" y="1118"/>
                  <a:pt x="1038" y="1118"/>
                  <a:pt x="1038" y="1118"/>
                </a:cubicBezTo>
                <a:cubicBezTo>
                  <a:pt x="1032" y="1085"/>
                  <a:pt x="1041" y="1051"/>
                  <a:pt x="1063" y="1025"/>
                </a:cubicBezTo>
                <a:cubicBezTo>
                  <a:pt x="1136" y="938"/>
                  <a:pt x="1216" y="833"/>
                  <a:pt x="1239" y="686"/>
                </a:cubicBezTo>
                <a:cubicBezTo>
                  <a:pt x="1267" y="501"/>
                  <a:pt x="1231" y="345"/>
                  <a:pt x="1135" y="233"/>
                </a:cubicBezTo>
                <a:cubicBezTo>
                  <a:pt x="1038" y="121"/>
                  <a:pt x="883" y="56"/>
                  <a:pt x="709" y="56"/>
                </a:cubicBezTo>
                <a:cubicBezTo>
                  <a:pt x="491" y="56"/>
                  <a:pt x="228" y="166"/>
                  <a:pt x="168" y="405"/>
                </a:cubicBezTo>
                <a:cubicBezTo>
                  <a:pt x="157" y="449"/>
                  <a:pt x="156" y="501"/>
                  <a:pt x="165" y="542"/>
                </a:cubicBezTo>
                <a:cubicBezTo>
                  <a:pt x="169" y="560"/>
                  <a:pt x="169" y="560"/>
                  <a:pt x="169" y="560"/>
                </a:cubicBezTo>
                <a:cubicBezTo>
                  <a:pt x="170" y="563"/>
                  <a:pt x="171" y="567"/>
                  <a:pt x="172" y="571"/>
                </a:cubicBezTo>
                <a:cubicBezTo>
                  <a:pt x="176" y="584"/>
                  <a:pt x="180" y="600"/>
                  <a:pt x="176" y="608"/>
                </a:cubicBezTo>
                <a:cubicBezTo>
                  <a:pt x="165" y="630"/>
                  <a:pt x="165" y="630"/>
                  <a:pt x="165" y="630"/>
                </a:cubicBezTo>
                <a:cubicBezTo>
                  <a:pt x="150" y="661"/>
                  <a:pt x="129" y="690"/>
                  <a:pt x="109" y="717"/>
                </a:cubicBezTo>
                <a:cubicBezTo>
                  <a:pt x="96" y="735"/>
                  <a:pt x="82" y="754"/>
                  <a:pt x="70" y="773"/>
                </a:cubicBezTo>
                <a:cubicBezTo>
                  <a:pt x="69" y="775"/>
                  <a:pt x="69" y="775"/>
                  <a:pt x="69" y="775"/>
                </a:cubicBezTo>
                <a:cubicBezTo>
                  <a:pt x="61" y="788"/>
                  <a:pt x="59" y="803"/>
                  <a:pt x="63" y="818"/>
                </a:cubicBezTo>
                <a:cubicBezTo>
                  <a:pt x="68" y="833"/>
                  <a:pt x="78" y="845"/>
                  <a:pt x="92" y="851"/>
                </a:cubicBezTo>
                <a:cubicBezTo>
                  <a:pt x="133" y="869"/>
                  <a:pt x="133" y="869"/>
                  <a:pt x="133" y="869"/>
                </a:cubicBezTo>
                <a:cubicBezTo>
                  <a:pt x="120" y="900"/>
                  <a:pt x="120" y="900"/>
                  <a:pt x="120" y="900"/>
                </a:cubicBezTo>
                <a:cubicBezTo>
                  <a:pt x="116" y="912"/>
                  <a:pt x="116" y="925"/>
                  <a:pt x="122" y="936"/>
                </a:cubicBezTo>
                <a:cubicBezTo>
                  <a:pt x="127" y="948"/>
                  <a:pt x="137" y="956"/>
                  <a:pt x="149" y="959"/>
                </a:cubicBezTo>
                <a:cubicBezTo>
                  <a:pt x="154" y="960"/>
                  <a:pt x="154" y="960"/>
                  <a:pt x="154" y="960"/>
                </a:cubicBezTo>
                <a:cubicBezTo>
                  <a:pt x="147" y="971"/>
                  <a:pt x="147" y="971"/>
                  <a:pt x="147" y="971"/>
                </a:cubicBezTo>
                <a:cubicBezTo>
                  <a:pt x="137" y="986"/>
                  <a:pt x="137" y="1006"/>
                  <a:pt x="148" y="1021"/>
                </a:cubicBezTo>
                <a:cubicBezTo>
                  <a:pt x="180" y="1063"/>
                  <a:pt x="180" y="1063"/>
                  <a:pt x="180" y="1063"/>
                </a:cubicBezTo>
                <a:cubicBezTo>
                  <a:pt x="184" y="1070"/>
                  <a:pt x="183" y="1090"/>
                  <a:pt x="182" y="1108"/>
                </a:cubicBezTo>
                <a:cubicBezTo>
                  <a:pt x="180" y="1140"/>
                  <a:pt x="178" y="1181"/>
                  <a:pt x="202" y="1207"/>
                </a:cubicBezTo>
                <a:cubicBezTo>
                  <a:pt x="218" y="1224"/>
                  <a:pt x="242" y="1232"/>
                  <a:pt x="274" y="1232"/>
                </a:cubicBezTo>
                <a:cubicBezTo>
                  <a:pt x="311" y="1232"/>
                  <a:pt x="360" y="1222"/>
                  <a:pt x="422" y="1201"/>
                </a:cubicBezTo>
                <a:cubicBezTo>
                  <a:pt x="424" y="1200"/>
                  <a:pt x="426" y="1199"/>
                  <a:pt x="429" y="1199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H="1">
            <a:off x="2903537" y="1795402"/>
            <a:ext cx="1535033" cy="1175745"/>
          </a:xfrm>
          <a:custGeom>
            <a:avLst/>
            <a:gdLst>
              <a:gd name="T0" fmla="*/ 5 w 543"/>
              <a:gd name="T1" fmla="*/ 416 h 416"/>
              <a:gd name="T2" fmla="*/ 151 w 543"/>
              <a:gd name="T3" fmla="*/ 397 h 416"/>
              <a:gd name="T4" fmla="*/ 173 w 543"/>
              <a:gd name="T5" fmla="*/ 339 h 416"/>
              <a:gd name="T6" fmla="*/ 234 w 543"/>
              <a:gd name="T7" fmla="*/ 305 h 416"/>
              <a:gd name="T8" fmla="*/ 302 w 543"/>
              <a:gd name="T9" fmla="*/ 322 h 416"/>
              <a:gd name="T10" fmla="*/ 339 w 543"/>
              <a:gd name="T11" fmla="*/ 372 h 416"/>
              <a:gd name="T12" fmla="*/ 491 w 543"/>
              <a:gd name="T13" fmla="*/ 352 h 416"/>
              <a:gd name="T14" fmla="*/ 469 w 543"/>
              <a:gd name="T15" fmla="*/ 188 h 416"/>
              <a:gd name="T16" fmla="*/ 477 w 543"/>
              <a:gd name="T17" fmla="*/ 186 h 416"/>
              <a:gd name="T18" fmla="*/ 538 w 543"/>
              <a:gd name="T19" fmla="*/ 99 h 416"/>
              <a:gd name="T20" fmla="*/ 456 w 543"/>
              <a:gd name="T21" fmla="*/ 29 h 416"/>
              <a:gd name="T22" fmla="*/ 448 w 543"/>
              <a:gd name="T23" fmla="*/ 30 h 416"/>
              <a:gd name="T24" fmla="*/ 445 w 543"/>
              <a:gd name="T25" fmla="*/ 3 h 416"/>
              <a:gd name="T26" fmla="*/ 411 w 543"/>
              <a:gd name="T27" fmla="*/ 0 h 416"/>
              <a:gd name="T28" fmla="*/ 310 w 543"/>
              <a:gd name="T29" fmla="*/ 35 h 416"/>
              <a:gd name="T30" fmla="*/ 300 w 543"/>
              <a:gd name="T31" fmla="*/ 35 h 416"/>
              <a:gd name="T32" fmla="*/ 177 w 543"/>
              <a:gd name="T33" fmla="*/ 91 h 416"/>
              <a:gd name="T34" fmla="*/ 69 w 543"/>
              <a:gd name="T35" fmla="*/ 217 h 416"/>
              <a:gd name="T36" fmla="*/ 27 w 543"/>
              <a:gd name="T37" fmla="*/ 278 h 416"/>
              <a:gd name="T38" fmla="*/ 28 w 543"/>
              <a:gd name="T39" fmla="*/ 287 h 416"/>
              <a:gd name="T40" fmla="*/ 0 w 543"/>
              <a:gd name="T41" fmla="*/ 377 h 416"/>
              <a:gd name="T42" fmla="*/ 5 w 543"/>
              <a:gd name="T43" fmla="*/ 416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43" h="416">
                <a:moveTo>
                  <a:pt x="5" y="416"/>
                </a:moveTo>
                <a:cubicBezTo>
                  <a:pt x="151" y="397"/>
                  <a:pt x="151" y="397"/>
                  <a:pt x="151" y="397"/>
                </a:cubicBezTo>
                <a:cubicBezTo>
                  <a:pt x="151" y="376"/>
                  <a:pt x="159" y="355"/>
                  <a:pt x="173" y="339"/>
                </a:cubicBezTo>
                <a:cubicBezTo>
                  <a:pt x="189" y="320"/>
                  <a:pt x="210" y="308"/>
                  <a:pt x="234" y="305"/>
                </a:cubicBezTo>
                <a:cubicBezTo>
                  <a:pt x="258" y="302"/>
                  <a:pt x="282" y="308"/>
                  <a:pt x="302" y="322"/>
                </a:cubicBezTo>
                <a:cubicBezTo>
                  <a:pt x="320" y="334"/>
                  <a:pt x="333" y="352"/>
                  <a:pt x="339" y="372"/>
                </a:cubicBezTo>
                <a:cubicBezTo>
                  <a:pt x="491" y="352"/>
                  <a:pt x="491" y="352"/>
                  <a:pt x="491" y="352"/>
                </a:cubicBezTo>
                <a:cubicBezTo>
                  <a:pt x="469" y="188"/>
                  <a:pt x="469" y="188"/>
                  <a:pt x="469" y="188"/>
                </a:cubicBezTo>
                <a:cubicBezTo>
                  <a:pt x="477" y="186"/>
                  <a:pt x="477" y="186"/>
                  <a:pt x="477" y="186"/>
                </a:cubicBezTo>
                <a:cubicBezTo>
                  <a:pt x="517" y="177"/>
                  <a:pt x="543" y="140"/>
                  <a:pt x="538" y="99"/>
                </a:cubicBezTo>
                <a:cubicBezTo>
                  <a:pt x="533" y="57"/>
                  <a:pt x="497" y="28"/>
                  <a:pt x="456" y="29"/>
                </a:cubicBezTo>
                <a:cubicBezTo>
                  <a:pt x="448" y="30"/>
                  <a:pt x="448" y="30"/>
                  <a:pt x="448" y="30"/>
                </a:cubicBezTo>
                <a:cubicBezTo>
                  <a:pt x="445" y="3"/>
                  <a:pt x="445" y="3"/>
                  <a:pt x="445" y="3"/>
                </a:cubicBezTo>
                <a:cubicBezTo>
                  <a:pt x="434" y="1"/>
                  <a:pt x="423" y="0"/>
                  <a:pt x="411" y="0"/>
                </a:cubicBezTo>
                <a:cubicBezTo>
                  <a:pt x="373" y="0"/>
                  <a:pt x="338" y="13"/>
                  <a:pt x="310" y="35"/>
                </a:cubicBezTo>
                <a:cubicBezTo>
                  <a:pt x="306" y="35"/>
                  <a:pt x="303" y="35"/>
                  <a:pt x="300" y="35"/>
                </a:cubicBezTo>
                <a:cubicBezTo>
                  <a:pt x="251" y="35"/>
                  <a:pt x="206" y="57"/>
                  <a:pt x="177" y="91"/>
                </a:cubicBezTo>
                <a:cubicBezTo>
                  <a:pt x="116" y="102"/>
                  <a:pt x="71" y="154"/>
                  <a:pt x="69" y="217"/>
                </a:cubicBezTo>
                <a:cubicBezTo>
                  <a:pt x="45" y="227"/>
                  <a:pt x="27" y="250"/>
                  <a:pt x="27" y="278"/>
                </a:cubicBezTo>
                <a:cubicBezTo>
                  <a:pt x="27" y="281"/>
                  <a:pt x="28" y="284"/>
                  <a:pt x="28" y="287"/>
                </a:cubicBezTo>
                <a:cubicBezTo>
                  <a:pt x="10" y="313"/>
                  <a:pt x="0" y="344"/>
                  <a:pt x="0" y="377"/>
                </a:cubicBezTo>
                <a:cubicBezTo>
                  <a:pt x="0" y="390"/>
                  <a:pt x="2" y="403"/>
                  <a:pt x="5" y="4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H="1">
            <a:off x="2920248" y="2688252"/>
            <a:ext cx="1489675" cy="1174551"/>
          </a:xfrm>
          <a:custGeom>
            <a:avLst/>
            <a:gdLst>
              <a:gd name="T0" fmla="*/ 524 w 527"/>
              <a:gd name="T1" fmla="*/ 386 h 416"/>
              <a:gd name="T2" fmla="*/ 466 w 527"/>
              <a:gd name="T3" fmla="*/ 363 h 416"/>
              <a:gd name="T4" fmla="*/ 433 w 527"/>
              <a:gd name="T5" fmla="*/ 302 h 416"/>
              <a:gd name="T6" fmla="*/ 450 w 527"/>
              <a:gd name="T7" fmla="*/ 234 h 416"/>
              <a:gd name="T8" fmla="*/ 500 w 527"/>
              <a:gd name="T9" fmla="*/ 198 h 416"/>
              <a:gd name="T10" fmla="*/ 481 w 527"/>
              <a:gd name="T11" fmla="*/ 53 h 416"/>
              <a:gd name="T12" fmla="*/ 316 w 527"/>
              <a:gd name="T13" fmla="*/ 75 h 416"/>
              <a:gd name="T14" fmla="*/ 314 w 527"/>
              <a:gd name="T15" fmla="*/ 67 h 416"/>
              <a:gd name="T16" fmla="*/ 226 w 527"/>
              <a:gd name="T17" fmla="*/ 6 h 416"/>
              <a:gd name="T18" fmla="*/ 157 w 527"/>
              <a:gd name="T19" fmla="*/ 88 h 416"/>
              <a:gd name="T20" fmla="*/ 158 w 527"/>
              <a:gd name="T21" fmla="*/ 95 h 416"/>
              <a:gd name="T22" fmla="*/ 0 w 527"/>
              <a:gd name="T23" fmla="*/ 116 h 416"/>
              <a:gd name="T24" fmla="*/ 62 w 527"/>
              <a:gd name="T25" fmla="*/ 193 h 416"/>
              <a:gd name="T26" fmla="*/ 180 w 527"/>
              <a:gd name="T27" fmla="*/ 278 h 416"/>
              <a:gd name="T28" fmla="*/ 239 w 527"/>
              <a:gd name="T29" fmla="*/ 263 h 416"/>
              <a:gd name="T30" fmla="*/ 315 w 527"/>
              <a:gd name="T31" fmla="*/ 309 h 416"/>
              <a:gd name="T32" fmla="*/ 469 w 527"/>
              <a:gd name="T33" fmla="*/ 416 h 416"/>
              <a:gd name="T34" fmla="*/ 527 w 527"/>
              <a:gd name="T35" fmla="*/ 405 h 416"/>
              <a:gd name="T36" fmla="*/ 524 w 527"/>
              <a:gd name="T37" fmla="*/ 386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27" h="416">
                <a:moveTo>
                  <a:pt x="524" y="386"/>
                </a:moveTo>
                <a:cubicBezTo>
                  <a:pt x="503" y="385"/>
                  <a:pt x="483" y="377"/>
                  <a:pt x="466" y="363"/>
                </a:cubicBezTo>
                <a:cubicBezTo>
                  <a:pt x="448" y="348"/>
                  <a:pt x="436" y="326"/>
                  <a:pt x="433" y="302"/>
                </a:cubicBezTo>
                <a:cubicBezTo>
                  <a:pt x="430" y="278"/>
                  <a:pt x="436" y="254"/>
                  <a:pt x="450" y="234"/>
                </a:cubicBezTo>
                <a:cubicBezTo>
                  <a:pt x="462" y="217"/>
                  <a:pt x="479" y="204"/>
                  <a:pt x="500" y="198"/>
                </a:cubicBezTo>
                <a:cubicBezTo>
                  <a:pt x="481" y="53"/>
                  <a:pt x="481" y="53"/>
                  <a:pt x="481" y="53"/>
                </a:cubicBezTo>
                <a:cubicBezTo>
                  <a:pt x="316" y="75"/>
                  <a:pt x="316" y="75"/>
                  <a:pt x="316" y="75"/>
                </a:cubicBezTo>
                <a:cubicBezTo>
                  <a:pt x="314" y="67"/>
                  <a:pt x="314" y="67"/>
                  <a:pt x="314" y="67"/>
                </a:cubicBezTo>
                <a:cubicBezTo>
                  <a:pt x="305" y="27"/>
                  <a:pt x="268" y="0"/>
                  <a:pt x="226" y="6"/>
                </a:cubicBezTo>
                <a:cubicBezTo>
                  <a:pt x="185" y="11"/>
                  <a:pt x="156" y="46"/>
                  <a:pt x="157" y="88"/>
                </a:cubicBezTo>
                <a:cubicBezTo>
                  <a:pt x="158" y="95"/>
                  <a:pt x="158" y="95"/>
                  <a:pt x="158" y="95"/>
                </a:cubicBezTo>
                <a:cubicBezTo>
                  <a:pt x="0" y="116"/>
                  <a:pt x="0" y="116"/>
                  <a:pt x="0" y="116"/>
                </a:cubicBezTo>
                <a:cubicBezTo>
                  <a:pt x="12" y="148"/>
                  <a:pt x="34" y="175"/>
                  <a:pt x="62" y="193"/>
                </a:cubicBezTo>
                <a:cubicBezTo>
                  <a:pt x="79" y="242"/>
                  <a:pt x="125" y="278"/>
                  <a:pt x="180" y="278"/>
                </a:cubicBezTo>
                <a:cubicBezTo>
                  <a:pt x="202" y="278"/>
                  <a:pt x="222" y="272"/>
                  <a:pt x="239" y="263"/>
                </a:cubicBezTo>
                <a:cubicBezTo>
                  <a:pt x="258" y="286"/>
                  <a:pt x="284" y="303"/>
                  <a:pt x="315" y="309"/>
                </a:cubicBezTo>
                <a:cubicBezTo>
                  <a:pt x="338" y="372"/>
                  <a:pt x="398" y="416"/>
                  <a:pt x="469" y="416"/>
                </a:cubicBezTo>
                <a:cubicBezTo>
                  <a:pt x="489" y="416"/>
                  <a:pt x="509" y="412"/>
                  <a:pt x="527" y="405"/>
                </a:cubicBezTo>
                <a:lnTo>
                  <a:pt x="524" y="38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 flipH="1">
            <a:off x="1553520" y="2640505"/>
            <a:ext cx="1601878" cy="1480125"/>
          </a:xfrm>
          <a:custGeom>
            <a:avLst/>
            <a:gdLst>
              <a:gd name="T0" fmla="*/ 567 w 567"/>
              <a:gd name="T1" fmla="*/ 124 h 524"/>
              <a:gd name="T2" fmla="*/ 533 w 567"/>
              <a:gd name="T3" fmla="*/ 34 h 524"/>
              <a:gd name="T4" fmla="*/ 534 w 567"/>
              <a:gd name="T5" fmla="*/ 13 h 524"/>
              <a:gd name="T6" fmla="*/ 534 w 567"/>
              <a:gd name="T7" fmla="*/ 0 h 524"/>
              <a:gd name="T8" fmla="*/ 393 w 567"/>
              <a:gd name="T9" fmla="*/ 19 h 524"/>
              <a:gd name="T10" fmla="*/ 370 w 567"/>
              <a:gd name="T11" fmla="*/ 77 h 524"/>
              <a:gd name="T12" fmla="*/ 309 w 567"/>
              <a:gd name="T13" fmla="*/ 110 h 524"/>
              <a:gd name="T14" fmla="*/ 297 w 567"/>
              <a:gd name="T15" fmla="*/ 111 h 524"/>
              <a:gd name="T16" fmla="*/ 241 w 567"/>
              <a:gd name="T17" fmla="*/ 94 h 524"/>
              <a:gd name="T18" fmla="*/ 205 w 567"/>
              <a:gd name="T19" fmla="*/ 43 h 524"/>
              <a:gd name="T20" fmla="*/ 53 w 567"/>
              <a:gd name="T21" fmla="*/ 63 h 524"/>
              <a:gd name="T22" fmla="*/ 74 w 567"/>
              <a:gd name="T23" fmla="*/ 227 h 524"/>
              <a:gd name="T24" fmla="*/ 67 w 567"/>
              <a:gd name="T25" fmla="*/ 229 h 524"/>
              <a:gd name="T26" fmla="*/ 5 w 567"/>
              <a:gd name="T27" fmla="*/ 317 h 524"/>
              <a:gd name="T28" fmla="*/ 87 w 567"/>
              <a:gd name="T29" fmla="*/ 386 h 524"/>
              <a:gd name="T30" fmla="*/ 95 w 567"/>
              <a:gd name="T31" fmla="*/ 386 h 524"/>
              <a:gd name="T32" fmla="*/ 102 w 567"/>
              <a:gd name="T33" fmla="*/ 438 h 524"/>
              <a:gd name="T34" fmla="*/ 266 w 567"/>
              <a:gd name="T35" fmla="*/ 524 h 524"/>
              <a:gd name="T36" fmla="*/ 452 w 567"/>
              <a:gd name="T37" fmla="*/ 396 h 524"/>
              <a:gd name="T38" fmla="*/ 556 w 567"/>
              <a:gd name="T39" fmla="*/ 220 h 524"/>
              <a:gd name="T40" fmla="*/ 553 w 567"/>
              <a:gd name="T41" fmla="*/ 184 h 524"/>
              <a:gd name="T42" fmla="*/ 567 w 567"/>
              <a:gd name="T43" fmla="*/ 124 h 5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67" h="524">
                <a:moveTo>
                  <a:pt x="567" y="124"/>
                </a:moveTo>
                <a:cubicBezTo>
                  <a:pt x="567" y="89"/>
                  <a:pt x="554" y="58"/>
                  <a:pt x="533" y="34"/>
                </a:cubicBezTo>
                <a:cubicBezTo>
                  <a:pt x="534" y="27"/>
                  <a:pt x="534" y="20"/>
                  <a:pt x="534" y="13"/>
                </a:cubicBezTo>
                <a:cubicBezTo>
                  <a:pt x="534" y="8"/>
                  <a:pt x="534" y="4"/>
                  <a:pt x="534" y="0"/>
                </a:cubicBezTo>
                <a:cubicBezTo>
                  <a:pt x="393" y="19"/>
                  <a:pt x="393" y="19"/>
                  <a:pt x="393" y="19"/>
                </a:cubicBezTo>
                <a:cubicBezTo>
                  <a:pt x="392" y="40"/>
                  <a:pt x="384" y="60"/>
                  <a:pt x="370" y="77"/>
                </a:cubicBezTo>
                <a:cubicBezTo>
                  <a:pt x="355" y="95"/>
                  <a:pt x="333" y="107"/>
                  <a:pt x="309" y="110"/>
                </a:cubicBezTo>
                <a:cubicBezTo>
                  <a:pt x="305" y="111"/>
                  <a:pt x="301" y="111"/>
                  <a:pt x="297" y="111"/>
                </a:cubicBezTo>
                <a:cubicBezTo>
                  <a:pt x="277" y="111"/>
                  <a:pt x="258" y="105"/>
                  <a:pt x="241" y="94"/>
                </a:cubicBezTo>
                <a:cubicBezTo>
                  <a:pt x="224" y="81"/>
                  <a:pt x="211" y="64"/>
                  <a:pt x="205" y="43"/>
                </a:cubicBezTo>
                <a:cubicBezTo>
                  <a:pt x="53" y="63"/>
                  <a:pt x="53" y="63"/>
                  <a:pt x="53" y="63"/>
                </a:cubicBezTo>
                <a:cubicBezTo>
                  <a:pt x="74" y="227"/>
                  <a:pt x="74" y="227"/>
                  <a:pt x="74" y="227"/>
                </a:cubicBezTo>
                <a:cubicBezTo>
                  <a:pt x="67" y="229"/>
                  <a:pt x="67" y="229"/>
                  <a:pt x="67" y="229"/>
                </a:cubicBezTo>
                <a:cubicBezTo>
                  <a:pt x="26" y="238"/>
                  <a:pt x="0" y="276"/>
                  <a:pt x="5" y="317"/>
                </a:cubicBezTo>
                <a:cubicBezTo>
                  <a:pt x="11" y="358"/>
                  <a:pt x="46" y="388"/>
                  <a:pt x="87" y="386"/>
                </a:cubicBezTo>
                <a:cubicBezTo>
                  <a:pt x="95" y="386"/>
                  <a:pt x="95" y="386"/>
                  <a:pt x="95" y="386"/>
                </a:cubicBezTo>
                <a:cubicBezTo>
                  <a:pt x="102" y="438"/>
                  <a:pt x="102" y="438"/>
                  <a:pt x="102" y="438"/>
                </a:cubicBezTo>
                <a:cubicBezTo>
                  <a:pt x="138" y="490"/>
                  <a:pt x="198" y="524"/>
                  <a:pt x="266" y="524"/>
                </a:cubicBezTo>
                <a:cubicBezTo>
                  <a:pt x="351" y="524"/>
                  <a:pt x="423" y="470"/>
                  <a:pt x="452" y="396"/>
                </a:cubicBezTo>
                <a:cubicBezTo>
                  <a:pt x="514" y="362"/>
                  <a:pt x="556" y="296"/>
                  <a:pt x="556" y="220"/>
                </a:cubicBezTo>
                <a:cubicBezTo>
                  <a:pt x="556" y="208"/>
                  <a:pt x="555" y="196"/>
                  <a:pt x="553" y="184"/>
                </a:cubicBezTo>
                <a:cubicBezTo>
                  <a:pt x="562" y="166"/>
                  <a:pt x="567" y="146"/>
                  <a:pt x="567" y="1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H="1">
            <a:off x="1654980" y="1772723"/>
            <a:ext cx="1480125" cy="1147097"/>
          </a:xfrm>
          <a:custGeom>
            <a:avLst/>
            <a:gdLst>
              <a:gd name="T0" fmla="*/ 2 w 524"/>
              <a:gd name="T1" fmla="*/ 21 h 406"/>
              <a:gd name="T2" fmla="*/ 60 w 524"/>
              <a:gd name="T3" fmla="*/ 43 h 406"/>
              <a:gd name="T4" fmla="*/ 94 w 524"/>
              <a:gd name="T5" fmla="*/ 104 h 406"/>
              <a:gd name="T6" fmla="*/ 77 w 524"/>
              <a:gd name="T7" fmla="*/ 172 h 406"/>
              <a:gd name="T8" fmla="*/ 27 w 524"/>
              <a:gd name="T9" fmla="*/ 209 h 406"/>
              <a:gd name="T10" fmla="*/ 46 w 524"/>
              <a:gd name="T11" fmla="*/ 353 h 406"/>
              <a:gd name="T12" fmla="*/ 210 w 524"/>
              <a:gd name="T13" fmla="*/ 332 h 406"/>
              <a:gd name="T14" fmla="*/ 212 w 524"/>
              <a:gd name="T15" fmla="*/ 339 h 406"/>
              <a:gd name="T16" fmla="*/ 300 w 524"/>
              <a:gd name="T17" fmla="*/ 401 h 406"/>
              <a:gd name="T18" fmla="*/ 369 w 524"/>
              <a:gd name="T19" fmla="*/ 319 h 406"/>
              <a:gd name="T20" fmla="*/ 369 w 524"/>
              <a:gd name="T21" fmla="*/ 311 h 406"/>
              <a:gd name="T22" fmla="*/ 524 w 524"/>
              <a:gd name="T23" fmla="*/ 291 h 406"/>
              <a:gd name="T24" fmla="*/ 446 w 524"/>
              <a:gd name="T25" fmla="*/ 194 h 406"/>
              <a:gd name="T26" fmla="*/ 214 w 524"/>
              <a:gd name="T27" fmla="*/ 37 h 406"/>
              <a:gd name="T28" fmla="*/ 137 w 524"/>
              <a:gd name="T29" fmla="*/ 8 h 406"/>
              <a:gd name="T30" fmla="*/ 87 w 524"/>
              <a:gd name="T31" fmla="*/ 19 h 406"/>
              <a:gd name="T32" fmla="*/ 31 w 524"/>
              <a:gd name="T33" fmla="*/ 0 h 406"/>
              <a:gd name="T34" fmla="*/ 0 w 524"/>
              <a:gd name="T35" fmla="*/ 5 h 406"/>
              <a:gd name="T36" fmla="*/ 2 w 524"/>
              <a:gd name="T37" fmla="*/ 21 h 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24" h="406">
                <a:moveTo>
                  <a:pt x="2" y="21"/>
                </a:moveTo>
                <a:cubicBezTo>
                  <a:pt x="23" y="21"/>
                  <a:pt x="44" y="29"/>
                  <a:pt x="60" y="43"/>
                </a:cubicBezTo>
                <a:cubicBezTo>
                  <a:pt x="78" y="59"/>
                  <a:pt x="90" y="80"/>
                  <a:pt x="94" y="104"/>
                </a:cubicBezTo>
                <a:cubicBezTo>
                  <a:pt x="97" y="128"/>
                  <a:pt x="91" y="152"/>
                  <a:pt x="77" y="172"/>
                </a:cubicBezTo>
                <a:cubicBezTo>
                  <a:pt x="65" y="190"/>
                  <a:pt x="47" y="203"/>
                  <a:pt x="27" y="209"/>
                </a:cubicBezTo>
                <a:cubicBezTo>
                  <a:pt x="46" y="353"/>
                  <a:pt x="46" y="353"/>
                  <a:pt x="46" y="353"/>
                </a:cubicBezTo>
                <a:cubicBezTo>
                  <a:pt x="210" y="332"/>
                  <a:pt x="210" y="332"/>
                  <a:pt x="210" y="332"/>
                </a:cubicBezTo>
                <a:cubicBezTo>
                  <a:pt x="212" y="339"/>
                  <a:pt x="212" y="339"/>
                  <a:pt x="212" y="339"/>
                </a:cubicBezTo>
                <a:cubicBezTo>
                  <a:pt x="221" y="380"/>
                  <a:pt x="259" y="406"/>
                  <a:pt x="300" y="401"/>
                </a:cubicBezTo>
                <a:cubicBezTo>
                  <a:pt x="341" y="395"/>
                  <a:pt x="371" y="360"/>
                  <a:pt x="369" y="319"/>
                </a:cubicBezTo>
                <a:cubicBezTo>
                  <a:pt x="369" y="311"/>
                  <a:pt x="369" y="311"/>
                  <a:pt x="369" y="311"/>
                </a:cubicBezTo>
                <a:cubicBezTo>
                  <a:pt x="524" y="291"/>
                  <a:pt x="524" y="291"/>
                  <a:pt x="524" y="291"/>
                </a:cubicBezTo>
                <a:cubicBezTo>
                  <a:pt x="515" y="247"/>
                  <a:pt x="485" y="212"/>
                  <a:pt x="446" y="194"/>
                </a:cubicBezTo>
                <a:cubicBezTo>
                  <a:pt x="407" y="103"/>
                  <a:pt x="319" y="39"/>
                  <a:pt x="214" y="37"/>
                </a:cubicBezTo>
                <a:cubicBezTo>
                  <a:pt x="194" y="19"/>
                  <a:pt x="167" y="8"/>
                  <a:pt x="137" y="8"/>
                </a:cubicBezTo>
                <a:cubicBezTo>
                  <a:pt x="119" y="8"/>
                  <a:pt x="102" y="12"/>
                  <a:pt x="87" y="19"/>
                </a:cubicBezTo>
                <a:cubicBezTo>
                  <a:pt x="71" y="7"/>
                  <a:pt x="52" y="0"/>
                  <a:pt x="31" y="0"/>
                </a:cubicBezTo>
                <a:cubicBezTo>
                  <a:pt x="20" y="0"/>
                  <a:pt x="10" y="2"/>
                  <a:pt x="0" y="5"/>
                </a:cubicBezTo>
                <a:lnTo>
                  <a:pt x="2" y="2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11" name="Freeform 20"/>
          <p:cNvSpPr>
            <a:spLocks/>
          </p:cNvSpPr>
          <p:nvPr/>
        </p:nvSpPr>
        <p:spPr bwMode="auto">
          <a:xfrm>
            <a:off x="3441775" y="2996893"/>
            <a:ext cx="324785" cy="270401"/>
          </a:xfrm>
          <a:custGeom>
            <a:avLst/>
            <a:gdLst>
              <a:gd name="T0" fmla="*/ 83 w 88"/>
              <a:gd name="T1" fmla="*/ 64 h 73"/>
              <a:gd name="T2" fmla="*/ 79 w 88"/>
              <a:gd name="T3" fmla="*/ 64 h 73"/>
              <a:gd name="T4" fmla="*/ 79 w 88"/>
              <a:gd name="T5" fmla="*/ 22 h 73"/>
              <a:gd name="T6" fmla="*/ 66 w 88"/>
              <a:gd name="T7" fmla="*/ 22 h 73"/>
              <a:gd name="T8" fmla="*/ 66 w 88"/>
              <a:gd name="T9" fmla="*/ 64 h 73"/>
              <a:gd name="T10" fmla="*/ 60 w 88"/>
              <a:gd name="T11" fmla="*/ 64 h 73"/>
              <a:gd name="T12" fmla="*/ 60 w 88"/>
              <a:gd name="T13" fmla="*/ 40 h 73"/>
              <a:gd name="T14" fmla="*/ 47 w 88"/>
              <a:gd name="T15" fmla="*/ 40 h 73"/>
              <a:gd name="T16" fmla="*/ 47 w 88"/>
              <a:gd name="T17" fmla="*/ 64 h 73"/>
              <a:gd name="T18" fmla="*/ 41 w 88"/>
              <a:gd name="T19" fmla="*/ 64 h 73"/>
              <a:gd name="T20" fmla="*/ 41 w 88"/>
              <a:gd name="T21" fmla="*/ 0 h 73"/>
              <a:gd name="T22" fmla="*/ 28 w 88"/>
              <a:gd name="T23" fmla="*/ 0 h 73"/>
              <a:gd name="T24" fmla="*/ 28 w 88"/>
              <a:gd name="T25" fmla="*/ 64 h 73"/>
              <a:gd name="T26" fmla="*/ 22 w 88"/>
              <a:gd name="T27" fmla="*/ 64 h 73"/>
              <a:gd name="T28" fmla="*/ 22 w 88"/>
              <a:gd name="T29" fmla="*/ 24 h 73"/>
              <a:gd name="T30" fmla="*/ 9 w 88"/>
              <a:gd name="T31" fmla="*/ 24 h 73"/>
              <a:gd name="T32" fmla="*/ 9 w 88"/>
              <a:gd name="T33" fmla="*/ 64 h 73"/>
              <a:gd name="T34" fmla="*/ 5 w 88"/>
              <a:gd name="T35" fmla="*/ 64 h 73"/>
              <a:gd name="T36" fmla="*/ 0 w 88"/>
              <a:gd name="T37" fmla="*/ 68 h 73"/>
              <a:gd name="T38" fmla="*/ 5 w 88"/>
              <a:gd name="T39" fmla="*/ 73 h 73"/>
              <a:gd name="T40" fmla="*/ 83 w 88"/>
              <a:gd name="T41" fmla="*/ 73 h 73"/>
              <a:gd name="T42" fmla="*/ 88 w 88"/>
              <a:gd name="T43" fmla="*/ 68 h 73"/>
              <a:gd name="T44" fmla="*/ 83 w 88"/>
              <a:gd name="T45" fmla="*/ 64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88" h="73">
                <a:moveTo>
                  <a:pt x="83" y="64"/>
                </a:moveTo>
                <a:cubicBezTo>
                  <a:pt x="79" y="64"/>
                  <a:pt x="79" y="64"/>
                  <a:pt x="79" y="64"/>
                </a:cubicBezTo>
                <a:cubicBezTo>
                  <a:pt x="79" y="22"/>
                  <a:pt x="79" y="22"/>
                  <a:pt x="79" y="22"/>
                </a:cubicBezTo>
                <a:cubicBezTo>
                  <a:pt x="66" y="22"/>
                  <a:pt x="66" y="22"/>
                  <a:pt x="66" y="22"/>
                </a:cubicBezTo>
                <a:cubicBezTo>
                  <a:pt x="66" y="64"/>
                  <a:pt x="66" y="64"/>
                  <a:pt x="66" y="64"/>
                </a:cubicBezTo>
                <a:cubicBezTo>
                  <a:pt x="60" y="64"/>
                  <a:pt x="60" y="64"/>
                  <a:pt x="60" y="64"/>
                </a:cubicBezTo>
                <a:cubicBezTo>
                  <a:pt x="60" y="40"/>
                  <a:pt x="60" y="40"/>
                  <a:pt x="60" y="40"/>
                </a:cubicBezTo>
                <a:cubicBezTo>
                  <a:pt x="47" y="40"/>
                  <a:pt x="47" y="40"/>
                  <a:pt x="47" y="40"/>
                </a:cubicBezTo>
                <a:cubicBezTo>
                  <a:pt x="47" y="64"/>
                  <a:pt x="47" y="64"/>
                  <a:pt x="47" y="64"/>
                </a:cubicBezTo>
                <a:cubicBezTo>
                  <a:pt x="41" y="64"/>
                  <a:pt x="41" y="64"/>
                  <a:pt x="41" y="64"/>
                </a:cubicBezTo>
                <a:cubicBezTo>
                  <a:pt x="41" y="0"/>
                  <a:pt x="41" y="0"/>
                  <a:pt x="41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8" y="64"/>
                  <a:pt x="28" y="64"/>
                  <a:pt x="28" y="64"/>
                </a:cubicBezTo>
                <a:cubicBezTo>
                  <a:pt x="22" y="64"/>
                  <a:pt x="22" y="64"/>
                  <a:pt x="22" y="64"/>
                </a:cubicBezTo>
                <a:cubicBezTo>
                  <a:pt x="22" y="24"/>
                  <a:pt x="22" y="24"/>
                  <a:pt x="22" y="24"/>
                </a:cubicBezTo>
                <a:cubicBezTo>
                  <a:pt x="9" y="24"/>
                  <a:pt x="9" y="24"/>
                  <a:pt x="9" y="24"/>
                </a:cubicBezTo>
                <a:cubicBezTo>
                  <a:pt x="9" y="64"/>
                  <a:pt x="9" y="64"/>
                  <a:pt x="9" y="64"/>
                </a:cubicBezTo>
                <a:cubicBezTo>
                  <a:pt x="5" y="64"/>
                  <a:pt x="5" y="64"/>
                  <a:pt x="5" y="64"/>
                </a:cubicBezTo>
                <a:cubicBezTo>
                  <a:pt x="2" y="64"/>
                  <a:pt x="0" y="66"/>
                  <a:pt x="0" y="68"/>
                </a:cubicBezTo>
                <a:cubicBezTo>
                  <a:pt x="0" y="71"/>
                  <a:pt x="2" y="73"/>
                  <a:pt x="5" y="73"/>
                </a:cubicBezTo>
                <a:cubicBezTo>
                  <a:pt x="83" y="73"/>
                  <a:pt x="83" y="73"/>
                  <a:pt x="83" y="73"/>
                </a:cubicBezTo>
                <a:cubicBezTo>
                  <a:pt x="86" y="73"/>
                  <a:pt x="88" y="71"/>
                  <a:pt x="88" y="68"/>
                </a:cubicBezTo>
                <a:cubicBezTo>
                  <a:pt x="88" y="66"/>
                  <a:pt x="86" y="64"/>
                  <a:pt x="83" y="6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grpSp>
        <p:nvGrpSpPr>
          <p:cNvPr id="12" name="Group 11"/>
          <p:cNvGrpSpPr/>
          <p:nvPr/>
        </p:nvGrpSpPr>
        <p:grpSpPr>
          <a:xfrm>
            <a:off x="2223642" y="2115247"/>
            <a:ext cx="424898" cy="428625"/>
            <a:chOff x="7789863" y="165100"/>
            <a:chExt cx="723900" cy="730250"/>
          </a:xfrm>
          <a:solidFill>
            <a:schemeClr val="bg1"/>
          </a:solidFill>
        </p:grpSpPr>
        <p:sp>
          <p:nvSpPr>
            <p:cNvPr id="13" name="Freeform 5"/>
            <p:cNvSpPr>
              <a:spLocks noEditPoints="1"/>
            </p:cNvSpPr>
            <p:nvPr/>
          </p:nvSpPr>
          <p:spPr bwMode="auto">
            <a:xfrm>
              <a:off x="8042275" y="420688"/>
              <a:ext cx="219075" cy="220663"/>
            </a:xfrm>
            <a:custGeom>
              <a:avLst/>
              <a:gdLst>
                <a:gd name="T0" fmla="*/ 29 w 58"/>
                <a:gd name="T1" fmla="*/ 0 h 58"/>
                <a:gd name="T2" fmla="*/ 0 w 58"/>
                <a:gd name="T3" fmla="*/ 29 h 58"/>
                <a:gd name="T4" fmla="*/ 29 w 58"/>
                <a:gd name="T5" fmla="*/ 58 h 58"/>
                <a:gd name="T6" fmla="*/ 58 w 58"/>
                <a:gd name="T7" fmla="*/ 29 h 58"/>
                <a:gd name="T8" fmla="*/ 29 w 58"/>
                <a:gd name="T9" fmla="*/ 0 h 58"/>
                <a:gd name="T10" fmla="*/ 29 w 58"/>
                <a:gd name="T11" fmla="*/ 50 h 58"/>
                <a:gd name="T12" fmla="*/ 8 w 58"/>
                <a:gd name="T13" fmla="*/ 29 h 58"/>
                <a:gd name="T14" fmla="*/ 29 w 58"/>
                <a:gd name="T15" fmla="*/ 8 h 58"/>
                <a:gd name="T16" fmla="*/ 50 w 58"/>
                <a:gd name="T17" fmla="*/ 29 h 58"/>
                <a:gd name="T18" fmla="*/ 29 w 58"/>
                <a:gd name="T19" fmla="*/ 5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  <a:moveTo>
                    <a:pt x="29" y="50"/>
                  </a:moveTo>
                  <a:cubicBezTo>
                    <a:pt x="18" y="50"/>
                    <a:pt x="8" y="40"/>
                    <a:pt x="8" y="29"/>
                  </a:cubicBezTo>
                  <a:cubicBezTo>
                    <a:pt x="8" y="18"/>
                    <a:pt x="18" y="8"/>
                    <a:pt x="29" y="8"/>
                  </a:cubicBezTo>
                  <a:cubicBezTo>
                    <a:pt x="40" y="8"/>
                    <a:pt x="50" y="18"/>
                    <a:pt x="50" y="29"/>
                  </a:cubicBezTo>
                  <a:cubicBezTo>
                    <a:pt x="50" y="40"/>
                    <a:pt x="40" y="50"/>
                    <a:pt x="29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" name="Freeform 6"/>
            <p:cNvSpPr>
              <a:spLocks noEditPoints="1"/>
            </p:cNvSpPr>
            <p:nvPr/>
          </p:nvSpPr>
          <p:spPr bwMode="auto">
            <a:xfrm>
              <a:off x="7789863" y="165100"/>
              <a:ext cx="723900" cy="730250"/>
            </a:xfrm>
            <a:custGeom>
              <a:avLst/>
              <a:gdLst>
                <a:gd name="T0" fmla="*/ 192 w 192"/>
                <a:gd name="T1" fmla="*/ 90 h 192"/>
                <a:gd name="T2" fmla="*/ 167 w 192"/>
                <a:gd name="T3" fmla="*/ 90 h 192"/>
                <a:gd name="T4" fmla="*/ 102 w 192"/>
                <a:gd name="T5" fmla="*/ 25 h 192"/>
                <a:gd name="T6" fmla="*/ 102 w 192"/>
                <a:gd name="T7" fmla="*/ 0 h 192"/>
                <a:gd name="T8" fmla="*/ 90 w 192"/>
                <a:gd name="T9" fmla="*/ 0 h 192"/>
                <a:gd name="T10" fmla="*/ 90 w 192"/>
                <a:gd name="T11" fmla="*/ 25 h 192"/>
                <a:gd name="T12" fmla="*/ 25 w 192"/>
                <a:gd name="T13" fmla="*/ 90 h 192"/>
                <a:gd name="T14" fmla="*/ 0 w 192"/>
                <a:gd name="T15" fmla="*/ 90 h 192"/>
                <a:gd name="T16" fmla="*/ 0 w 192"/>
                <a:gd name="T17" fmla="*/ 102 h 192"/>
                <a:gd name="T18" fmla="*/ 25 w 192"/>
                <a:gd name="T19" fmla="*/ 102 h 192"/>
                <a:gd name="T20" fmla="*/ 90 w 192"/>
                <a:gd name="T21" fmla="*/ 167 h 192"/>
                <a:gd name="T22" fmla="*/ 90 w 192"/>
                <a:gd name="T23" fmla="*/ 192 h 192"/>
                <a:gd name="T24" fmla="*/ 102 w 192"/>
                <a:gd name="T25" fmla="*/ 192 h 192"/>
                <a:gd name="T26" fmla="*/ 102 w 192"/>
                <a:gd name="T27" fmla="*/ 167 h 192"/>
                <a:gd name="T28" fmla="*/ 167 w 192"/>
                <a:gd name="T29" fmla="*/ 102 h 192"/>
                <a:gd name="T30" fmla="*/ 192 w 192"/>
                <a:gd name="T31" fmla="*/ 102 h 192"/>
                <a:gd name="T32" fmla="*/ 192 w 192"/>
                <a:gd name="T33" fmla="*/ 90 h 192"/>
                <a:gd name="T34" fmla="*/ 102 w 192"/>
                <a:gd name="T35" fmla="*/ 151 h 192"/>
                <a:gd name="T36" fmla="*/ 102 w 192"/>
                <a:gd name="T37" fmla="*/ 140 h 192"/>
                <a:gd name="T38" fmla="*/ 97 w 192"/>
                <a:gd name="T39" fmla="*/ 135 h 192"/>
                <a:gd name="T40" fmla="*/ 95 w 192"/>
                <a:gd name="T41" fmla="*/ 135 h 192"/>
                <a:gd name="T42" fmla="*/ 90 w 192"/>
                <a:gd name="T43" fmla="*/ 140 h 192"/>
                <a:gd name="T44" fmla="*/ 90 w 192"/>
                <a:gd name="T45" fmla="*/ 151 h 192"/>
                <a:gd name="T46" fmla="*/ 41 w 192"/>
                <a:gd name="T47" fmla="*/ 102 h 192"/>
                <a:gd name="T48" fmla="*/ 52 w 192"/>
                <a:gd name="T49" fmla="*/ 102 h 192"/>
                <a:gd name="T50" fmla="*/ 57 w 192"/>
                <a:gd name="T51" fmla="*/ 97 h 192"/>
                <a:gd name="T52" fmla="*/ 57 w 192"/>
                <a:gd name="T53" fmla="*/ 95 h 192"/>
                <a:gd name="T54" fmla="*/ 52 w 192"/>
                <a:gd name="T55" fmla="*/ 90 h 192"/>
                <a:gd name="T56" fmla="*/ 41 w 192"/>
                <a:gd name="T57" fmla="*/ 90 h 192"/>
                <a:gd name="T58" fmla="*/ 90 w 192"/>
                <a:gd name="T59" fmla="*/ 41 h 192"/>
                <a:gd name="T60" fmla="*/ 90 w 192"/>
                <a:gd name="T61" fmla="*/ 52 h 192"/>
                <a:gd name="T62" fmla="*/ 95 w 192"/>
                <a:gd name="T63" fmla="*/ 57 h 192"/>
                <a:gd name="T64" fmla="*/ 97 w 192"/>
                <a:gd name="T65" fmla="*/ 57 h 192"/>
                <a:gd name="T66" fmla="*/ 102 w 192"/>
                <a:gd name="T67" fmla="*/ 52 h 192"/>
                <a:gd name="T68" fmla="*/ 102 w 192"/>
                <a:gd name="T69" fmla="*/ 41 h 192"/>
                <a:gd name="T70" fmla="*/ 151 w 192"/>
                <a:gd name="T71" fmla="*/ 90 h 192"/>
                <a:gd name="T72" fmla="*/ 140 w 192"/>
                <a:gd name="T73" fmla="*/ 90 h 192"/>
                <a:gd name="T74" fmla="*/ 135 w 192"/>
                <a:gd name="T75" fmla="*/ 95 h 192"/>
                <a:gd name="T76" fmla="*/ 135 w 192"/>
                <a:gd name="T77" fmla="*/ 97 h 192"/>
                <a:gd name="T78" fmla="*/ 140 w 192"/>
                <a:gd name="T79" fmla="*/ 102 h 192"/>
                <a:gd name="T80" fmla="*/ 151 w 192"/>
                <a:gd name="T81" fmla="*/ 102 h 192"/>
                <a:gd name="T82" fmla="*/ 102 w 192"/>
                <a:gd name="T83" fmla="*/ 151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2" h="192">
                  <a:moveTo>
                    <a:pt x="192" y="90"/>
                  </a:moveTo>
                  <a:cubicBezTo>
                    <a:pt x="167" y="90"/>
                    <a:pt x="167" y="90"/>
                    <a:pt x="167" y="90"/>
                  </a:cubicBezTo>
                  <a:cubicBezTo>
                    <a:pt x="164" y="55"/>
                    <a:pt x="137" y="28"/>
                    <a:pt x="102" y="25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0" y="25"/>
                    <a:pt x="90" y="25"/>
                    <a:pt x="90" y="25"/>
                  </a:cubicBezTo>
                  <a:cubicBezTo>
                    <a:pt x="55" y="28"/>
                    <a:pt x="28" y="55"/>
                    <a:pt x="25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25" y="102"/>
                    <a:pt x="25" y="102"/>
                    <a:pt x="25" y="102"/>
                  </a:cubicBezTo>
                  <a:cubicBezTo>
                    <a:pt x="28" y="137"/>
                    <a:pt x="55" y="164"/>
                    <a:pt x="90" y="167"/>
                  </a:cubicBezTo>
                  <a:cubicBezTo>
                    <a:pt x="90" y="192"/>
                    <a:pt x="90" y="192"/>
                    <a:pt x="90" y="192"/>
                  </a:cubicBezTo>
                  <a:cubicBezTo>
                    <a:pt x="102" y="192"/>
                    <a:pt x="102" y="192"/>
                    <a:pt x="102" y="192"/>
                  </a:cubicBezTo>
                  <a:cubicBezTo>
                    <a:pt x="102" y="167"/>
                    <a:pt x="102" y="167"/>
                    <a:pt x="102" y="167"/>
                  </a:cubicBezTo>
                  <a:cubicBezTo>
                    <a:pt x="137" y="164"/>
                    <a:pt x="164" y="137"/>
                    <a:pt x="167" y="102"/>
                  </a:cubicBezTo>
                  <a:cubicBezTo>
                    <a:pt x="192" y="102"/>
                    <a:pt x="192" y="102"/>
                    <a:pt x="192" y="102"/>
                  </a:cubicBezTo>
                  <a:lnTo>
                    <a:pt x="192" y="90"/>
                  </a:lnTo>
                  <a:close/>
                  <a:moveTo>
                    <a:pt x="102" y="151"/>
                  </a:moveTo>
                  <a:cubicBezTo>
                    <a:pt x="102" y="140"/>
                    <a:pt x="102" y="140"/>
                    <a:pt x="102" y="140"/>
                  </a:cubicBezTo>
                  <a:cubicBezTo>
                    <a:pt x="102" y="137"/>
                    <a:pt x="100" y="135"/>
                    <a:pt x="97" y="135"/>
                  </a:cubicBezTo>
                  <a:cubicBezTo>
                    <a:pt x="95" y="135"/>
                    <a:pt x="95" y="135"/>
                    <a:pt x="95" y="135"/>
                  </a:cubicBezTo>
                  <a:cubicBezTo>
                    <a:pt x="92" y="135"/>
                    <a:pt x="90" y="137"/>
                    <a:pt x="90" y="140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64" y="148"/>
                    <a:pt x="44" y="128"/>
                    <a:pt x="41" y="102"/>
                  </a:cubicBezTo>
                  <a:cubicBezTo>
                    <a:pt x="52" y="102"/>
                    <a:pt x="52" y="102"/>
                    <a:pt x="52" y="102"/>
                  </a:cubicBezTo>
                  <a:cubicBezTo>
                    <a:pt x="55" y="102"/>
                    <a:pt x="57" y="100"/>
                    <a:pt x="57" y="97"/>
                  </a:cubicBezTo>
                  <a:cubicBezTo>
                    <a:pt x="57" y="95"/>
                    <a:pt x="57" y="95"/>
                    <a:pt x="57" y="95"/>
                  </a:cubicBezTo>
                  <a:cubicBezTo>
                    <a:pt x="57" y="92"/>
                    <a:pt x="55" y="90"/>
                    <a:pt x="52" y="90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4" y="64"/>
                    <a:pt x="64" y="44"/>
                    <a:pt x="90" y="41"/>
                  </a:cubicBezTo>
                  <a:cubicBezTo>
                    <a:pt x="90" y="52"/>
                    <a:pt x="90" y="52"/>
                    <a:pt x="90" y="52"/>
                  </a:cubicBezTo>
                  <a:cubicBezTo>
                    <a:pt x="90" y="55"/>
                    <a:pt x="92" y="57"/>
                    <a:pt x="95" y="57"/>
                  </a:cubicBezTo>
                  <a:cubicBezTo>
                    <a:pt x="97" y="57"/>
                    <a:pt x="97" y="57"/>
                    <a:pt x="97" y="57"/>
                  </a:cubicBezTo>
                  <a:cubicBezTo>
                    <a:pt x="100" y="57"/>
                    <a:pt x="102" y="55"/>
                    <a:pt x="102" y="52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128" y="44"/>
                    <a:pt x="148" y="64"/>
                    <a:pt x="151" y="90"/>
                  </a:cubicBezTo>
                  <a:cubicBezTo>
                    <a:pt x="140" y="90"/>
                    <a:pt x="140" y="90"/>
                    <a:pt x="140" y="90"/>
                  </a:cubicBezTo>
                  <a:cubicBezTo>
                    <a:pt x="137" y="90"/>
                    <a:pt x="135" y="92"/>
                    <a:pt x="135" y="95"/>
                  </a:cubicBezTo>
                  <a:cubicBezTo>
                    <a:pt x="135" y="97"/>
                    <a:pt x="135" y="97"/>
                    <a:pt x="135" y="97"/>
                  </a:cubicBezTo>
                  <a:cubicBezTo>
                    <a:pt x="135" y="100"/>
                    <a:pt x="137" y="102"/>
                    <a:pt x="140" y="102"/>
                  </a:cubicBezTo>
                  <a:cubicBezTo>
                    <a:pt x="151" y="102"/>
                    <a:pt x="151" y="102"/>
                    <a:pt x="151" y="102"/>
                  </a:cubicBezTo>
                  <a:cubicBezTo>
                    <a:pt x="148" y="128"/>
                    <a:pt x="128" y="148"/>
                    <a:pt x="102" y="1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426264" y="2214811"/>
            <a:ext cx="439724" cy="262919"/>
            <a:chOff x="7037388" y="3643313"/>
            <a:chExt cx="762000" cy="455613"/>
          </a:xfrm>
          <a:solidFill>
            <a:schemeClr val="bg1"/>
          </a:solidFill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7037388" y="3643313"/>
              <a:ext cx="601663" cy="455613"/>
            </a:xfrm>
            <a:custGeom>
              <a:avLst/>
              <a:gdLst>
                <a:gd name="T0" fmla="*/ 110 w 158"/>
                <a:gd name="T1" fmla="*/ 55 h 118"/>
                <a:gd name="T2" fmla="*/ 109 w 158"/>
                <a:gd name="T3" fmla="*/ 50 h 118"/>
                <a:gd name="T4" fmla="*/ 119 w 158"/>
                <a:gd name="T5" fmla="*/ 33 h 118"/>
                <a:gd name="T6" fmla="*/ 119 w 158"/>
                <a:gd name="T7" fmla="*/ 24 h 118"/>
                <a:gd name="T8" fmla="*/ 119 w 158"/>
                <a:gd name="T9" fmla="*/ 16 h 118"/>
                <a:gd name="T10" fmla="*/ 118 w 158"/>
                <a:gd name="T11" fmla="*/ 15 h 118"/>
                <a:gd name="T12" fmla="*/ 117 w 158"/>
                <a:gd name="T13" fmla="*/ 8 h 118"/>
                <a:gd name="T14" fmla="*/ 99 w 158"/>
                <a:gd name="T15" fmla="*/ 0 h 118"/>
                <a:gd name="T16" fmla="*/ 81 w 158"/>
                <a:gd name="T17" fmla="*/ 5 h 118"/>
                <a:gd name="T18" fmla="*/ 78 w 158"/>
                <a:gd name="T19" fmla="*/ 13 h 118"/>
                <a:gd name="T20" fmla="*/ 77 w 158"/>
                <a:gd name="T21" fmla="*/ 15 h 118"/>
                <a:gd name="T22" fmla="*/ 77 w 158"/>
                <a:gd name="T23" fmla="*/ 23 h 118"/>
                <a:gd name="T24" fmla="*/ 77 w 158"/>
                <a:gd name="T25" fmla="*/ 32 h 118"/>
                <a:gd name="T26" fmla="*/ 87 w 158"/>
                <a:gd name="T27" fmla="*/ 49 h 118"/>
                <a:gd name="T28" fmla="*/ 86 w 158"/>
                <a:gd name="T29" fmla="*/ 55 h 118"/>
                <a:gd name="T30" fmla="*/ 69 w 158"/>
                <a:gd name="T31" fmla="*/ 63 h 118"/>
                <a:gd name="T32" fmla="*/ 52 w 158"/>
                <a:gd name="T33" fmla="*/ 56 h 118"/>
                <a:gd name="T34" fmla="*/ 51 w 158"/>
                <a:gd name="T35" fmla="*/ 52 h 118"/>
                <a:gd name="T36" fmla="*/ 58 w 158"/>
                <a:gd name="T37" fmla="*/ 38 h 118"/>
                <a:gd name="T38" fmla="*/ 59 w 158"/>
                <a:gd name="T39" fmla="*/ 32 h 118"/>
                <a:gd name="T40" fmla="*/ 58 w 158"/>
                <a:gd name="T41" fmla="*/ 18 h 118"/>
                <a:gd name="T42" fmla="*/ 44 w 158"/>
                <a:gd name="T43" fmla="*/ 12 h 118"/>
                <a:gd name="T44" fmla="*/ 29 w 158"/>
                <a:gd name="T45" fmla="*/ 16 h 118"/>
                <a:gd name="T46" fmla="*/ 26 w 158"/>
                <a:gd name="T47" fmla="*/ 31 h 118"/>
                <a:gd name="T48" fmla="*/ 27 w 158"/>
                <a:gd name="T49" fmla="*/ 38 h 118"/>
                <a:gd name="T50" fmla="*/ 34 w 158"/>
                <a:gd name="T51" fmla="*/ 51 h 118"/>
                <a:gd name="T52" fmla="*/ 33 w 158"/>
                <a:gd name="T53" fmla="*/ 56 h 118"/>
                <a:gd name="T54" fmla="*/ 8 w 158"/>
                <a:gd name="T55" fmla="*/ 70 h 118"/>
                <a:gd name="T56" fmla="*/ 3 w 158"/>
                <a:gd name="T57" fmla="*/ 89 h 118"/>
                <a:gd name="T58" fmla="*/ 41 w 158"/>
                <a:gd name="T59" fmla="*/ 99 h 118"/>
                <a:gd name="T60" fmla="*/ 48 w 158"/>
                <a:gd name="T61" fmla="*/ 76 h 118"/>
                <a:gd name="T62" fmla="*/ 57 w 158"/>
                <a:gd name="T63" fmla="*/ 70 h 118"/>
                <a:gd name="T64" fmla="*/ 53 w 158"/>
                <a:gd name="T65" fmla="*/ 73 h 118"/>
                <a:gd name="T66" fmla="*/ 47 w 158"/>
                <a:gd name="T67" fmla="*/ 99 h 118"/>
                <a:gd name="T68" fmla="*/ 155 w 158"/>
                <a:gd name="T69" fmla="*/ 99 h 118"/>
                <a:gd name="T70" fmla="*/ 150 w 158"/>
                <a:gd name="T71" fmla="*/ 78 h 118"/>
                <a:gd name="T72" fmla="*/ 110 w 158"/>
                <a:gd name="T73" fmla="*/ 5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8" h="118">
                  <a:moveTo>
                    <a:pt x="110" y="55"/>
                  </a:moveTo>
                  <a:cubicBezTo>
                    <a:pt x="109" y="50"/>
                    <a:pt x="109" y="50"/>
                    <a:pt x="109" y="50"/>
                  </a:cubicBezTo>
                  <a:cubicBezTo>
                    <a:pt x="113" y="47"/>
                    <a:pt x="117" y="42"/>
                    <a:pt x="119" y="33"/>
                  </a:cubicBezTo>
                  <a:cubicBezTo>
                    <a:pt x="122" y="27"/>
                    <a:pt x="119" y="24"/>
                    <a:pt x="119" y="24"/>
                  </a:cubicBezTo>
                  <a:cubicBezTo>
                    <a:pt x="119" y="16"/>
                    <a:pt x="119" y="16"/>
                    <a:pt x="119" y="16"/>
                  </a:cubicBezTo>
                  <a:cubicBezTo>
                    <a:pt x="119" y="16"/>
                    <a:pt x="118" y="15"/>
                    <a:pt x="118" y="15"/>
                  </a:cubicBezTo>
                  <a:cubicBezTo>
                    <a:pt x="118" y="13"/>
                    <a:pt x="118" y="10"/>
                    <a:pt x="117" y="8"/>
                  </a:cubicBezTo>
                  <a:cubicBezTo>
                    <a:pt x="114" y="5"/>
                    <a:pt x="110" y="1"/>
                    <a:pt x="99" y="0"/>
                  </a:cubicBezTo>
                  <a:cubicBezTo>
                    <a:pt x="92" y="0"/>
                    <a:pt x="84" y="3"/>
                    <a:pt x="81" y="5"/>
                  </a:cubicBezTo>
                  <a:cubicBezTo>
                    <a:pt x="80" y="7"/>
                    <a:pt x="79" y="10"/>
                    <a:pt x="78" y="13"/>
                  </a:cubicBezTo>
                  <a:cubicBezTo>
                    <a:pt x="78" y="13"/>
                    <a:pt x="78" y="14"/>
                    <a:pt x="77" y="15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77" y="23"/>
                    <a:pt x="74" y="27"/>
                    <a:pt x="77" y="32"/>
                  </a:cubicBezTo>
                  <a:cubicBezTo>
                    <a:pt x="79" y="41"/>
                    <a:pt x="83" y="46"/>
                    <a:pt x="87" y="49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4" y="56"/>
                    <a:pt x="76" y="60"/>
                    <a:pt x="69" y="63"/>
                  </a:cubicBezTo>
                  <a:cubicBezTo>
                    <a:pt x="61" y="59"/>
                    <a:pt x="52" y="56"/>
                    <a:pt x="52" y="56"/>
                  </a:cubicBezTo>
                  <a:cubicBezTo>
                    <a:pt x="51" y="52"/>
                    <a:pt x="51" y="52"/>
                    <a:pt x="51" y="52"/>
                  </a:cubicBezTo>
                  <a:cubicBezTo>
                    <a:pt x="54" y="50"/>
                    <a:pt x="57" y="46"/>
                    <a:pt x="58" y="38"/>
                  </a:cubicBezTo>
                  <a:cubicBezTo>
                    <a:pt x="59" y="37"/>
                    <a:pt x="59" y="34"/>
                    <a:pt x="59" y="32"/>
                  </a:cubicBezTo>
                  <a:cubicBezTo>
                    <a:pt x="59" y="30"/>
                    <a:pt x="60" y="23"/>
                    <a:pt x="58" y="18"/>
                  </a:cubicBezTo>
                  <a:cubicBezTo>
                    <a:pt x="56" y="16"/>
                    <a:pt x="52" y="13"/>
                    <a:pt x="44" y="12"/>
                  </a:cubicBezTo>
                  <a:cubicBezTo>
                    <a:pt x="38" y="12"/>
                    <a:pt x="32" y="14"/>
                    <a:pt x="29" y="16"/>
                  </a:cubicBezTo>
                  <a:cubicBezTo>
                    <a:pt x="26" y="20"/>
                    <a:pt x="26" y="27"/>
                    <a:pt x="26" y="31"/>
                  </a:cubicBezTo>
                  <a:cubicBezTo>
                    <a:pt x="25" y="33"/>
                    <a:pt x="25" y="36"/>
                    <a:pt x="27" y="38"/>
                  </a:cubicBezTo>
                  <a:cubicBezTo>
                    <a:pt x="28" y="45"/>
                    <a:pt x="31" y="49"/>
                    <a:pt x="34" y="51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3" y="56"/>
                    <a:pt x="13" y="65"/>
                    <a:pt x="8" y="70"/>
                  </a:cubicBezTo>
                  <a:cubicBezTo>
                    <a:pt x="4" y="73"/>
                    <a:pt x="0" y="85"/>
                    <a:pt x="3" y="89"/>
                  </a:cubicBezTo>
                  <a:cubicBezTo>
                    <a:pt x="14" y="94"/>
                    <a:pt x="27" y="98"/>
                    <a:pt x="41" y="99"/>
                  </a:cubicBezTo>
                  <a:cubicBezTo>
                    <a:pt x="40" y="91"/>
                    <a:pt x="44" y="80"/>
                    <a:pt x="48" y="76"/>
                  </a:cubicBezTo>
                  <a:cubicBezTo>
                    <a:pt x="50" y="75"/>
                    <a:pt x="53" y="73"/>
                    <a:pt x="57" y="70"/>
                  </a:cubicBezTo>
                  <a:cubicBezTo>
                    <a:pt x="55" y="72"/>
                    <a:pt x="54" y="73"/>
                    <a:pt x="53" y="73"/>
                  </a:cubicBezTo>
                  <a:cubicBezTo>
                    <a:pt x="47" y="78"/>
                    <a:pt x="43" y="93"/>
                    <a:pt x="47" y="99"/>
                  </a:cubicBezTo>
                  <a:cubicBezTo>
                    <a:pt x="75" y="113"/>
                    <a:pt x="119" y="118"/>
                    <a:pt x="155" y="99"/>
                  </a:cubicBezTo>
                  <a:cubicBezTo>
                    <a:pt x="158" y="94"/>
                    <a:pt x="153" y="82"/>
                    <a:pt x="150" y="78"/>
                  </a:cubicBezTo>
                  <a:cubicBezTo>
                    <a:pt x="144" y="69"/>
                    <a:pt x="121" y="57"/>
                    <a:pt x="110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532688" y="3686176"/>
              <a:ext cx="266700" cy="331788"/>
            </a:xfrm>
            <a:custGeom>
              <a:avLst/>
              <a:gdLst>
                <a:gd name="T0" fmla="*/ 62 w 70"/>
                <a:gd name="T1" fmla="*/ 57 h 86"/>
                <a:gd name="T2" fmla="*/ 37 w 70"/>
                <a:gd name="T3" fmla="*/ 44 h 86"/>
                <a:gd name="T4" fmla="*/ 36 w 70"/>
                <a:gd name="T5" fmla="*/ 39 h 86"/>
                <a:gd name="T6" fmla="*/ 43 w 70"/>
                <a:gd name="T7" fmla="*/ 26 h 86"/>
                <a:gd name="T8" fmla="*/ 44 w 70"/>
                <a:gd name="T9" fmla="*/ 19 h 86"/>
                <a:gd name="T10" fmla="*/ 41 w 70"/>
                <a:gd name="T11" fmla="*/ 4 h 86"/>
                <a:gd name="T12" fmla="*/ 26 w 70"/>
                <a:gd name="T13" fmla="*/ 0 h 86"/>
                <a:gd name="T14" fmla="*/ 12 w 70"/>
                <a:gd name="T15" fmla="*/ 6 h 86"/>
                <a:gd name="T16" fmla="*/ 11 w 70"/>
                <a:gd name="T17" fmla="*/ 20 h 86"/>
                <a:gd name="T18" fmla="*/ 12 w 70"/>
                <a:gd name="T19" fmla="*/ 26 h 86"/>
                <a:gd name="T20" fmla="*/ 19 w 70"/>
                <a:gd name="T21" fmla="*/ 40 h 86"/>
                <a:gd name="T22" fmla="*/ 18 w 70"/>
                <a:gd name="T23" fmla="*/ 44 h 86"/>
                <a:gd name="T24" fmla="*/ 0 w 70"/>
                <a:gd name="T25" fmla="*/ 52 h 86"/>
                <a:gd name="T26" fmla="*/ 22 w 70"/>
                <a:gd name="T27" fmla="*/ 64 h 86"/>
                <a:gd name="T28" fmla="*/ 29 w 70"/>
                <a:gd name="T29" fmla="*/ 86 h 86"/>
                <a:gd name="T30" fmla="*/ 67 w 70"/>
                <a:gd name="T31" fmla="*/ 77 h 86"/>
                <a:gd name="T32" fmla="*/ 62 w 70"/>
                <a:gd name="T33" fmla="*/ 5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0" h="86">
                  <a:moveTo>
                    <a:pt x="62" y="57"/>
                  </a:moveTo>
                  <a:cubicBezTo>
                    <a:pt x="57" y="53"/>
                    <a:pt x="37" y="44"/>
                    <a:pt x="37" y="44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39" y="37"/>
                    <a:pt x="42" y="33"/>
                    <a:pt x="43" y="26"/>
                  </a:cubicBezTo>
                  <a:cubicBezTo>
                    <a:pt x="45" y="24"/>
                    <a:pt x="45" y="21"/>
                    <a:pt x="44" y="19"/>
                  </a:cubicBezTo>
                  <a:cubicBezTo>
                    <a:pt x="44" y="15"/>
                    <a:pt x="44" y="8"/>
                    <a:pt x="41" y="4"/>
                  </a:cubicBezTo>
                  <a:cubicBezTo>
                    <a:pt x="39" y="2"/>
                    <a:pt x="32" y="0"/>
                    <a:pt x="26" y="0"/>
                  </a:cubicBezTo>
                  <a:cubicBezTo>
                    <a:pt x="18" y="0"/>
                    <a:pt x="14" y="4"/>
                    <a:pt x="12" y="6"/>
                  </a:cubicBezTo>
                  <a:cubicBezTo>
                    <a:pt x="10" y="11"/>
                    <a:pt x="11" y="18"/>
                    <a:pt x="11" y="20"/>
                  </a:cubicBezTo>
                  <a:cubicBezTo>
                    <a:pt x="11" y="22"/>
                    <a:pt x="11" y="25"/>
                    <a:pt x="12" y="26"/>
                  </a:cubicBezTo>
                  <a:cubicBezTo>
                    <a:pt x="13" y="34"/>
                    <a:pt x="16" y="37"/>
                    <a:pt x="19" y="40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8" y="44"/>
                    <a:pt x="9" y="47"/>
                    <a:pt x="0" y="52"/>
                  </a:cubicBezTo>
                  <a:cubicBezTo>
                    <a:pt x="8" y="56"/>
                    <a:pt x="18" y="61"/>
                    <a:pt x="22" y="64"/>
                  </a:cubicBezTo>
                  <a:cubicBezTo>
                    <a:pt x="26" y="68"/>
                    <a:pt x="30" y="79"/>
                    <a:pt x="29" y="86"/>
                  </a:cubicBezTo>
                  <a:cubicBezTo>
                    <a:pt x="43" y="86"/>
                    <a:pt x="56" y="82"/>
                    <a:pt x="67" y="77"/>
                  </a:cubicBezTo>
                  <a:cubicBezTo>
                    <a:pt x="70" y="73"/>
                    <a:pt x="66" y="61"/>
                    <a:pt x="62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18" name="Freeform 9"/>
          <p:cNvSpPr>
            <a:spLocks noEditPoints="1"/>
          </p:cNvSpPr>
          <p:nvPr/>
        </p:nvSpPr>
        <p:spPr bwMode="auto">
          <a:xfrm>
            <a:off x="2141586" y="3176591"/>
            <a:ext cx="358799" cy="358800"/>
          </a:xfrm>
          <a:custGeom>
            <a:avLst/>
            <a:gdLst>
              <a:gd name="T0" fmla="*/ 64 w 128"/>
              <a:gd name="T1" fmla="*/ 0 h 128"/>
              <a:gd name="T2" fmla="*/ 0 w 128"/>
              <a:gd name="T3" fmla="*/ 64 h 128"/>
              <a:gd name="T4" fmla="*/ 64 w 128"/>
              <a:gd name="T5" fmla="*/ 128 h 128"/>
              <a:gd name="T6" fmla="*/ 128 w 128"/>
              <a:gd name="T7" fmla="*/ 64 h 128"/>
              <a:gd name="T8" fmla="*/ 64 w 128"/>
              <a:gd name="T9" fmla="*/ 0 h 128"/>
              <a:gd name="T10" fmla="*/ 118 w 128"/>
              <a:gd name="T11" fmla="*/ 48 h 128"/>
              <a:gd name="T12" fmla="*/ 97 w 128"/>
              <a:gd name="T13" fmla="*/ 33 h 128"/>
              <a:gd name="T14" fmla="*/ 82 w 128"/>
              <a:gd name="T15" fmla="*/ 11 h 128"/>
              <a:gd name="T16" fmla="*/ 118 w 128"/>
              <a:gd name="T17" fmla="*/ 48 h 128"/>
              <a:gd name="T18" fmla="*/ 96 w 128"/>
              <a:gd name="T19" fmla="*/ 64 h 128"/>
              <a:gd name="T20" fmla="*/ 94 w 128"/>
              <a:gd name="T21" fmla="*/ 81 h 128"/>
              <a:gd name="T22" fmla="*/ 65 w 128"/>
              <a:gd name="T23" fmla="*/ 75 h 128"/>
              <a:gd name="T24" fmla="*/ 36 w 128"/>
              <a:gd name="T25" fmla="*/ 81 h 128"/>
              <a:gd name="T26" fmla="*/ 34 w 128"/>
              <a:gd name="T27" fmla="*/ 64 h 128"/>
              <a:gd name="T28" fmla="*/ 39 w 128"/>
              <a:gd name="T29" fmla="*/ 39 h 128"/>
              <a:gd name="T30" fmla="*/ 65 w 128"/>
              <a:gd name="T31" fmla="*/ 33 h 128"/>
              <a:gd name="T32" fmla="*/ 91 w 128"/>
              <a:gd name="T33" fmla="*/ 39 h 128"/>
              <a:gd name="T34" fmla="*/ 96 w 128"/>
              <a:gd name="T35" fmla="*/ 64 h 128"/>
              <a:gd name="T36" fmla="*/ 65 w 128"/>
              <a:gd name="T37" fmla="*/ 8 h 128"/>
              <a:gd name="T38" fmla="*/ 68 w 128"/>
              <a:gd name="T39" fmla="*/ 8 h 128"/>
              <a:gd name="T40" fmla="*/ 87 w 128"/>
              <a:gd name="T41" fmla="*/ 29 h 128"/>
              <a:gd name="T42" fmla="*/ 65 w 128"/>
              <a:gd name="T43" fmla="*/ 26 h 128"/>
              <a:gd name="T44" fmla="*/ 45 w 128"/>
              <a:gd name="T45" fmla="*/ 29 h 128"/>
              <a:gd name="T46" fmla="*/ 65 w 128"/>
              <a:gd name="T47" fmla="*/ 8 h 128"/>
              <a:gd name="T48" fmla="*/ 50 w 128"/>
              <a:gd name="T49" fmla="*/ 10 h 128"/>
              <a:gd name="T50" fmla="*/ 34 w 128"/>
              <a:gd name="T51" fmla="*/ 33 h 128"/>
              <a:gd name="T52" fmla="*/ 10 w 128"/>
              <a:gd name="T53" fmla="*/ 51 h 128"/>
              <a:gd name="T54" fmla="*/ 50 w 128"/>
              <a:gd name="T55" fmla="*/ 10 h 128"/>
              <a:gd name="T56" fmla="*/ 16 w 128"/>
              <a:gd name="T57" fmla="*/ 93 h 128"/>
              <a:gd name="T58" fmla="*/ 8 w 128"/>
              <a:gd name="T59" fmla="*/ 65 h 128"/>
              <a:gd name="T60" fmla="*/ 30 w 128"/>
              <a:gd name="T61" fmla="*/ 44 h 128"/>
              <a:gd name="T62" fmla="*/ 27 w 128"/>
              <a:gd name="T63" fmla="*/ 64 h 128"/>
              <a:gd name="T64" fmla="*/ 29 w 128"/>
              <a:gd name="T65" fmla="*/ 84 h 128"/>
              <a:gd name="T66" fmla="*/ 16 w 128"/>
              <a:gd name="T67" fmla="*/ 93 h 128"/>
              <a:gd name="T68" fmla="*/ 20 w 128"/>
              <a:gd name="T69" fmla="*/ 99 h 128"/>
              <a:gd name="T70" fmla="*/ 32 w 128"/>
              <a:gd name="T71" fmla="*/ 91 h 128"/>
              <a:gd name="T72" fmla="*/ 50 w 128"/>
              <a:gd name="T73" fmla="*/ 119 h 128"/>
              <a:gd name="T74" fmla="*/ 20 w 128"/>
              <a:gd name="T75" fmla="*/ 99 h 128"/>
              <a:gd name="T76" fmla="*/ 68 w 128"/>
              <a:gd name="T77" fmla="*/ 121 h 128"/>
              <a:gd name="T78" fmla="*/ 65 w 128"/>
              <a:gd name="T79" fmla="*/ 121 h 128"/>
              <a:gd name="T80" fmla="*/ 39 w 128"/>
              <a:gd name="T81" fmla="*/ 88 h 128"/>
              <a:gd name="T82" fmla="*/ 65 w 128"/>
              <a:gd name="T83" fmla="*/ 83 h 128"/>
              <a:gd name="T84" fmla="*/ 92 w 128"/>
              <a:gd name="T85" fmla="*/ 88 h 128"/>
              <a:gd name="T86" fmla="*/ 68 w 128"/>
              <a:gd name="T87" fmla="*/ 121 h 128"/>
              <a:gd name="T88" fmla="*/ 82 w 128"/>
              <a:gd name="T89" fmla="*/ 118 h 128"/>
              <a:gd name="T90" fmla="*/ 99 w 128"/>
              <a:gd name="T91" fmla="*/ 91 h 128"/>
              <a:gd name="T92" fmla="*/ 109 w 128"/>
              <a:gd name="T93" fmla="*/ 98 h 128"/>
              <a:gd name="T94" fmla="*/ 82 w 128"/>
              <a:gd name="T95" fmla="*/ 118 h 128"/>
              <a:gd name="T96" fmla="*/ 101 w 128"/>
              <a:gd name="T97" fmla="*/ 84 h 128"/>
              <a:gd name="T98" fmla="*/ 104 w 128"/>
              <a:gd name="T99" fmla="*/ 64 h 128"/>
              <a:gd name="T100" fmla="*/ 101 w 128"/>
              <a:gd name="T101" fmla="*/ 44 h 128"/>
              <a:gd name="T102" fmla="*/ 121 w 128"/>
              <a:gd name="T103" fmla="*/ 62 h 128"/>
              <a:gd name="T104" fmla="*/ 121 w 128"/>
              <a:gd name="T105" fmla="*/ 64 h 128"/>
              <a:gd name="T106" fmla="*/ 114 w 128"/>
              <a:gd name="T107" fmla="*/ 92 h 128"/>
              <a:gd name="T108" fmla="*/ 101 w 128"/>
              <a:gd name="T109" fmla="*/ 8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28" h="128">
                <a:moveTo>
                  <a:pt x="64" y="0"/>
                </a:moveTo>
                <a:cubicBezTo>
                  <a:pt x="29" y="0"/>
                  <a:pt x="0" y="29"/>
                  <a:pt x="0" y="64"/>
                </a:cubicBezTo>
                <a:cubicBezTo>
                  <a:pt x="0" y="100"/>
                  <a:pt x="29" y="128"/>
                  <a:pt x="64" y="128"/>
                </a:cubicBezTo>
                <a:cubicBezTo>
                  <a:pt x="100" y="128"/>
                  <a:pt x="128" y="100"/>
                  <a:pt x="128" y="64"/>
                </a:cubicBezTo>
                <a:cubicBezTo>
                  <a:pt x="128" y="29"/>
                  <a:pt x="100" y="0"/>
                  <a:pt x="64" y="0"/>
                </a:cubicBezTo>
                <a:close/>
                <a:moveTo>
                  <a:pt x="118" y="48"/>
                </a:moveTo>
                <a:cubicBezTo>
                  <a:pt x="112" y="42"/>
                  <a:pt x="105" y="37"/>
                  <a:pt x="97" y="33"/>
                </a:cubicBezTo>
                <a:cubicBezTo>
                  <a:pt x="93" y="25"/>
                  <a:pt x="88" y="17"/>
                  <a:pt x="82" y="11"/>
                </a:cubicBezTo>
                <a:cubicBezTo>
                  <a:pt x="99" y="17"/>
                  <a:pt x="113" y="30"/>
                  <a:pt x="118" y="48"/>
                </a:cubicBezTo>
                <a:close/>
                <a:moveTo>
                  <a:pt x="96" y="64"/>
                </a:moveTo>
                <a:cubicBezTo>
                  <a:pt x="96" y="70"/>
                  <a:pt x="96" y="76"/>
                  <a:pt x="94" y="81"/>
                </a:cubicBezTo>
                <a:cubicBezTo>
                  <a:pt x="85" y="77"/>
                  <a:pt x="76" y="75"/>
                  <a:pt x="65" y="75"/>
                </a:cubicBezTo>
                <a:cubicBezTo>
                  <a:pt x="55" y="75"/>
                  <a:pt x="45" y="77"/>
                  <a:pt x="36" y="81"/>
                </a:cubicBezTo>
                <a:cubicBezTo>
                  <a:pt x="35" y="76"/>
                  <a:pt x="34" y="70"/>
                  <a:pt x="34" y="64"/>
                </a:cubicBezTo>
                <a:cubicBezTo>
                  <a:pt x="34" y="55"/>
                  <a:pt x="36" y="47"/>
                  <a:pt x="39" y="39"/>
                </a:cubicBezTo>
                <a:cubicBezTo>
                  <a:pt x="47" y="35"/>
                  <a:pt x="56" y="33"/>
                  <a:pt x="65" y="33"/>
                </a:cubicBezTo>
                <a:cubicBezTo>
                  <a:pt x="75" y="33"/>
                  <a:pt x="83" y="35"/>
                  <a:pt x="91" y="39"/>
                </a:cubicBezTo>
                <a:cubicBezTo>
                  <a:pt x="95" y="47"/>
                  <a:pt x="96" y="55"/>
                  <a:pt x="96" y="64"/>
                </a:cubicBezTo>
                <a:close/>
                <a:moveTo>
                  <a:pt x="65" y="8"/>
                </a:moveTo>
                <a:cubicBezTo>
                  <a:pt x="66" y="8"/>
                  <a:pt x="67" y="8"/>
                  <a:pt x="68" y="8"/>
                </a:cubicBezTo>
                <a:cubicBezTo>
                  <a:pt x="75" y="14"/>
                  <a:pt x="82" y="21"/>
                  <a:pt x="87" y="29"/>
                </a:cubicBezTo>
                <a:cubicBezTo>
                  <a:pt x="80" y="27"/>
                  <a:pt x="73" y="26"/>
                  <a:pt x="65" y="26"/>
                </a:cubicBezTo>
                <a:cubicBezTo>
                  <a:pt x="58" y="26"/>
                  <a:pt x="51" y="27"/>
                  <a:pt x="45" y="29"/>
                </a:cubicBezTo>
                <a:cubicBezTo>
                  <a:pt x="50" y="20"/>
                  <a:pt x="57" y="13"/>
                  <a:pt x="65" y="8"/>
                </a:cubicBezTo>
                <a:close/>
                <a:moveTo>
                  <a:pt x="50" y="10"/>
                </a:moveTo>
                <a:cubicBezTo>
                  <a:pt x="43" y="16"/>
                  <a:pt x="38" y="24"/>
                  <a:pt x="34" y="33"/>
                </a:cubicBezTo>
                <a:cubicBezTo>
                  <a:pt x="25" y="37"/>
                  <a:pt x="16" y="43"/>
                  <a:pt x="10" y="51"/>
                </a:cubicBezTo>
                <a:cubicBezTo>
                  <a:pt x="15" y="31"/>
                  <a:pt x="30" y="15"/>
                  <a:pt x="50" y="10"/>
                </a:cubicBezTo>
                <a:close/>
                <a:moveTo>
                  <a:pt x="16" y="93"/>
                </a:moveTo>
                <a:cubicBezTo>
                  <a:pt x="11" y="85"/>
                  <a:pt x="8" y="75"/>
                  <a:pt x="8" y="65"/>
                </a:cubicBezTo>
                <a:cubicBezTo>
                  <a:pt x="13" y="57"/>
                  <a:pt x="21" y="49"/>
                  <a:pt x="30" y="44"/>
                </a:cubicBezTo>
                <a:cubicBezTo>
                  <a:pt x="28" y="50"/>
                  <a:pt x="27" y="57"/>
                  <a:pt x="27" y="64"/>
                </a:cubicBezTo>
                <a:cubicBezTo>
                  <a:pt x="27" y="71"/>
                  <a:pt x="28" y="78"/>
                  <a:pt x="29" y="84"/>
                </a:cubicBezTo>
                <a:cubicBezTo>
                  <a:pt x="25" y="87"/>
                  <a:pt x="20" y="90"/>
                  <a:pt x="16" y="93"/>
                </a:cubicBezTo>
                <a:close/>
                <a:moveTo>
                  <a:pt x="20" y="99"/>
                </a:moveTo>
                <a:cubicBezTo>
                  <a:pt x="24" y="96"/>
                  <a:pt x="28" y="94"/>
                  <a:pt x="32" y="91"/>
                </a:cubicBezTo>
                <a:cubicBezTo>
                  <a:pt x="36" y="102"/>
                  <a:pt x="42" y="111"/>
                  <a:pt x="50" y="119"/>
                </a:cubicBezTo>
                <a:cubicBezTo>
                  <a:pt x="38" y="116"/>
                  <a:pt x="28" y="109"/>
                  <a:pt x="20" y="99"/>
                </a:cubicBezTo>
                <a:close/>
                <a:moveTo>
                  <a:pt x="68" y="121"/>
                </a:moveTo>
                <a:cubicBezTo>
                  <a:pt x="67" y="121"/>
                  <a:pt x="66" y="121"/>
                  <a:pt x="65" y="121"/>
                </a:cubicBezTo>
                <a:cubicBezTo>
                  <a:pt x="53" y="113"/>
                  <a:pt x="44" y="102"/>
                  <a:pt x="39" y="88"/>
                </a:cubicBezTo>
                <a:cubicBezTo>
                  <a:pt x="47" y="85"/>
                  <a:pt x="56" y="83"/>
                  <a:pt x="65" y="83"/>
                </a:cubicBezTo>
                <a:cubicBezTo>
                  <a:pt x="75" y="83"/>
                  <a:pt x="84" y="85"/>
                  <a:pt x="92" y="88"/>
                </a:cubicBezTo>
                <a:cubicBezTo>
                  <a:pt x="87" y="101"/>
                  <a:pt x="79" y="113"/>
                  <a:pt x="68" y="121"/>
                </a:cubicBezTo>
                <a:close/>
                <a:moveTo>
                  <a:pt x="82" y="118"/>
                </a:moveTo>
                <a:cubicBezTo>
                  <a:pt x="89" y="110"/>
                  <a:pt x="95" y="101"/>
                  <a:pt x="99" y="91"/>
                </a:cubicBezTo>
                <a:cubicBezTo>
                  <a:pt x="103" y="93"/>
                  <a:pt x="106" y="96"/>
                  <a:pt x="109" y="98"/>
                </a:cubicBezTo>
                <a:cubicBezTo>
                  <a:pt x="103" y="107"/>
                  <a:pt x="93" y="114"/>
                  <a:pt x="82" y="118"/>
                </a:cubicBezTo>
                <a:close/>
                <a:moveTo>
                  <a:pt x="101" y="84"/>
                </a:moveTo>
                <a:cubicBezTo>
                  <a:pt x="103" y="78"/>
                  <a:pt x="104" y="71"/>
                  <a:pt x="104" y="64"/>
                </a:cubicBezTo>
                <a:cubicBezTo>
                  <a:pt x="104" y="57"/>
                  <a:pt x="103" y="50"/>
                  <a:pt x="101" y="44"/>
                </a:cubicBezTo>
                <a:cubicBezTo>
                  <a:pt x="109" y="48"/>
                  <a:pt x="116" y="55"/>
                  <a:pt x="121" y="62"/>
                </a:cubicBezTo>
                <a:cubicBezTo>
                  <a:pt x="121" y="63"/>
                  <a:pt x="121" y="64"/>
                  <a:pt x="121" y="64"/>
                </a:cubicBezTo>
                <a:cubicBezTo>
                  <a:pt x="121" y="75"/>
                  <a:pt x="118" y="84"/>
                  <a:pt x="114" y="92"/>
                </a:cubicBezTo>
                <a:cubicBezTo>
                  <a:pt x="110" y="89"/>
                  <a:pt x="106" y="86"/>
                  <a:pt x="101" y="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20" name="TextBox 19"/>
          <p:cNvSpPr txBox="1"/>
          <p:nvPr/>
        </p:nvSpPr>
        <p:spPr>
          <a:xfrm>
            <a:off x="724408" y="368788"/>
            <a:ext cx="7215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400" b="1" dirty="0">
                <a:solidFill>
                  <a:srgbClr val="003B79"/>
                </a:solidFill>
                <a:latin typeface="Century Gothic" panose="020F0302020204030204"/>
              </a:rPr>
              <a:t>CHALLENGES/CONSIDERATIONS</a:t>
            </a:r>
            <a:endParaRPr lang="en-ZA" sz="2400" b="1" dirty="0">
              <a:solidFill>
                <a:srgbClr val="003B79"/>
              </a:solidFill>
              <a:latin typeface="Century Gothic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7768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A05D-7D62-8D4D-AF9C-3DD3316D51C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1548"/>
            <a:ext cx="12192000" cy="56633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548284"/>
            <a:ext cx="1592826" cy="186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TextBox 7"/>
          <p:cNvSpPr txBox="1"/>
          <p:nvPr/>
        </p:nvSpPr>
        <p:spPr>
          <a:xfrm>
            <a:off x="724408" y="368788"/>
            <a:ext cx="7215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400" b="1" dirty="0">
                <a:solidFill>
                  <a:srgbClr val="003B79"/>
                </a:solidFill>
                <a:latin typeface="Century Gothic" panose="020F0302020204030204"/>
              </a:rPr>
              <a:t>HOW DID ALICE DO IT?</a:t>
            </a:r>
            <a:endParaRPr lang="en-ZA" sz="2400" b="1" dirty="0">
              <a:solidFill>
                <a:srgbClr val="003B79"/>
              </a:solidFill>
              <a:latin typeface="Century Gothic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3203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A05D-7D62-8D4D-AF9C-3DD3316D51C7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2555"/>
            <a:ext cx="12192000" cy="57306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4408" y="368788"/>
            <a:ext cx="7215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400" b="1" dirty="0">
                <a:solidFill>
                  <a:srgbClr val="003B79"/>
                </a:solidFill>
                <a:latin typeface="Century Gothic" panose="020F0302020204030204"/>
              </a:rPr>
              <a:t>NITTY GRITTY – IT AUDIT</a:t>
            </a:r>
            <a:endParaRPr lang="en-ZA" sz="2400" b="1" dirty="0">
              <a:solidFill>
                <a:srgbClr val="003B79"/>
              </a:solidFill>
              <a:latin typeface="Century Gothic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50723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A05D-7D62-8D4D-AF9C-3DD3316D51C7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57698"/>
            <a:ext cx="12192001" cy="56383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4408" y="368788"/>
            <a:ext cx="7215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400" b="1" dirty="0">
                <a:solidFill>
                  <a:srgbClr val="003B79"/>
                </a:solidFill>
                <a:latin typeface="Century Gothic" panose="020F0302020204030204"/>
              </a:rPr>
              <a:t>OUTPUT AND REPORTING</a:t>
            </a:r>
            <a:endParaRPr lang="en-ZA" sz="2400" b="1" dirty="0">
              <a:solidFill>
                <a:srgbClr val="003B79"/>
              </a:solidFill>
              <a:latin typeface="Century Gothic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99980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97575">
            <a:off x="1224842" y="1448318"/>
            <a:ext cx="4321861" cy="4645797"/>
          </a:xfrm>
          <a:prstGeom prst="rect">
            <a:avLst/>
          </a:prstGeom>
          <a:solidFill>
            <a:schemeClr val="tx2">
              <a:alpha val="27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6" name="Rectangle 5"/>
          <p:cNvSpPr/>
          <p:nvPr/>
        </p:nvSpPr>
        <p:spPr>
          <a:xfrm>
            <a:off x="1204435" y="1455603"/>
            <a:ext cx="4321861" cy="4645797"/>
          </a:xfrm>
          <a:prstGeom prst="rect">
            <a:avLst/>
          </a:prstGeom>
          <a:solidFill>
            <a:srgbClr val="002060"/>
          </a:solidFill>
          <a:ln w="0">
            <a:noFill/>
            <a:prstDash val="solid"/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vert="horz" wrap="square" lIns="914162" tIns="91416" rIns="914162" bIns="91416" numCol="1" anchor="ctr" anchorCtr="1" compatLnSpc="1">
            <a:prstTxWarp prst="textNoShape">
              <a:avLst/>
            </a:prstTxWarp>
          </a:bodyPr>
          <a:lstStyle/>
          <a:p>
            <a:endParaRPr lang="en-US" sz="1799" ker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9911" y="2836218"/>
            <a:ext cx="2971026" cy="922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799" kern="0" dirty="0">
                <a:solidFill>
                  <a:schemeClr val="bg1"/>
                </a:solidFill>
                <a:cs typeface="Arial" pitchFamily="34" charset="0"/>
              </a:rPr>
              <a:t>POC run at one of our highly complicated auditees - SARS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29911" y="3902891"/>
            <a:ext cx="2971026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799" kern="0" dirty="0">
                <a:solidFill>
                  <a:schemeClr val="bg1"/>
                </a:solidFill>
                <a:cs typeface="Arial" pitchFamily="34" charset="0"/>
              </a:rPr>
              <a:t>Tool run successfully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29911" y="4472722"/>
            <a:ext cx="2971026" cy="646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799" kern="0" dirty="0">
                <a:solidFill>
                  <a:schemeClr val="bg1"/>
                </a:solidFill>
                <a:cs typeface="Arial" pitchFamily="34" charset="0"/>
              </a:rPr>
              <a:t>Audit output vs Manual was negligible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677552" y="2057758"/>
            <a:ext cx="3275747" cy="60944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38100" dist="50800" dir="16200000">
              <a:prstClr val="black">
                <a:alpha val="23000"/>
              </a:prstClr>
            </a:inn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9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Successes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400722" y="1448316"/>
            <a:ext cx="4342269" cy="4653082"/>
            <a:chOff x="6399212" y="1447800"/>
            <a:chExt cx="4343400" cy="4654294"/>
          </a:xfrm>
        </p:grpSpPr>
        <p:grpSp>
          <p:nvGrpSpPr>
            <p:cNvPr id="12" name="Group 34"/>
            <p:cNvGrpSpPr/>
            <p:nvPr/>
          </p:nvGrpSpPr>
          <p:grpSpPr>
            <a:xfrm>
              <a:off x="6399212" y="1447800"/>
              <a:ext cx="4343400" cy="4654294"/>
              <a:chOff x="6932612" y="1441706"/>
              <a:chExt cx="4343400" cy="4654294"/>
            </a:xfrm>
          </p:grpSpPr>
          <p:grpSp>
            <p:nvGrpSpPr>
              <p:cNvPr id="14" name="Group 33"/>
              <p:cNvGrpSpPr/>
              <p:nvPr/>
            </p:nvGrpSpPr>
            <p:grpSpPr>
              <a:xfrm>
                <a:off x="6932612" y="1441706"/>
                <a:ext cx="4343400" cy="4654294"/>
                <a:chOff x="6614674" y="1670306"/>
                <a:chExt cx="3445192" cy="3892294"/>
              </a:xfrm>
            </p:grpSpPr>
            <p:sp>
              <p:nvSpPr>
                <p:cNvPr id="19" name="Rectangle 18"/>
                <p:cNvSpPr/>
                <p:nvPr/>
              </p:nvSpPr>
              <p:spPr>
                <a:xfrm rot="297575">
                  <a:off x="6630866" y="1670306"/>
                  <a:ext cx="3429000" cy="38862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prst="slop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399"/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6614674" y="1676400"/>
                  <a:ext cx="3429000" cy="388620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399"/>
                </a:p>
              </p:txBody>
            </p:sp>
          </p:grpSp>
          <p:grpSp>
            <p:nvGrpSpPr>
              <p:cNvPr id="15" name="Group 50"/>
              <p:cNvGrpSpPr/>
              <p:nvPr/>
            </p:nvGrpSpPr>
            <p:grpSpPr>
              <a:xfrm>
                <a:off x="7618412" y="2829967"/>
                <a:ext cx="2982006" cy="2604602"/>
                <a:chOff x="1293812" y="2753767"/>
                <a:chExt cx="2982006" cy="2604602"/>
              </a:xfrm>
            </p:grpSpPr>
            <p:sp>
              <p:nvSpPr>
                <p:cNvPr id="16" name="TextBox 15"/>
                <p:cNvSpPr txBox="1"/>
                <p:nvPr/>
              </p:nvSpPr>
              <p:spPr>
                <a:xfrm>
                  <a:off x="1293812" y="2753767"/>
                  <a:ext cx="2971800" cy="6462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/>
                  <a:r>
                    <a:rPr lang="en-US" sz="1799" kern="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cs typeface="Arial" pitchFamily="34" charset="0"/>
                    </a:rPr>
                    <a:t>Internal admin – delays due to free POC</a:t>
                  </a: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1293812" y="3511996"/>
                  <a:ext cx="2971800" cy="9231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/>
                  <a:r>
                    <a:rPr lang="en-US" sz="1799" kern="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cs typeface="Arial" pitchFamily="34" charset="0"/>
                    </a:rPr>
                    <a:t>System limitations in client system – workaround tests</a:t>
                  </a: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1304018" y="4435183"/>
                  <a:ext cx="2971800" cy="9231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/>
                  <a:r>
                    <a:rPr lang="en-US" sz="1799" kern="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cs typeface="Arial" pitchFamily="34" charset="0"/>
                    </a:rPr>
                    <a:t>Team fears on what automation means for them</a:t>
                  </a:r>
                </a:p>
              </p:txBody>
            </p:sp>
          </p:grpSp>
        </p:grpSp>
        <p:sp>
          <p:nvSpPr>
            <p:cNvPr id="13" name="Rounded Rectangle 12"/>
            <p:cNvSpPr/>
            <p:nvPr/>
          </p:nvSpPr>
          <p:spPr>
            <a:xfrm>
              <a:off x="6856412" y="2057400"/>
              <a:ext cx="3276600" cy="609600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>
              <a:noFill/>
            </a:ln>
            <a:effectLst>
              <a:innerShdw blurRad="38100" dist="50800" dir="16200000">
                <a:prstClr val="black">
                  <a:alpha val="23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99" dirty="0">
                  <a:solidFill>
                    <a:schemeClr val="bg1"/>
                  </a:solidFill>
                  <a:cs typeface="Arial" pitchFamily="34" charset="0"/>
                </a:rPr>
                <a:t>Challenges</a:t>
              </a:r>
            </a:p>
          </p:txBody>
        </p:sp>
      </p:grpSp>
      <p:sp>
        <p:nvSpPr>
          <p:cNvPr id="21" name="Bent-Up Arrow 20"/>
          <p:cNvSpPr/>
          <p:nvPr/>
        </p:nvSpPr>
        <p:spPr>
          <a:xfrm>
            <a:off x="5520223" y="4114622"/>
            <a:ext cx="1402040" cy="1371243"/>
          </a:xfrm>
          <a:prstGeom prst="bentUpArrow">
            <a:avLst>
              <a:gd name="adj1" fmla="val 34356"/>
              <a:gd name="adj2" fmla="val 37281"/>
              <a:gd name="adj3" fmla="val 34357"/>
            </a:avLst>
          </a:prstGeom>
          <a:solidFill>
            <a:srgbClr val="002060"/>
          </a:solidFill>
          <a:ln w="0">
            <a:noFill/>
            <a:prstDash val="solid"/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vert="horz" wrap="square" lIns="914162" tIns="91416" rIns="914162" bIns="91416" numCol="1" anchor="ctr" anchorCtr="1" compatLnSpc="1">
            <a:prstTxWarp prst="textNoShape">
              <a:avLst/>
            </a:prstTxWarp>
          </a:bodyPr>
          <a:lstStyle/>
          <a:p>
            <a:endParaRPr lang="en-US" sz="1799" ker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Bent-Up Arrow 21"/>
          <p:cNvSpPr/>
          <p:nvPr/>
        </p:nvSpPr>
        <p:spPr>
          <a:xfrm rot="10800000">
            <a:off x="4997404" y="2133937"/>
            <a:ext cx="1402040" cy="1371243"/>
          </a:xfrm>
          <a:prstGeom prst="bentUpArrow">
            <a:avLst>
              <a:gd name="adj1" fmla="val 34356"/>
              <a:gd name="adj2" fmla="val 37281"/>
              <a:gd name="adj3" fmla="val 3435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3" name="TextBox 22"/>
          <p:cNvSpPr txBox="1"/>
          <p:nvPr/>
        </p:nvSpPr>
        <p:spPr>
          <a:xfrm>
            <a:off x="731716" y="407276"/>
            <a:ext cx="7215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400" b="1" dirty="0">
                <a:solidFill>
                  <a:srgbClr val="003B79"/>
                </a:solidFill>
              </a:rPr>
              <a:t>SUCCESSES VS CHALLENGES</a:t>
            </a:r>
            <a:endParaRPr lang="en-ZA" sz="2400" b="1" dirty="0">
              <a:solidFill>
                <a:srgbClr val="003B79"/>
              </a:solidFill>
              <a:latin typeface="Century Gothic" panose="020F0302020204030204"/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A05D-7D62-8D4D-AF9C-3DD3316D51C7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153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AD2C392E-0D27-E749-AC44-B8F1B8E3BAA5}"/>
              </a:ext>
            </a:extLst>
          </p:cNvPr>
          <p:cNvSpPr txBox="1"/>
          <p:nvPr/>
        </p:nvSpPr>
        <p:spPr>
          <a:xfrm>
            <a:off x="2487535" y="2561637"/>
            <a:ext cx="5982407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4400" b="1" dirty="0">
                <a:gradFill flip="none" rotWithShape="1">
                  <a:gsLst>
                    <a:gs pos="0">
                      <a:srgbClr val="A90236"/>
                    </a:gs>
                    <a:gs pos="13000">
                      <a:srgbClr val="A90236"/>
                    </a:gs>
                    <a:gs pos="24000">
                      <a:srgbClr val="A90236"/>
                    </a:gs>
                    <a:gs pos="100000">
                      <a:srgbClr val="003B79"/>
                    </a:gs>
                  </a:gsLst>
                  <a:lin ang="0" scaled="0"/>
                  <a:tileRect/>
                </a:gradFill>
                <a:latin typeface="Century Gothic" panose="020B0502020202020204" pitchFamily="34" charset="0"/>
                <a:cs typeface="Arial" panose="020B0604020202020204" pitchFamily="34" charset="0"/>
              </a:rPr>
              <a:t>AND DATA ANALYTICS</a:t>
            </a:r>
            <a:endParaRPr lang="en-US" sz="2000" b="1" dirty="0">
              <a:gradFill flip="none" rotWithShape="1">
                <a:gsLst>
                  <a:gs pos="0">
                    <a:srgbClr val="A90236"/>
                  </a:gs>
                  <a:gs pos="13000">
                    <a:srgbClr val="A90236"/>
                  </a:gs>
                  <a:gs pos="24000">
                    <a:srgbClr val="A90236"/>
                  </a:gs>
                  <a:gs pos="100000">
                    <a:srgbClr val="003B79"/>
                  </a:gs>
                </a:gsLst>
                <a:lin ang="0" scaled="0"/>
                <a:tileRect/>
              </a:gra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40172" y="3826196"/>
            <a:ext cx="6607009" cy="77876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TextBox 5"/>
          <p:cNvSpPr txBox="1"/>
          <p:nvPr/>
        </p:nvSpPr>
        <p:spPr>
          <a:xfrm>
            <a:off x="1862933" y="3355070"/>
            <a:ext cx="6607009" cy="77876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80010" numCol="1" spcCol="1270" anchor="t" anchorCtr="0">
            <a:noAutofit/>
          </a:bodyPr>
          <a:lstStyle/>
          <a:p>
            <a:pPr lvl="1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i="1" dirty="0"/>
              <a:t>Without a </a:t>
            </a:r>
            <a:r>
              <a:rPr lang="en-US" b="1" i="1" dirty="0"/>
              <a:t>goal,</a:t>
            </a:r>
            <a:r>
              <a:rPr lang="en-US" i="1" dirty="0"/>
              <a:t> analytics is aimless and worthless - Michael Porter</a:t>
            </a:r>
          </a:p>
          <a:p>
            <a:pPr lvl="1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100" kern="1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A05D-7D62-8D4D-AF9C-3DD3316D51C7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849" y="2006479"/>
            <a:ext cx="3371851" cy="269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522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A05D-7D62-8D4D-AF9C-3DD3316D51C7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31716" y="407276"/>
            <a:ext cx="9570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400" b="1" dirty="0">
                <a:solidFill>
                  <a:srgbClr val="003B79"/>
                </a:solidFill>
              </a:rPr>
              <a:t>DATA ANALYTICS- VALUE PROPOSITION</a:t>
            </a:r>
            <a:endParaRPr lang="en-ZA" sz="2400" b="1" dirty="0">
              <a:solidFill>
                <a:srgbClr val="003B79"/>
              </a:solidFill>
              <a:latin typeface="Century Gothic" panose="020F03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FEFF35-E348-4E00-AE43-0EB25E2DE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979546" y="3139228"/>
            <a:ext cx="3036917" cy="30369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14AA71-22B2-4103-BB2C-98E3D10EA9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608933" y="1186331"/>
            <a:ext cx="3036917" cy="303691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5F492A-F9C9-4447-B2BC-FE2EE67888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5506" y="1203870"/>
            <a:ext cx="3036918" cy="3036918"/>
          </a:xfrm>
          <a:prstGeom prst="rect">
            <a:avLst/>
          </a:prstGeom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40293E58-0634-46E3-A18F-06E2482BCF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1193875"/>
              </p:ext>
            </p:extLst>
          </p:nvPr>
        </p:nvGraphicFramePr>
        <p:xfrm>
          <a:off x="8965418" y="3139227"/>
          <a:ext cx="2528698" cy="30369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8" imgW="1943280" imgH="2333520" progId="Paint.Picture">
                  <p:embed/>
                </p:oleObj>
              </mc:Choice>
              <mc:Fallback>
                <p:oleObj name="Bitmap Image" r:id="rId8" imgW="1943280" imgH="2333520" progId="Paint.Picture">
                  <p:embed/>
                  <p:pic>
                    <p:nvPicPr>
                      <p:cNvPr id="43" name="Object 42">
                        <a:extLst>
                          <a:ext uri="{FF2B5EF4-FFF2-40B4-BE49-F238E27FC236}">
                            <a16:creationId xmlns:a16="http://schemas.microsoft.com/office/drawing/2014/main" id="{40293E58-0634-46E3-A18F-06E2482BCF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965418" y="3139227"/>
                        <a:ext cx="2528698" cy="30369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6007011" y="4297455"/>
            <a:ext cx="2763176" cy="1811734"/>
            <a:chOff x="6007011" y="4297455"/>
            <a:chExt cx="2763176" cy="181173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55FC9D7-7A84-4202-BB02-88540DF27C5D}"/>
                </a:ext>
              </a:extLst>
            </p:cNvPr>
            <p:cNvSpPr/>
            <p:nvPr/>
          </p:nvSpPr>
          <p:spPr>
            <a:xfrm>
              <a:off x="6007011" y="4297455"/>
              <a:ext cx="2763176" cy="1811734"/>
            </a:xfrm>
            <a:prstGeom prst="ellipse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Oval 4">
              <a:extLst>
                <a:ext uri="{FF2B5EF4-FFF2-40B4-BE49-F238E27FC236}">
                  <a16:creationId xmlns:a16="http://schemas.microsoft.com/office/drawing/2014/main" id="{CA8CB9D0-5E21-437E-839D-5C945951EC63}"/>
                </a:ext>
              </a:extLst>
            </p:cNvPr>
            <p:cNvSpPr txBox="1"/>
            <p:nvPr/>
          </p:nvSpPr>
          <p:spPr>
            <a:xfrm>
              <a:off x="6411668" y="4562777"/>
              <a:ext cx="1953861" cy="1281090"/>
            </a:xfrm>
            <a:prstGeom prst="rect">
              <a:avLst/>
            </a:prstGeom>
            <a:noFill/>
            <a:ln w="254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800" tIns="50800" rIns="50800" bIns="50800" numCol="1" spcCol="1270" anchor="ctr" anchorCtr="0">
              <a:noAutofit/>
            </a:bodyPr>
            <a:lstStyle/>
            <a:p>
              <a:pPr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ZA" dirty="0">
                  <a:solidFill>
                    <a:schemeClr val="bg2">
                      <a:lumMod val="10000"/>
                    </a:schemeClr>
                  </a:solidFill>
                </a:rPr>
                <a:t>Improve audit efficiencies, risk management and quality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FA4CD17-FD77-4A7A-9DAA-74953973C967}"/>
              </a:ext>
            </a:extLst>
          </p:cNvPr>
          <p:cNvGrpSpPr/>
          <p:nvPr/>
        </p:nvGrpSpPr>
        <p:grpSpPr>
          <a:xfrm>
            <a:off x="8767905" y="1393333"/>
            <a:ext cx="2763176" cy="1811734"/>
            <a:chOff x="1366" y="1803466"/>
            <a:chExt cx="1811734" cy="1811734"/>
          </a:xfrm>
          <a:noFill/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A17B422-8CE9-41AD-8F19-07F867CF5334}"/>
                </a:ext>
              </a:extLst>
            </p:cNvPr>
            <p:cNvSpPr/>
            <p:nvPr/>
          </p:nvSpPr>
          <p:spPr>
            <a:xfrm>
              <a:off x="1366" y="1803466"/>
              <a:ext cx="1811734" cy="1811734"/>
            </a:xfrm>
            <a:prstGeom prst="ellips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Oval 4">
              <a:extLst>
                <a:ext uri="{FF2B5EF4-FFF2-40B4-BE49-F238E27FC236}">
                  <a16:creationId xmlns:a16="http://schemas.microsoft.com/office/drawing/2014/main" id="{1E88D47B-6136-4F8F-9AFF-AD4E6C391F7B}"/>
                </a:ext>
              </a:extLst>
            </p:cNvPr>
            <p:cNvSpPr txBox="1"/>
            <p:nvPr/>
          </p:nvSpPr>
          <p:spPr>
            <a:xfrm>
              <a:off x="266688" y="2068788"/>
              <a:ext cx="1281090" cy="1281090"/>
            </a:xfrm>
            <a:prstGeom prst="rect">
              <a:avLst/>
            </a:prstGeom>
            <a:grpFill/>
            <a:ln w="254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800" tIns="50800" rIns="50800" bIns="50800" numCol="1" spcCol="1270" anchor="ctr" anchorCtr="0">
              <a:noAutofit/>
            </a:bodyPr>
            <a:lstStyle/>
            <a:p>
              <a:pPr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ZA" dirty="0">
                  <a:solidFill>
                    <a:schemeClr val="bg2">
                      <a:lumMod val="10000"/>
                    </a:schemeClr>
                  </a:solidFill>
                </a:rPr>
                <a:t>Inform conclusion and support decision-making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C62B54C-EEDC-49D8-887C-B4F28B395AA7}"/>
              </a:ext>
            </a:extLst>
          </p:cNvPr>
          <p:cNvGrpSpPr/>
          <p:nvPr/>
        </p:nvGrpSpPr>
        <p:grpSpPr>
          <a:xfrm>
            <a:off x="567493" y="4385167"/>
            <a:ext cx="2763176" cy="1811734"/>
            <a:chOff x="-18842" y="1906206"/>
            <a:chExt cx="1811734" cy="1811734"/>
          </a:xfrm>
          <a:noFill/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DFBD3CC-846C-414E-BD81-C95F94E10380}"/>
                </a:ext>
              </a:extLst>
            </p:cNvPr>
            <p:cNvSpPr/>
            <p:nvPr/>
          </p:nvSpPr>
          <p:spPr>
            <a:xfrm>
              <a:off x="-18842" y="1906206"/>
              <a:ext cx="1811734" cy="1811734"/>
            </a:xfrm>
            <a:prstGeom prst="ellipse">
              <a:avLst/>
            </a:prstGeom>
            <a:grpFill/>
            <a:ln w="25400">
              <a:solidFill>
                <a:srgbClr val="0070C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Oval 4">
              <a:extLst>
                <a:ext uri="{FF2B5EF4-FFF2-40B4-BE49-F238E27FC236}">
                  <a16:creationId xmlns:a16="http://schemas.microsoft.com/office/drawing/2014/main" id="{C1F34638-805A-4F27-BFBF-6D6DB37791C8}"/>
                </a:ext>
              </a:extLst>
            </p:cNvPr>
            <p:cNvSpPr txBox="1"/>
            <p:nvPr/>
          </p:nvSpPr>
          <p:spPr>
            <a:xfrm>
              <a:off x="246480" y="2181802"/>
              <a:ext cx="1281090" cy="1281090"/>
            </a:xfrm>
            <a:prstGeom prst="rect">
              <a:avLst/>
            </a:prstGeom>
            <a:grpFill/>
            <a:ln w="254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800" tIns="50800" rIns="50800" bIns="50800" numCol="1" spcCol="1270" anchor="ctr" anchorCtr="0">
              <a:noAutofit/>
            </a:bodyPr>
            <a:lstStyle/>
            <a:p>
              <a:pPr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ZA" dirty="0">
                  <a:solidFill>
                    <a:schemeClr val="bg2">
                      <a:lumMod val="10000"/>
                    </a:schemeClr>
                  </a:solidFill>
                </a:rPr>
                <a:t>Discover, mine and interpret useful information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FC9C4F5-2F00-4E9B-8960-5296F8F9E3FC}"/>
              </a:ext>
            </a:extLst>
          </p:cNvPr>
          <p:cNvSpPr txBox="1"/>
          <p:nvPr/>
        </p:nvSpPr>
        <p:spPr>
          <a:xfrm>
            <a:off x="1979899" y="3430977"/>
            <a:ext cx="1484702" cy="307777"/>
          </a:xfrm>
          <a:prstGeom prst="rect">
            <a:avLst/>
          </a:prstGeom>
          <a:solidFill>
            <a:srgbClr val="003366"/>
          </a:solidFill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none" rtlCol="0">
            <a:spAutoFit/>
          </a:bodyPr>
          <a:lstStyle/>
          <a:p>
            <a:pPr algn="ctr"/>
            <a:r>
              <a:rPr lang="en-ZA" sz="1400" dirty="0">
                <a:solidFill>
                  <a:schemeClr val="bg1"/>
                </a:solidFill>
              </a:rPr>
              <a:t>Risk identification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E6EB94-9E98-4D7C-AD49-F9ABC78CEDC0}"/>
              </a:ext>
            </a:extLst>
          </p:cNvPr>
          <p:cNvSpPr txBox="1"/>
          <p:nvPr/>
        </p:nvSpPr>
        <p:spPr>
          <a:xfrm>
            <a:off x="4909431" y="3324159"/>
            <a:ext cx="1259384" cy="523220"/>
          </a:xfrm>
          <a:prstGeom prst="rect">
            <a:avLst/>
          </a:prstGeom>
          <a:solidFill>
            <a:schemeClr val="tx2"/>
          </a:solidFill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none" rtlCol="0">
            <a:spAutoFit/>
          </a:bodyPr>
          <a:lstStyle/>
          <a:p>
            <a:pPr algn="ctr"/>
            <a:r>
              <a:rPr lang="en-ZA" sz="1400" dirty="0">
                <a:solidFill>
                  <a:schemeClr val="bg1"/>
                </a:solidFill>
              </a:rPr>
              <a:t>Substantive </a:t>
            </a:r>
          </a:p>
          <a:p>
            <a:pPr algn="ctr"/>
            <a:r>
              <a:rPr lang="en-ZA" sz="1400" dirty="0">
                <a:solidFill>
                  <a:schemeClr val="bg1"/>
                </a:solidFill>
              </a:rPr>
              <a:t>audit evidence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BB76FF-290C-4500-AD02-F1CDD0BBF9D7}"/>
              </a:ext>
            </a:extLst>
          </p:cNvPr>
          <p:cNvSpPr txBox="1"/>
          <p:nvPr/>
        </p:nvSpPr>
        <p:spPr>
          <a:xfrm>
            <a:off x="7575551" y="1321518"/>
            <a:ext cx="1474956" cy="307777"/>
          </a:xfrm>
          <a:prstGeom prst="rect">
            <a:avLst/>
          </a:prstGeom>
          <a:solidFill>
            <a:schemeClr val="tx2"/>
          </a:solidFill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none" rtlCol="0">
            <a:spAutoFit/>
          </a:bodyPr>
          <a:lstStyle/>
          <a:p>
            <a:pPr algn="ctr"/>
            <a:r>
              <a:rPr lang="en-ZA" sz="1400" dirty="0">
                <a:solidFill>
                  <a:schemeClr val="bg1"/>
                </a:solidFill>
              </a:rPr>
              <a:t>Audit programme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412309" y="1133061"/>
            <a:ext cx="2965505" cy="1888758"/>
            <a:chOff x="2412309" y="1133061"/>
            <a:chExt cx="2965505" cy="188875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48B7ED4-6232-4831-8BD7-021B9DBE9D3C}"/>
                </a:ext>
              </a:extLst>
            </p:cNvPr>
            <p:cNvGrpSpPr/>
            <p:nvPr/>
          </p:nvGrpSpPr>
          <p:grpSpPr>
            <a:xfrm>
              <a:off x="2412309" y="1210085"/>
              <a:ext cx="2763176" cy="1811734"/>
              <a:chOff x="1366" y="1803466"/>
              <a:chExt cx="1811734" cy="1811734"/>
            </a:xfrm>
            <a:solidFill>
              <a:srgbClr val="00A88E"/>
            </a:solidFill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87BE4DEA-C5C1-45BF-82E2-F78456D28869}"/>
                  </a:ext>
                </a:extLst>
              </p:cNvPr>
              <p:cNvSpPr/>
              <p:nvPr/>
            </p:nvSpPr>
            <p:spPr>
              <a:xfrm>
                <a:off x="1366" y="1803466"/>
                <a:ext cx="1811734" cy="1811734"/>
              </a:xfrm>
              <a:prstGeom prst="ellipse">
                <a:avLst/>
              </a:prstGeom>
              <a:noFill/>
              <a:ln w="25400">
                <a:solidFill>
                  <a:srgbClr val="0070C0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8" name="Oval 4">
                <a:extLst>
                  <a:ext uri="{FF2B5EF4-FFF2-40B4-BE49-F238E27FC236}">
                    <a16:creationId xmlns:a16="http://schemas.microsoft.com/office/drawing/2014/main" id="{A14B083B-DEE3-4DF1-8BD8-43D167B6FA79}"/>
                  </a:ext>
                </a:extLst>
              </p:cNvPr>
              <p:cNvSpPr txBox="1"/>
              <p:nvPr/>
            </p:nvSpPr>
            <p:spPr>
              <a:xfrm>
                <a:off x="266688" y="2212624"/>
                <a:ext cx="1281090" cy="1281090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marL="0" lvl="0" indent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>
                    <a:solidFill>
                      <a:schemeClr val="bg2">
                        <a:lumMod val="10000"/>
                      </a:schemeClr>
                    </a:solidFill>
                  </a:rPr>
                  <a:t>Unlock insights, new connections relationships and patterns</a:t>
                </a:r>
              </a:p>
              <a:p>
                <a:pPr marL="0" lvl="0" indent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ZA" sz="2000" b="1" kern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4" name="Google Shape;1174;p37"/>
            <p:cNvSpPr/>
            <p:nvPr/>
          </p:nvSpPr>
          <p:spPr>
            <a:xfrm>
              <a:off x="4663542" y="1133061"/>
              <a:ext cx="714272" cy="921622"/>
            </a:xfrm>
            <a:custGeom>
              <a:avLst/>
              <a:gdLst/>
              <a:ahLst/>
              <a:cxnLst/>
              <a:rect l="l" t="t" r="r" b="b"/>
              <a:pathLst>
                <a:path w="37053" h="41560" extrusionOk="0">
                  <a:moveTo>
                    <a:pt x="18527" y="0"/>
                  </a:moveTo>
                  <a:cubicBezTo>
                    <a:pt x="17848" y="0"/>
                    <a:pt x="17170" y="176"/>
                    <a:pt x="16562" y="527"/>
                  </a:cubicBezTo>
                  <a:lnTo>
                    <a:pt x="1965" y="8945"/>
                  </a:lnTo>
                  <a:cubicBezTo>
                    <a:pt x="751" y="9647"/>
                    <a:pt x="1" y="10945"/>
                    <a:pt x="1" y="12350"/>
                  </a:cubicBezTo>
                  <a:lnTo>
                    <a:pt x="1" y="29209"/>
                  </a:lnTo>
                  <a:cubicBezTo>
                    <a:pt x="1" y="30602"/>
                    <a:pt x="751" y="31900"/>
                    <a:pt x="1965" y="32603"/>
                  </a:cubicBezTo>
                  <a:lnTo>
                    <a:pt x="16562" y="41032"/>
                  </a:lnTo>
                  <a:cubicBezTo>
                    <a:pt x="17170" y="41383"/>
                    <a:pt x="17848" y="41559"/>
                    <a:pt x="18527" y="41559"/>
                  </a:cubicBezTo>
                  <a:cubicBezTo>
                    <a:pt x="19206" y="41559"/>
                    <a:pt x="19884" y="41383"/>
                    <a:pt x="20492" y="41032"/>
                  </a:cubicBezTo>
                  <a:lnTo>
                    <a:pt x="35089" y="32603"/>
                  </a:lnTo>
                  <a:cubicBezTo>
                    <a:pt x="36303" y="31900"/>
                    <a:pt x="37053" y="30602"/>
                    <a:pt x="37053" y="29209"/>
                  </a:cubicBezTo>
                  <a:lnTo>
                    <a:pt x="37053" y="12350"/>
                  </a:lnTo>
                  <a:cubicBezTo>
                    <a:pt x="37053" y="10945"/>
                    <a:pt x="36303" y="9647"/>
                    <a:pt x="35089" y="8945"/>
                  </a:cubicBezTo>
                  <a:lnTo>
                    <a:pt x="20492" y="527"/>
                  </a:lnTo>
                  <a:cubicBezTo>
                    <a:pt x="19884" y="176"/>
                    <a:pt x="19206" y="0"/>
                    <a:pt x="18527" y="0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175;p37"/>
            <p:cNvSpPr/>
            <p:nvPr/>
          </p:nvSpPr>
          <p:spPr>
            <a:xfrm>
              <a:off x="4727544" y="1246410"/>
              <a:ext cx="569561" cy="658858"/>
            </a:xfrm>
            <a:custGeom>
              <a:avLst/>
              <a:gdLst/>
              <a:ahLst/>
              <a:cxnLst/>
              <a:rect l="l" t="t" r="r" b="b"/>
              <a:pathLst>
                <a:path w="27052" h="30034" extrusionOk="0">
                  <a:moveTo>
                    <a:pt x="13526" y="0"/>
                  </a:moveTo>
                  <a:cubicBezTo>
                    <a:pt x="12847" y="0"/>
                    <a:pt x="12169" y="176"/>
                    <a:pt x="11561" y="527"/>
                  </a:cubicBezTo>
                  <a:lnTo>
                    <a:pt x="1965" y="6075"/>
                  </a:lnTo>
                  <a:cubicBezTo>
                    <a:pt x="751" y="6778"/>
                    <a:pt x="0" y="8064"/>
                    <a:pt x="0" y="9468"/>
                  </a:cubicBezTo>
                  <a:lnTo>
                    <a:pt x="0" y="20553"/>
                  </a:lnTo>
                  <a:cubicBezTo>
                    <a:pt x="0" y="21958"/>
                    <a:pt x="751" y="23256"/>
                    <a:pt x="1965" y="23958"/>
                  </a:cubicBezTo>
                  <a:lnTo>
                    <a:pt x="11561" y="29507"/>
                  </a:lnTo>
                  <a:cubicBezTo>
                    <a:pt x="12169" y="29858"/>
                    <a:pt x="12847" y="30033"/>
                    <a:pt x="13526" y="30033"/>
                  </a:cubicBezTo>
                  <a:cubicBezTo>
                    <a:pt x="14205" y="30033"/>
                    <a:pt x="14883" y="29858"/>
                    <a:pt x="15491" y="29507"/>
                  </a:cubicBezTo>
                  <a:lnTo>
                    <a:pt x="25087" y="23958"/>
                  </a:lnTo>
                  <a:cubicBezTo>
                    <a:pt x="26301" y="23256"/>
                    <a:pt x="27051" y="21958"/>
                    <a:pt x="27051" y="20553"/>
                  </a:cubicBezTo>
                  <a:lnTo>
                    <a:pt x="27051" y="9468"/>
                  </a:lnTo>
                  <a:cubicBezTo>
                    <a:pt x="27051" y="8064"/>
                    <a:pt x="26301" y="6778"/>
                    <a:pt x="25087" y="6075"/>
                  </a:cubicBezTo>
                  <a:lnTo>
                    <a:pt x="15491" y="527"/>
                  </a:lnTo>
                  <a:cubicBezTo>
                    <a:pt x="14883" y="176"/>
                    <a:pt x="14205" y="0"/>
                    <a:pt x="135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rgbClr val="5EB2F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9543" y="1343559"/>
              <a:ext cx="451564" cy="451564"/>
            </a:xfrm>
            <a:prstGeom prst="rect">
              <a:avLst/>
            </a:prstGeom>
          </p:spPr>
        </p:pic>
      </p:grpSp>
      <p:sp>
        <p:nvSpPr>
          <p:cNvPr id="29" name="Google Shape;1174;p37"/>
          <p:cNvSpPr/>
          <p:nvPr/>
        </p:nvSpPr>
        <p:spPr>
          <a:xfrm>
            <a:off x="10695398" y="1133060"/>
            <a:ext cx="717151" cy="772207"/>
          </a:xfrm>
          <a:custGeom>
            <a:avLst/>
            <a:gdLst/>
            <a:ahLst/>
            <a:cxnLst/>
            <a:rect l="l" t="t" r="r" b="b"/>
            <a:pathLst>
              <a:path w="37053" h="41560" extrusionOk="0">
                <a:moveTo>
                  <a:pt x="18527" y="0"/>
                </a:moveTo>
                <a:cubicBezTo>
                  <a:pt x="17848" y="0"/>
                  <a:pt x="17170" y="176"/>
                  <a:pt x="16562" y="527"/>
                </a:cubicBezTo>
                <a:lnTo>
                  <a:pt x="1965" y="8945"/>
                </a:lnTo>
                <a:cubicBezTo>
                  <a:pt x="751" y="9647"/>
                  <a:pt x="1" y="10945"/>
                  <a:pt x="1" y="12350"/>
                </a:cubicBezTo>
                <a:lnTo>
                  <a:pt x="1" y="29209"/>
                </a:lnTo>
                <a:cubicBezTo>
                  <a:pt x="1" y="30602"/>
                  <a:pt x="751" y="31900"/>
                  <a:pt x="1965" y="32603"/>
                </a:cubicBezTo>
                <a:lnTo>
                  <a:pt x="16562" y="41032"/>
                </a:lnTo>
                <a:cubicBezTo>
                  <a:pt x="17170" y="41383"/>
                  <a:pt x="17848" y="41559"/>
                  <a:pt x="18527" y="41559"/>
                </a:cubicBezTo>
                <a:cubicBezTo>
                  <a:pt x="19206" y="41559"/>
                  <a:pt x="19884" y="41383"/>
                  <a:pt x="20492" y="41032"/>
                </a:cubicBezTo>
                <a:lnTo>
                  <a:pt x="35089" y="32603"/>
                </a:lnTo>
                <a:cubicBezTo>
                  <a:pt x="36303" y="31900"/>
                  <a:pt x="37053" y="30602"/>
                  <a:pt x="37053" y="29209"/>
                </a:cubicBezTo>
                <a:lnTo>
                  <a:pt x="37053" y="12350"/>
                </a:lnTo>
                <a:cubicBezTo>
                  <a:pt x="37053" y="10945"/>
                  <a:pt x="36303" y="9647"/>
                  <a:pt x="35089" y="8945"/>
                </a:cubicBezTo>
                <a:lnTo>
                  <a:pt x="20492" y="527"/>
                </a:lnTo>
                <a:cubicBezTo>
                  <a:pt x="19884" y="176"/>
                  <a:pt x="19206" y="0"/>
                  <a:pt x="18527" y="0"/>
                </a:cubicBezTo>
                <a:close/>
              </a:path>
            </a:pathLst>
          </a:custGeom>
          <a:solidFill>
            <a:srgbClr val="69E7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1175;p37"/>
          <p:cNvSpPr/>
          <p:nvPr/>
        </p:nvSpPr>
        <p:spPr>
          <a:xfrm>
            <a:off x="10808414" y="1203870"/>
            <a:ext cx="479242" cy="591253"/>
          </a:xfrm>
          <a:custGeom>
            <a:avLst/>
            <a:gdLst/>
            <a:ahLst/>
            <a:cxnLst/>
            <a:rect l="l" t="t" r="r" b="b"/>
            <a:pathLst>
              <a:path w="27052" h="30034" extrusionOk="0">
                <a:moveTo>
                  <a:pt x="13526" y="0"/>
                </a:moveTo>
                <a:cubicBezTo>
                  <a:pt x="12847" y="0"/>
                  <a:pt x="12169" y="176"/>
                  <a:pt x="11561" y="527"/>
                </a:cubicBezTo>
                <a:lnTo>
                  <a:pt x="1965" y="6075"/>
                </a:lnTo>
                <a:cubicBezTo>
                  <a:pt x="751" y="6778"/>
                  <a:pt x="0" y="8064"/>
                  <a:pt x="0" y="9468"/>
                </a:cubicBezTo>
                <a:lnTo>
                  <a:pt x="0" y="20553"/>
                </a:lnTo>
                <a:cubicBezTo>
                  <a:pt x="0" y="21958"/>
                  <a:pt x="751" y="23256"/>
                  <a:pt x="1965" y="23958"/>
                </a:cubicBezTo>
                <a:lnTo>
                  <a:pt x="11561" y="29507"/>
                </a:lnTo>
                <a:cubicBezTo>
                  <a:pt x="12169" y="29858"/>
                  <a:pt x="12847" y="30033"/>
                  <a:pt x="13526" y="30033"/>
                </a:cubicBezTo>
                <a:cubicBezTo>
                  <a:pt x="14205" y="30033"/>
                  <a:pt x="14883" y="29858"/>
                  <a:pt x="15491" y="29507"/>
                </a:cubicBezTo>
                <a:lnTo>
                  <a:pt x="25087" y="23958"/>
                </a:lnTo>
                <a:cubicBezTo>
                  <a:pt x="26301" y="23256"/>
                  <a:pt x="27051" y="21958"/>
                  <a:pt x="27051" y="20553"/>
                </a:cubicBezTo>
                <a:lnTo>
                  <a:pt x="27051" y="9468"/>
                </a:lnTo>
                <a:cubicBezTo>
                  <a:pt x="27051" y="8064"/>
                  <a:pt x="26301" y="6778"/>
                  <a:pt x="25087" y="6075"/>
                </a:cubicBezTo>
                <a:lnTo>
                  <a:pt x="15491" y="527"/>
                </a:lnTo>
                <a:cubicBezTo>
                  <a:pt x="14883" y="176"/>
                  <a:pt x="14205" y="0"/>
                  <a:pt x="135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98" b="98352" l="10000" r="90000">
                        <a14:foregroundMark x1="43407" y1="8022" x2="43407" y2="8022"/>
                        <a14:foregroundMark x1="31978" y1="11429" x2="31978" y2="11429"/>
                        <a14:foregroundMark x1="26703" y1="13626" x2="26703" y2="13626"/>
                        <a14:foregroundMark x1="21429" y1="19451" x2="21429" y2="19451"/>
                        <a14:foregroundMark x1="17802" y1="26593" x2="17802" y2="26593"/>
                        <a14:foregroundMark x1="66264" y1="64615" x2="66264" y2="64615"/>
                        <a14:foregroundMark x1="62637" y1="34615" x2="62637" y2="34615"/>
                        <a14:foregroundMark x1="72198" y1="40549" x2="72198" y2="40549"/>
                        <a14:foregroundMark x1="77473" y1="45824" x2="77473" y2="45824"/>
                        <a14:foregroundMark x1="79890" y1="51978" x2="79890" y2="51978"/>
                        <a14:foregroundMark x1="83297" y1="57582" x2="83297" y2="57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328" y="1314816"/>
            <a:ext cx="455290" cy="430349"/>
          </a:xfrm>
          <a:prstGeom prst="rect">
            <a:avLst/>
          </a:prstGeom>
        </p:spPr>
      </p:pic>
      <p:sp>
        <p:nvSpPr>
          <p:cNvPr id="32" name="Google Shape;1174;p37"/>
          <p:cNvSpPr/>
          <p:nvPr/>
        </p:nvSpPr>
        <p:spPr>
          <a:xfrm>
            <a:off x="2619724" y="4081023"/>
            <a:ext cx="714272" cy="921622"/>
          </a:xfrm>
          <a:custGeom>
            <a:avLst/>
            <a:gdLst/>
            <a:ahLst/>
            <a:cxnLst/>
            <a:rect l="l" t="t" r="r" b="b"/>
            <a:pathLst>
              <a:path w="37053" h="41560" extrusionOk="0">
                <a:moveTo>
                  <a:pt x="18527" y="0"/>
                </a:moveTo>
                <a:cubicBezTo>
                  <a:pt x="17848" y="0"/>
                  <a:pt x="17170" y="176"/>
                  <a:pt x="16562" y="527"/>
                </a:cubicBezTo>
                <a:lnTo>
                  <a:pt x="1965" y="8945"/>
                </a:lnTo>
                <a:cubicBezTo>
                  <a:pt x="751" y="9647"/>
                  <a:pt x="1" y="10945"/>
                  <a:pt x="1" y="12350"/>
                </a:cubicBezTo>
                <a:lnTo>
                  <a:pt x="1" y="29209"/>
                </a:lnTo>
                <a:cubicBezTo>
                  <a:pt x="1" y="30602"/>
                  <a:pt x="751" y="31900"/>
                  <a:pt x="1965" y="32603"/>
                </a:cubicBezTo>
                <a:lnTo>
                  <a:pt x="16562" y="41032"/>
                </a:lnTo>
                <a:cubicBezTo>
                  <a:pt x="17170" y="41383"/>
                  <a:pt x="17848" y="41559"/>
                  <a:pt x="18527" y="41559"/>
                </a:cubicBezTo>
                <a:cubicBezTo>
                  <a:pt x="19206" y="41559"/>
                  <a:pt x="19884" y="41383"/>
                  <a:pt x="20492" y="41032"/>
                </a:cubicBezTo>
                <a:lnTo>
                  <a:pt x="35089" y="32603"/>
                </a:lnTo>
                <a:cubicBezTo>
                  <a:pt x="36303" y="31900"/>
                  <a:pt x="37053" y="30602"/>
                  <a:pt x="37053" y="29209"/>
                </a:cubicBezTo>
                <a:lnTo>
                  <a:pt x="37053" y="12350"/>
                </a:lnTo>
                <a:cubicBezTo>
                  <a:pt x="37053" y="10945"/>
                  <a:pt x="36303" y="9647"/>
                  <a:pt x="35089" y="8945"/>
                </a:cubicBezTo>
                <a:lnTo>
                  <a:pt x="20492" y="527"/>
                </a:lnTo>
                <a:cubicBezTo>
                  <a:pt x="19884" y="176"/>
                  <a:pt x="19206" y="0"/>
                  <a:pt x="18527" y="0"/>
                </a:cubicBezTo>
                <a:close/>
              </a:path>
            </a:pathLst>
          </a:custGeom>
          <a:solidFill>
            <a:srgbClr val="5EB2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1175;p37"/>
          <p:cNvSpPr/>
          <p:nvPr/>
        </p:nvSpPr>
        <p:spPr>
          <a:xfrm>
            <a:off x="2683726" y="4194372"/>
            <a:ext cx="569561" cy="658858"/>
          </a:xfrm>
          <a:custGeom>
            <a:avLst/>
            <a:gdLst/>
            <a:ahLst/>
            <a:cxnLst/>
            <a:rect l="l" t="t" r="r" b="b"/>
            <a:pathLst>
              <a:path w="27052" h="30034" extrusionOk="0">
                <a:moveTo>
                  <a:pt x="13526" y="0"/>
                </a:moveTo>
                <a:cubicBezTo>
                  <a:pt x="12847" y="0"/>
                  <a:pt x="12169" y="176"/>
                  <a:pt x="11561" y="527"/>
                </a:cubicBezTo>
                <a:lnTo>
                  <a:pt x="1965" y="6075"/>
                </a:lnTo>
                <a:cubicBezTo>
                  <a:pt x="751" y="6778"/>
                  <a:pt x="0" y="8064"/>
                  <a:pt x="0" y="9468"/>
                </a:cubicBezTo>
                <a:lnTo>
                  <a:pt x="0" y="20553"/>
                </a:lnTo>
                <a:cubicBezTo>
                  <a:pt x="0" y="21958"/>
                  <a:pt x="751" y="23256"/>
                  <a:pt x="1965" y="23958"/>
                </a:cubicBezTo>
                <a:lnTo>
                  <a:pt x="11561" y="29507"/>
                </a:lnTo>
                <a:cubicBezTo>
                  <a:pt x="12169" y="29858"/>
                  <a:pt x="12847" y="30033"/>
                  <a:pt x="13526" y="30033"/>
                </a:cubicBezTo>
                <a:cubicBezTo>
                  <a:pt x="14205" y="30033"/>
                  <a:pt x="14883" y="29858"/>
                  <a:pt x="15491" y="29507"/>
                </a:cubicBezTo>
                <a:lnTo>
                  <a:pt x="25087" y="23958"/>
                </a:lnTo>
                <a:cubicBezTo>
                  <a:pt x="26301" y="23256"/>
                  <a:pt x="27051" y="21958"/>
                  <a:pt x="27051" y="20553"/>
                </a:cubicBezTo>
                <a:lnTo>
                  <a:pt x="27051" y="9468"/>
                </a:lnTo>
                <a:cubicBezTo>
                  <a:pt x="27051" y="8064"/>
                  <a:pt x="26301" y="6778"/>
                  <a:pt x="25087" y="6075"/>
                </a:cubicBezTo>
                <a:lnTo>
                  <a:pt x="15491" y="527"/>
                </a:lnTo>
                <a:cubicBezTo>
                  <a:pt x="14883" y="176"/>
                  <a:pt x="14205" y="0"/>
                  <a:pt x="135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rgbClr val="5EB2F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725" y="4291521"/>
            <a:ext cx="451564" cy="451564"/>
          </a:xfrm>
          <a:prstGeom prst="rect">
            <a:avLst/>
          </a:prstGeom>
        </p:spPr>
      </p:pic>
      <p:sp>
        <p:nvSpPr>
          <p:cNvPr id="35" name="Google Shape;1174;p37"/>
          <p:cNvSpPr/>
          <p:nvPr/>
        </p:nvSpPr>
        <p:spPr>
          <a:xfrm>
            <a:off x="8251989" y="4186388"/>
            <a:ext cx="717151" cy="772207"/>
          </a:xfrm>
          <a:custGeom>
            <a:avLst/>
            <a:gdLst/>
            <a:ahLst/>
            <a:cxnLst/>
            <a:rect l="l" t="t" r="r" b="b"/>
            <a:pathLst>
              <a:path w="37053" h="41560" extrusionOk="0">
                <a:moveTo>
                  <a:pt x="18527" y="0"/>
                </a:moveTo>
                <a:cubicBezTo>
                  <a:pt x="17848" y="0"/>
                  <a:pt x="17170" y="176"/>
                  <a:pt x="16562" y="527"/>
                </a:cubicBezTo>
                <a:lnTo>
                  <a:pt x="1965" y="8945"/>
                </a:lnTo>
                <a:cubicBezTo>
                  <a:pt x="751" y="9647"/>
                  <a:pt x="1" y="10945"/>
                  <a:pt x="1" y="12350"/>
                </a:cubicBezTo>
                <a:lnTo>
                  <a:pt x="1" y="29209"/>
                </a:lnTo>
                <a:cubicBezTo>
                  <a:pt x="1" y="30602"/>
                  <a:pt x="751" y="31900"/>
                  <a:pt x="1965" y="32603"/>
                </a:cubicBezTo>
                <a:lnTo>
                  <a:pt x="16562" y="41032"/>
                </a:lnTo>
                <a:cubicBezTo>
                  <a:pt x="17170" y="41383"/>
                  <a:pt x="17848" y="41559"/>
                  <a:pt x="18527" y="41559"/>
                </a:cubicBezTo>
                <a:cubicBezTo>
                  <a:pt x="19206" y="41559"/>
                  <a:pt x="19884" y="41383"/>
                  <a:pt x="20492" y="41032"/>
                </a:cubicBezTo>
                <a:lnTo>
                  <a:pt x="35089" y="32603"/>
                </a:lnTo>
                <a:cubicBezTo>
                  <a:pt x="36303" y="31900"/>
                  <a:pt x="37053" y="30602"/>
                  <a:pt x="37053" y="29209"/>
                </a:cubicBezTo>
                <a:lnTo>
                  <a:pt x="37053" y="12350"/>
                </a:lnTo>
                <a:cubicBezTo>
                  <a:pt x="37053" y="10945"/>
                  <a:pt x="36303" y="9647"/>
                  <a:pt x="35089" y="8945"/>
                </a:cubicBezTo>
                <a:lnTo>
                  <a:pt x="20492" y="527"/>
                </a:lnTo>
                <a:cubicBezTo>
                  <a:pt x="19884" y="176"/>
                  <a:pt x="19206" y="0"/>
                  <a:pt x="18527" y="0"/>
                </a:cubicBezTo>
                <a:close/>
              </a:path>
            </a:pathLst>
          </a:custGeom>
          <a:solidFill>
            <a:srgbClr val="69E7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1175;p37"/>
          <p:cNvSpPr/>
          <p:nvPr/>
        </p:nvSpPr>
        <p:spPr>
          <a:xfrm>
            <a:off x="8365005" y="4257198"/>
            <a:ext cx="479242" cy="591253"/>
          </a:xfrm>
          <a:custGeom>
            <a:avLst/>
            <a:gdLst/>
            <a:ahLst/>
            <a:cxnLst/>
            <a:rect l="l" t="t" r="r" b="b"/>
            <a:pathLst>
              <a:path w="27052" h="30034" extrusionOk="0">
                <a:moveTo>
                  <a:pt x="13526" y="0"/>
                </a:moveTo>
                <a:cubicBezTo>
                  <a:pt x="12847" y="0"/>
                  <a:pt x="12169" y="176"/>
                  <a:pt x="11561" y="527"/>
                </a:cubicBezTo>
                <a:lnTo>
                  <a:pt x="1965" y="6075"/>
                </a:lnTo>
                <a:cubicBezTo>
                  <a:pt x="751" y="6778"/>
                  <a:pt x="0" y="8064"/>
                  <a:pt x="0" y="9468"/>
                </a:cubicBezTo>
                <a:lnTo>
                  <a:pt x="0" y="20553"/>
                </a:lnTo>
                <a:cubicBezTo>
                  <a:pt x="0" y="21958"/>
                  <a:pt x="751" y="23256"/>
                  <a:pt x="1965" y="23958"/>
                </a:cubicBezTo>
                <a:lnTo>
                  <a:pt x="11561" y="29507"/>
                </a:lnTo>
                <a:cubicBezTo>
                  <a:pt x="12169" y="29858"/>
                  <a:pt x="12847" y="30033"/>
                  <a:pt x="13526" y="30033"/>
                </a:cubicBezTo>
                <a:cubicBezTo>
                  <a:pt x="14205" y="30033"/>
                  <a:pt x="14883" y="29858"/>
                  <a:pt x="15491" y="29507"/>
                </a:cubicBezTo>
                <a:lnTo>
                  <a:pt x="25087" y="23958"/>
                </a:lnTo>
                <a:cubicBezTo>
                  <a:pt x="26301" y="23256"/>
                  <a:pt x="27051" y="21958"/>
                  <a:pt x="27051" y="20553"/>
                </a:cubicBezTo>
                <a:lnTo>
                  <a:pt x="27051" y="9468"/>
                </a:lnTo>
                <a:cubicBezTo>
                  <a:pt x="27051" y="8064"/>
                  <a:pt x="26301" y="6778"/>
                  <a:pt x="25087" y="6075"/>
                </a:cubicBezTo>
                <a:lnTo>
                  <a:pt x="15491" y="527"/>
                </a:lnTo>
                <a:cubicBezTo>
                  <a:pt x="14883" y="176"/>
                  <a:pt x="14205" y="0"/>
                  <a:pt x="135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98" b="98352" l="10000" r="90000">
                        <a14:foregroundMark x1="43407" y1="8022" x2="43407" y2="8022"/>
                        <a14:foregroundMark x1="31978" y1="11429" x2="31978" y2="11429"/>
                        <a14:foregroundMark x1="26703" y1="13626" x2="26703" y2="13626"/>
                        <a14:foregroundMark x1="21429" y1="19451" x2="21429" y2="19451"/>
                        <a14:foregroundMark x1="17802" y1="26593" x2="17802" y2="26593"/>
                        <a14:foregroundMark x1="66264" y1="64615" x2="66264" y2="64615"/>
                        <a14:foregroundMark x1="62637" y1="34615" x2="62637" y2="34615"/>
                        <a14:foregroundMark x1="72198" y1="40549" x2="72198" y2="40549"/>
                        <a14:foregroundMark x1="77473" y1="45824" x2="77473" y2="45824"/>
                        <a14:foregroundMark x1="79890" y1="51978" x2="79890" y2="51978"/>
                        <a14:foregroundMark x1="83297" y1="57582" x2="83297" y2="57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919" y="4368144"/>
            <a:ext cx="455290" cy="43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25">
            <a:extLst>
              <a:ext uri="{FF2B5EF4-FFF2-40B4-BE49-F238E27FC236}">
                <a16:creationId xmlns:a16="http://schemas.microsoft.com/office/drawing/2014/main" id="{665BF00E-D4F8-BE46-9A47-56C209A630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407" y="1721460"/>
            <a:ext cx="1891165" cy="191107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914A8E6-8471-4544-A981-FBF2A490AF66}"/>
              </a:ext>
            </a:extLst>
          </p:cNvPr>
          <p:cNvCxnSpPr>
            <a:cxnSpLocks/>
          </p:cNvCxnSpPr>
          <p:nvPr/>
        </p:nvCxnSpPr>
        <p:spPr>
          <a:xfrm>
            <a:off x="1328290" y="3735463"/>
            <a:ext cx="0" cy="2205163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DB48C2F-3AB1-8F4E-BF55-F4634E37C4A7}"/>
              </a:ext>
            </a:extLst>
          </p:cNvPr>
          <p:cNvCxnSpPr>
            <a:cxnSpLocks/>
          </p:cNvCxnSpPr>
          <p:nvPr/>
        </p:nvCxnSpPr>
        <p:spPr>
          <a:xfrm>
            <a:off x="8287368" y="3765200"/>
            <a:ext cx="0" cy="2205163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ject 14">
            <a:extLst>
              <a:ext uri="{FF2B5EF4-FFF2-40B4-BE49-F238E27FC236}">
                <a16:creationId xmlns:a16="http://schemas.microsoft.com/office/drawing/2014/main" id="{37050A86-D21E-A145-B695-190F560ABA4C}"/>
              </a:ext>
            </a:extLst>
          </p:cNvPr>
          <p:cNvSpPr txBox="1"/>
          <p:nvPr/>
        </p:nvSpPr>
        <p:spPr>
          <a:xfrm>
            <a:off x="1530535" y="3912243"/>
            <a:ext cx="5596405" cy="2024478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0" defTabSz="609554">
              <a:lnSpc>
                <a:spcPct val="116500"/>
              </a:lnSpc>
              <a:spcBef>
                <a:spcPts val="57"/>
              </a:spcBef>
            </a:pPr>
            <a:r>
              <a:rPr sz="1867" spc="-3" dirty="0">
                <a:solidFill>
                  <a:srgbClr val="003B79"/>
                </a:solidFill>
                <a:latin typeface="Century Gothic"/>
                <a:cs typeface="Century Gothic"/>
              </a:rPr>
              <a:t>We </a:t>
            </a:r>
            <a:r>
              <a:rPr sz="1867" spc="-9" dirty="0">
                <a:solidFill>
                  <a:srgbClr val="003B79"/>
                </a:solidFill>
                <a:latin typeface="Century Gothic"/>
                <a:cs typeface="Century Gothic"/>
              </a:rPr>
              <a:t>have </a:t>
            </a:r>
            <a:r>
              <a:rPr sz="1867" spc="7" dirty="0">
                <a:solidFill>
                  <a:srgbClr val="003B79"/>
                </a:solidFill>
                <a:latin typeface="Century Gothic"/>
                <a:cs typeface="Century Gothic"/>
              </a:rPr>
              <a:t>a </a:t>
            </a:r>
            <a:r>
              <a:rPr sz="1867" spc="-12" dirty="0">
                <a:solidFill>
                  <a:srgbClr val="003B79"/>
                </a:solidFill>
                <a:latin typeface="Century Gothic"/>
                <a:cs typeface="Century Gothic"/>
              </a:rPr>
              <a:t>constitutional </a:t>
            </a:r>
            <a:r>
              <a:rPr sz="1867" spc="-9" dirty="0">
                <a:solidFill>
                  <a:srgbClr val="003B79"/>
                </a:solidFill>
                <a:latin typeface="Century Gothic"/>
                <a:cs typeface="Century Gothic"/>
              </a:rPr>
              <a:t>mandate </a:t>
            </a:r>
            <a:r>
              <a:rPr sz="1867" spc="-12" dirty="0">
                <a:solidFill>
                  <a:srgbClr val="003B79"/>
                </a:solidFill>
                <a:latin typeface="Century Gothic"/>
                <a:cs typeface="Century Gothic"/>
              </a:rPr>
              <a:t>and, </a:t>
            </a:r>
            <a:r>
              <a:rPr sz="1867" spc="-7" dirty="0">
                <a:solidFill>
                  <a:srgbClr val="003B79"/>
                </a:solidFill>
                <a:latin typeface="Century Gothic"/>
                <a:cs typeface="Century Gothic"/>
              </a:rPr>
              <a:t>as </a:t>
            </a:r>
            <a:r>
              <a:rPr sz="1867" spc="-15" dirty="0">
                <a:solidFill>
                  <a:srgbClr val="003B79"/>
                </a:solidFill>
                <a:latin typeface="Century Gothic"/>
                <a:cs typeface="Century Gothic"/>
              </a:rPr>
              <a:t>the  </a:t>
            </a:r>
            <a:r>
              <a:rPr sz="1867" spc="-12" dirty="0">
                <a:solidFill>
                  <a:srgbClr val="003B79"/>
                </a:solidFill>
                <a:latin typeface="Century Gothic"/>
                <a:cs typeface="Century Gothic"/>
              </a:rPr>
              <a:t>supreme audit </a:t>
            </a:r>
            <a:r>
              <a:rPr sz="1867" spc="-15" dirty="0">
                <a:solidFill>
                  <a:srgbClr val="003B79"/>
                </a:solidFill>
                <a:latin typeface="Century Gothic"/>
                <a:cs typeface="Century Gothic"/>
              </a:rPr>
              <a:t>institution </a:t>
            </a:r>
            <a:r>
              <a:rPr sz="1867" spc="-7" dirty="0">
                <a:solidFill>
                  <a:srgbClr val="003B79"/>
                </a:solidFill>
                <a:latin typeface="Century Gothic"/>
                <a:cs typeface="Century Gothic"/>
              </a:rPr>
              <a:t>of </a:t>
            </a:r>
            <a:r>
              <a:rPr sz="1867" spc="-9" dirty="0">
                <a:solidFill>
                  <a:srgbClr val="003B79"/>
                </a:solidFill>
                <a:latin typeface="Century Gothic"/>
                <a:cs typeface="Century Gothic"/>
              </a:rPr>
              <a:t>South </a:t>
            </a:r>
            <a:r>
              <a:rPr sz="1867" spc="-12" dirty="0">
                <a:solidFill>
                  <a:srgbClr val="003B79"/>
                </a:solidFill>
                <a:latin typeface="Century Gothic"/>
                <a:cs typeface="Century Gothic"/>
              </a:rPr>
              <a:t>Africa, exist </a:t>
            </a:r>
            <a:r>
              <a:rPr sz="1867" spc="-15" dirty="0">
                <a:solidFill>
                  <a:srgbClr val="003B79"/>
                </a:solidFill>
                <a:latin typeface="Century Gothic"/>
                <a:cs typeface="Century Gothic"/>
              </a:rPr>
              <a:t>to strengthen </a:t>
            </a:r>
            <a:r>
              <a:rPr sz="1867" spc="-9" dirty="0">
                <a:solidFill>
                  <a:srgbClr val="003B79"/>
                </a:solidFill>
                <a:latin typeface="Century Gothic"/>
                <a:cs typeface="Century Gothic"/>
              </a:rPr>
              <a:t>our </a:t>
            </a:r>
            <a:r>
              <a:rPr sz="1867" spc="-12" dirty="0">
                <a:solidFill>
                  <a:srgbClr val="003B79"/>
                </a:solidFill>
                <a:latin typeface="Century Gothic"/>
                <a:cs typeface="Century Gothic"/>
              </a:rPr>
              <a:t>country’s democracy </a:t>
            </a:r>
            <a:r>
              <a:rPr sz="1867" spc="-7" dirty="0">
                <a:solidFill>
                  <a:srgbClr val="003B79"/>
                </a:solidFill>
                <a:latin typeface="Century Gothic"/>
                <a:cs typeface="Century Gothic"/>
              </a:rPr>
              <a:t>by</a:t>
            </a:r>
            <a:r>
              <a:rPr sz="1867" spc="-88" dirty="0">
                <a:solidFill>
                  <a:srgbClr val="003B79"/>
                </a:solidFill>
                <a:latin typeface="Century Gothic"/>
                <a:cs typeface="Century Gothic"/>
              </a:rPr>
              <a:t> </a:t>
            </a:r>
            <a:r>
              <a:rPr sz="1867" spc="-15" dirty="0">
                <a:solidFill>
                  <a:srgbClr val="003B79"/>
                </a:solidFill>
                <a:latin typeface="Century Gothic"/>
                <a:cs typeface="Century Gothic"/>
              </a:rPr>
              <a:t>enabling </a:t>
            </a:r>
            <a:r>
              <a:rPr sz="1867" spc="-12" dirty="0">
                <a:solidFill>
                  <a:srgbClr val="003B79"/>
                </a:solidFill>
                <a:latin typeface="Century Gothic"/>
                <a:cs typeface="Century Gothic"/>
              </a:rPr>
              <a:t>oversight, </a:t>
            </a:r>
            <a:r>
              <a:rPr sz="1867" spc="-15" dirty="0">
                <a:solidFill>
                  <a:srgbClr val="003B79"/>
                </a:solidFill>
                <a:latin typeface="Century Gothic"/>
                <a:cs typeface="Century Gothic"/>
              </a:rPr>
              <a:t>accountability </a:t>
            </a:r>
            <a:r>
              <a:rPr sz="1867" spc="-9" dirty="0">
                <a:solidFill>
                  <a:srgbClr val="003B79"/>
                </a:solidFill>
                <a:latin typeface="Century Gothic"/>
                <a:cs typeface="Century Gothic"/>
              </a:rPr>
              <a:t>and </a:t>
            </a:r>
            <a:r>
              <a:rPr sz="1867" spc="-12" dirty="0">
                <a:solidFill>
                  <a:srgbClr val="003B79"/>
                </a:solidFill>
                <a:latin typeface="Century Gothic"/>
                <a:cs typeface="Century Gothic"/>
              </a:rPr>
              <a:t>governance </a:t>
            </a:r>
            <a:r>
              <a:rPr sz="1867" spc="-9" dirty="0">
                <a:solidFill>
                  <a:srgbClr val="003B79"/>
                </a:solidFill>
                <a:latin typeface="Century Gothic"/>
                <a:cs typeface="Century Gothic"/>
              </a:rPr>
              <a:t>in </a:t>
            </a:r>
            <a:r>
              <a:rPr sz="1867" spc="-15" dirty="0">
                <a:solidFill>
                  <a:srgbClr val="003B79"/>
                </a:solidFill>
                <a:latin typeface="Century Gothic"/>
                <a:cs typeface="Century Gothic"/>
              </a:rPr>
              <a:t>the </a:t>
            </a:r>
            <a:r>
              <a:rPr sz="1867" spc="-12" dirty="0">
                <a:solidFill>
                  <a:srgbClr val="003B79"/>
                </a:solidFill>
                <a:latin typeface="Century Gothic"/>
                <a:cs typeface="Century Gothic"/>
              </a:rPr>
              <a:t>public </a:t>
            </a:r>
            <a:r>
              <a:rPr sz="1867" spc="-15" dirty="0">
                <a:solidFill>
                  <a:srgbClr val="003B79"/>
                </a:solidFill>
                <a:latin typeface="Century Gothic"/>
                <a:cs typeface="Century Gothic"/>
              </a:rPr>
              <a:t>sector </a:t>
            </a:r>
            <a:r>
              <a:rPr sz="1867" spc="-12" dirty="0">
                <a:solidFill>
                  <a:srgbClr val="003B79"/>
                </a:solidFill>
                <a:latin typeface="Century Gothic"/>
                <a:cs typeface="Century Gothic"/>
              </a:rPr>
              <a:t>through </a:t>
            </a:r>
            <a:r>
              <a:rPr sz="1867" spc="-15" dirty="0">
                <a:solidFill>
                  <a:srgbClr val="003B79"/>
                </a:solidFill>
                <a:latin typeface="Century Gothic"/>
                <a:cs typeface="Century Gothic"/>
              </a:rPr>
              <a:t>auditing, </a:t>
            </a:r>
            <a:r>
              <a:rPr sz="1867" spc="-12" dirty="0">
                <a:solidFill>
                  <a:srgbClr val="003B79"/>
                </a:solidFill>
                <a:latin typeface="Century Gothic"/>
                <a:cs typeface="Century Gothic"/>
              </a:rPr>
              <a:t>thereby </a:t>
            </a:r>
            <a:r>
              <a:rPr sz="1867" spc="-19" dirty="0">
                <a:solidFill>
                  <a:srgbClr val="003B79"/>
                </a:solidFill>
                <a:latin typeface="Century Gothic"/>
                <a:cs typeface="Century Gothic"/>
              </a:rPr>
              <a:t>building  </a:t>
            </a:r>
            <a:r>
              <a:rPr sz="1867" spc="-12" dirty="0">
                <a:solidFill>
                  <a:srgbClr val="003B79"/>
                </a:solidFill>
                <a:latin typeface="Century Gothic"/>
                <a:cs typeface="Century Gothic"/>
              </a:rPr>
              <a:t>public</a:t>
            </a:r>
            <a:r>
              <a:rPr sz="1867" spc="-36" dirty="0">
                <a:solidFill>
                  <a:srgbClr val="003B79"/>
                </a:solidFill>
                <a:latin typeface="Century Gothic"/>
                <a:cs typeface="Century Gothic"/>
              </a:rPr>
              <a:t> </a:t>
            </a:r>
            <a:r>
              <a:rPr sz="1867" spc="-19" dirty="0">
                <a:solidFill>
                  <a:srgbClr val="003B79"/>
                </a:solidFill>
                <a:latin typeface="Century Gothic"/>
                <a:cs typeface="Century Gothic"/>
              </a:rPr>
              <a:t>confidence.</a:t>
            </a:r>
            <a:endParaRPr sz="1867" dirty="0">
              <a:solidFill>
                <a:srgbClr val="003B79"/>
              </a:solidFill>
              <a:latin typeface="Century Gothic"/>
              <a:cs typeface="Century Gothic"/>
            </a:endParaRPr>
          </a:p>
        </p:txBody>
      </p:sp>
      <p:sp>
        <p:nvSpPr>
          <p:cNvPr id="14" name="object 23">
            <a:extLst>
              <a:ext uri="{FF2B5EF4-FFF2-40B4-BE49-F238E27FC236}">
                <a16:creationId xmlns:a16="http://schemas.microsoft.com/office/drawing/2014/main" id="{67ECD508-2A1F-B848-A879-97C7A7073B7E}"/>
              </a:ext>
            </a:extLst>
          </p:cNvPr>
          <p:cNvSpPr txBox="1"/>
          <p:nvPr/>
        </p:nvSpPr>
        <p:spPr>
          <a:xfrm>
            <a:off x="8531169" y="4073359"/>
            <a:ext cx="3319184" cy="1688297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0" algn="just" defTabSz="609554">
              <a:lnSpc>
                <a:spcPct val="116500"/>
              </a:lnSpc>
              <a:spcBef>
                <a:spcPts val="57"/>
              </a:spcBef>
            </a:pPr>
            <a:r>
              <a:rPr sz="1867" spc="-7" dirty="0">
                <a:solidFill>
                  <a:srgbClr val="003B79"/>
                </a:solidFill>
                <a:latin typeface="Century Gothic"/>
                <a:cs typeface="Century Gothic"/>
              </a:rPr>
              <a:t>To be </a:t>
            </a:r>
            <a:r>
              <a:rPr sz="1867" spc="-12" dirty="0" err="1">
                <a:solidFill>
                  <a:srgbClr val="003B79"/>
                </a:solidFill>
                <a:latin typeface="Century Gothic"/>
                <a:cs typeface="Century Gothic"/>
              </a:rPr>
              <a:t>recognised</a:t>
            </a:r>
            <a:r>
              <a:rPr sz="1867" spc="-12" dirty="0">
                <a:solidFill>
                  <a:srgbClr val="003B79"/>
                </a:solidFill>
                <a:latin typeface="Century Gothic"/>
                <a:cs typeface="Century Gothic"/>
              </a:rPr>
              <a:t> </a:t>
            </a:r>
            <a:r>
              <a:rPr sz="1867" spc="-7" dirty="0">
                <a:solidFill>
                  <a:srgbClr val="003B79"/>
                </a:solidFill>
                <a:latin typeface="Century Gothic"/>
                <a:cs typeface="Century Gothic"/>
              </a:rPr>
              <a:t>by </a:t>
            </a:r>
            <a:r>
              <a:rPr sz="1867" spc="-12" dirty="0">
                <a:solidFill>
                  <a:srgbClr val="003B79"/>
                </a:solidFill>
                <a:latin typeface="Century Gothic"/>
                <a:cs typeface="Century Gothic"/>
              </a:rPr>
              <a:t>all </a:t>
            </a:r>
            <a:r>
              <a:rPr sz="1867" spc="-15" dirty="0">
                <a:solidFill>
                  <a:srgbClr val="003B79"/>
                </a:solidFill>
                <a:latin typeface="Century Gothic"/>
                <a:cs typeface="Century Gothic"/>
              </a:rPr>
              <a:t>our  stakeholders </a:t>
            </a:r>
            <a:r>
              <a:rPr sz="1867" spc="-7" dirty="0">
                <a:solidFill>
                  <a:srgbClr val="003B79"/>
                </a:solidFill>
                <a:latin typeface="Century Gothic"/>
                <a:cs typeface="Century Gothic"/>
              </a:rPr>
              <a:t>as </a:t>
            </a:r>
            <a:r>
              <a:rPr sz="1867" spc="7" dirty="0">
                <a:solidFill>
                  <a:srgbClr val="003B79"/>
                </a:solidFill>
                <a:latin typeface="Century Gothic"/>
                <a:cs typeface="Century Gothic"/>
              </a:rPr>
              <a:t>a </a:t>
            </a:r>
            <a:r>
              <a:rPr sz="1867" spc="-15" dirty="0">
                <a:solidFill>
                  <a:srgbClr val="003B79"/>
                </a:solidFill>
                <a:latin typeface="Century Gothic"/>
                <a:cs typeface="Century Gothic"/>
              </a:rPr>
              <a:t>relevant  </a:t>
            </a:r>
            <a:r>
              <a:rPr sz="1867" spc="-12" dirty="0">
                <a:solidFill>
                  <a:srgbClr val="003B79"/>
                </a:solidFill>
                <a:latin typeface="Century Gothic"/>
                <a:cs typeface="Century Gothic"/>
              </a:rPr>
              <a:t>supreme audit </a:t>
            </a:r>
            <a:r>
              <a:rPr sz="1867" spc="-19" dirty="0">
                <a:solidFill>
                  <a:srgbClr val="003B79"/>
                </a:solidFill>
                <a:latin typeface="Century Gothic"/>
                <a:cs typeface="Century Gothic"/>
              </a:rPr>
              <a:t>institution </a:t>
            </a:r>
            <a:r>
              <a:rPr sz="1867" spc="-9" dirty="0">
                <a:solidFill>
                  <a:srgbClr val="003B79"/>
                </a:solidFill>
                <a:latin typeface="Century Gothic"/>
                <a:cs typeface="Century Gothic"/>
              </a:rPr>
              <a:t>that </a:t>
            </a:r>
            <a:r>
              <a:rPr sz="1867" spc="-12" dirty="0">
                <a:solidFill>
                  <a:srgbClr val="003B79"/>
                </a:solidFill>
                <a:latin typeface="Century Gothic"/>
                <a:cs typeface="Century Gothic"/>
              </a:rPr>
              <a:t>enhances public</a:t>
            </a:r>
            <a:r>
              <a:rPr sz="1867" spc="-100" dirty="0">
                <a:solidFill>
                  <a:srgbClr val="003B79"/>
                </a:solidFill>
                <a:latin typeface="Century Gothic"/>
                <a:cs typeface="Century Gothic"/>
              </a:rPr>
              <a:t> </a:t>
            </a:r>
            <a:r>
              <a:rPr sz="1867" spc="-19" dirty="0">
                <a:solidFill>
                  <a:srgbClr val="003B79"/>
                </a:solidFill>
                <a:latin typeface="Century Gothic"/>
                <a:cs typeface="Century Gothic"/>
              </a:rPr>
              <a:t>sector  </a:t>
            </a:r>
            <a:r>
              <a:rPr sz="1867" spc="-15" dirty="0">
                <a:solidFill>
                  <a:srgbClr val="003B79"/>
                </a:solidFill>
                <a:latin typeface="Century Gothic"/>
                <a:cs typeface="Century Gothic"/>
              </a:rPr>
              <a:t>accountability.</a:t>
            </a:r>
            <a:endParaRPr sz="1867" dirty="0">
              <a:solidFill>
                <a:srgbClr val="003B79"/>
              </a:solidFill>
              <a:latin typeface="Century Gothic"/>
              <a:cs typeface="Century Gothic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46D86C-8883-284E-8AD2-9F7B772D9DA7}"/>
              </a:ext>
            </a:extLst>
          </p:cNvPr>
          <p:cNvSpPr txBox="1"/>
          <p:nvPr/>
        </p:nvSpPr>
        <p:spPr>
          <a:xfrm>
            <a:off x="360407" y="2249998"/>
            <a:ext cx="1891165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54"/>
            <a:r>
              <a:rPr lang="en-US" sz="1867" dirty="0">
                <a:solidFill>
                  <a:srgbClr val="FFFFFF"/>
                </a:solidFill>
                <a:latin typeface="Century Gothic" panose="020F0302020204030204"/>
              </a:rPr>
              <a:t>OUR </a:t>
            </a:r>
          </a:p>
          <a:p>
            <a:pPr algn="ctr" defTabSz="609554"/>
            <a:r>
              <a:rPr lang="en-US" sz="1867" dirty="0">
                <a:solidFill>
                  <a:srgbClr val="FFFFFF"/>
                </a:solidFill>
                <a:latin typeface="Century Gothic" panose="020F0302020204030204"/>
              </a:rPr>
              <a:t>MISSION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EF1C40-9529-844B-A91F-8C709F25A952}"/>
              </a:ext>
            </a:extLst>
          </p:cNvPr>
          <p:cNvSpPr txBox="1"/>
          <p:nvPr/>
        </p:nvSpPr>
        <p:spPr>
          <a:xfrm>
            <a:off x="7291618" y="2185534"/>
            <a:ext cx="1991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54"/>
            <a:r>
              <a:rPr lang="en-US" sz="2400" dirty="0">
                <a:solidFill>
                  <a:srgbClr val="FFFFFF"/>
                </a:solidFill>
                <a:latin typeface="Century Gothic" panose="020F0302020204030204"/>
              </a:rPr>
              <a:t>OUR </a:t>
            </a:r>
          </a:p>
          <a:p>
            <a:pPr algn="ctr" defTabSz="609554"/>
            <a:r>
              <a:rPr lang="en-US" sz="2400" dirty="0">
                <a:solidFill>
                  <a:srgbClr val="FFFFFF"/>
                </a:solidFill>
                <a:latin typeface="Century Gothic" panose="020F0302020204030204"/>
              </a:rPr>
              <a:t>VISION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6E20A5C-4C14-E14B-A4F2-28EA8628B408}"/>
              </a:ext>
            </a:extLst>
          </p:cNvPr>
          <p:cNvCxnSpPr>
            <a:cxnSpLocks/>
          </p:cNvCxnSpPr>
          <p:nvPr/>
        </p:nvCxnSpPr>
        <p:spPr>
          <a:xfrm>
            <a:off x="1072390" y="3034349"/>
            <a:ext cx="46719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A06A3EA-4491-534F-87E5-BF339A20DD98}"/>
              </a:ext>
            </a:extLst>
          </p:cNvPr>
          <p:cNvCxnSpPr>
            <a:cxnSpLocks/>
          </p:cNvCxnSpPr>
          <p:nvPr/>
        </p:nvCxnSpPr>
        <p:spPr>
          <a:xfrm>
            <a:off x="7926913" y="3122129"/>
            <a:ext cx="72091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bject 18">
            <a:extLst>
              <a:ext uri="{FF2B5EF4-FFF2-40B4-BE49-F238E27FC236}">
                <a16:creationId xmlns:a16="http://schemas.microsoft.com/office/drawing/2014/main" id="{F6726361-D636-4047-B2D1-E8382D722EA4}"/>
              </a:ext>
            </a:extLst>
          </p:cNvPr>
          <p:cNvSpPr/>
          <p:nvPr/>
        </p:nvSpPr>
        <p:spPr>
          <a:xfrm>
            <a:off x="945987" y="1366713"/>
            <a:ext cx="720000" cy="720000"/>
          </a:xfrm>
          <a:custGeom>
            <a:avLst/>
            <a:gdLst/>
            <a:ahLst/>
            <a:cxnLst/>
            <a:rect l="l" t="t" r="r" b="b"/>
            <a:pathLst>
              <a:path w="857885" h="850264">
                <a:moveTo>
                  <a:pt x="428680" y="0"/>
                </a:moveTo>
                <a:lnTo>
                  <a:pt x="381969" y="2493"/>
                </a:lnTo>
                <a:lnTo>
                  <a:pt x="336716" y="9802"/>
                </a:lnTo>
                <a:lnTo>
                  <a:pt x="293182" y="21666"/>
                </a:lnTo>
                <a:lnTo>
                  <a:pt x="251627" y="37827"/>
                </a:lnTo>
                <a:lnTo>
                  <a:pt x="212314" y="58024"/>
                </a:lnTo>
                <a:lnTo>
                  <a:pt x="175505" y="81999"/>
                </a:lnTo>
                <a:lnTo>
                  <a:pt x="141459" y="109493"/>
                </a:lnTo>
                <a:lnTo>
                  <a:pt x="110440" y="140246"/>
                </a:lnTo>
                <a:lnTo>
                  <a:pt x="82709" y="173998"/>
                </a:lnTo>
                <a:lnTo>
                  <a:pt x="58526" y="210492"/>
                </a:lnTo>
                <a:lnTo>
                  <a:pt x="38154" y="249467"/>
                </a:lnTo>
                <a:lnTo>
                  <a:pt x="21853" y="290663"/>
                </a:lnTo>
                <a:lnTo>
                  <a:pt x="9887" y="333823"/>
                </a:lnTo>
                <a:lnTo>
                  <a:pt x="2515" y="378686"/>
                </a:lnTo>
                <a:lnTo>
                  <a:pt x="0" y="424994"/>
                </a:lnTo>
                <a:lnTo>
                  <a:pt x="2515" y="471302"/>
                </a:lnTo>
                <a:lnTo>
                  <a:pt x="9887" y="516165"/>
                </a:lnTo>
                <a:lnTo>
                  <a:pt x="21853" y="559325"/>
                </a:lnTo>
                <a:lnTo>
                  <a:pt x="38154" y="600521"/>
                </a:lnTo>
                <a:lnTo>
                  <a:pt x="58526" y="639496"/>
                </a:lnTo>
                <a:lnTo>
                  <a:pt x="82709" y="675990"/>
                </a:lnTo>
                <a:lnTo>
                  <a:pt x="110440" y="709742"/>
                </a:lnTo>
                <a:lnTo>
                  <a:pt x="141459" y="740495"/>
                </a:lnTo>
                <a:lnTo>
                  <a:pt x="175505" y="767989"/>
                </a:lnTo>
                <a:lnTo>
                  <a:pt x="212314" y="791964"/>
                </a:lnTo>
                <a:lnTo>
                  <a:pt x="251627" y="812161"/>
                </a:lnTo>
                <a:lnTo>
                  <a:pt x="293182" y="828322"/>
                </a:lnTo>
                <a:lnTo>
                  <a:pt x="336716" y="840186"/>
                </a:lnTo>
                <a:lnTo>
                  <a:pt x="381969" y="847495"/>
                </a:lnTo>
                <a:lnTo>
                  <a:pt x="428680" y="849989"/>
                </a:lnTo>
                <a:lnTo>
                  <a:pt x="475390" y="847495"/>
                </a:lnTo>
                <a:lnTo>
                  <a:pt x="520643" y="840186"/>
                </a:lnTo>
                <a:lnTo>
                  <a:pt x="564178" y="828322"/>
                </a:lnTo>
                <a:lnTo>
                  <a:pt x="605732" y="812161"/>
                </a:lnTo>
                <a:lnTo>
                  <a:pt x="645045" y="791964"/>
                </a:lnTo>
                <a:lnTo>
                  <a:pt x="681855" y="767989"/>
                </a:lnTo>
                <a:lnTo>
                  <a:pt x="715900" y="740495"/>
                </a:lnTo>
                <a:lnTo>
                  <a:pt x="746919" y="709742"/>
                </a:lnTo>
                <a:lnTo>
                  <a:pt x="774651" y="675990"/>
                </a:lnTo>
                <a:lnTo>
                  <a:pt x="798834" y="639496"/>
                </a:lnTo>
                <a:lnTo>
                  <a:pt x="819206" y="600521"/>
                </a:lnTo>
                <a:lnTo>
                  <a:pt x="835506" y="559325"/>
                </a:lnTo>
                <a:lnTo>
                  <a:pt x="847473" y="516165"/>
                </a:lnTo>
                <a:lnTo>
                  <a:pt x="854845" y="471302"/>
                </a:lnTo>
                <a:lnTo>
                  <a:pt x="857360" y="424994"/>
                </a:lnTo>
                <a:lnTo>
                  <a:pt x="854845" y="378686"/>
                </a:lnTo>
                <a:lnTo>
                  <a:pt x="847473" y="333823"/>
                </a:lnTo>
                <a:lnTo>
                  <a:pt x="835506" y="290663"/>
                </a:lnTo>
                <a:lnTo>
                  <a:pt x="819206" y="249467"/>
                </a:lnTo>
                <a:lnTo>
                  <a:pt x="798834" y="210492"/>
                </a:lnTo>
                <a:lnTo>
                  <a:pt x="774651" y="173998"/>
                </a:lnTo>
                <a:lnTo>
                  <a:pt x="746919" y="140246"/>
                </a:lnTo>
                <a:lnTo>
                  <a:pt x="715900" y="109493"/>
                </a:lnTo>
                <a:lnTo>
                  <a:pt x="681855" y="81999"/>
                </a:lnTo>
                <a:lnTo>
                  <a:pt x="645045" y="58024"/>
                </a:lnTo>
                <a:lnTo>
                  <a:pt x="605732" y="37827"/>
                </a:lnTo>
                <a:lnTo>
                  <a:pt x="564178" y="21666"/>
                </a:lnTo>
                <a:lnTo>
                  <a:pt x="520643" y="9802"/>
                </a:lnTo>
                <a:lnTo>
                  <a:pt x="475390" y="2493"/>
                </a:lnTo>
                <a:lnTo>
                  <a:pt x="428680" y="0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lIns="0" tIns="0" rIns="0" bIns="0" rtlCol="0"/>
          <a:lstStyle/>
          <a:p>
            <a:pPr defTabSz="609554"/>
            <a:endParaRPr sz="496" dirty="0">
              <a:solidFill>
                <a:srgbClr val="003B79"/>
              </a:solidFill>
              <a:latin typeface="Century Gothic" panose="020F0302020204030204"/>
            </a:endParaRP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D278250B-C05B-B44A-97D3-7E38D1BE43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41789" y="1721460"/>
            <a:ext cx="1891165" cy="191107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33" name="object 18">
            <a:extLst>
              <a:ext uri="{FF2B5EF4-FFF2-40B4-BE49-F238E27FC236}">
                <a16:creationId xmlns:a16="http://schemas.microsoft.com/office/drawing/2014/main" id="{EB500B17-8D0E-B744-A617-BCF3318FAE24}"/>
              </a:ext>
            </a:extLst>
          </p:cNvPr>
          <p:cNvSpPr/>
          <p:nvPr/>
        </p:nvSpPr>
        <p:spPr>
          <a:xfrm>
            <a:off x="7927369" y="1366713"/>
            <a:ext cx="720000" cy="720000"/>
          </a:xfrm>
          <a:custGeom>
            <a:avLst/>
            <a:gdLst/>
            <a:ahLst/>
            <a:cxnLst/>
            <a:rect l="l" t="t" r="r" b="b"/>
            <a:pathLst>
              <a:path w="857885" h="850264">
                <a:moveTo>
                  <a:pt x="428680" y="0"/>
                </a:moveTo>
                <a:lnTo>
                  <a:pt x="381969" y="2493"/>
                </a:lnTo>
                <a:lnTo>
                  <a:pt x="336716" y="9802"/>
                </a:lnTo>
                <a:lnTo>
                  <a:pt x="293182" y="21666"/>
                </a:lnTo>
                <a:lnTo>
                  <a:pt x="251627" y="37827"/>
                </a:lnTo>
                <a:lnTo>
                  <a:pt x="212314" y="58024"/>
                </a:lnTo>
                <a:lnTo>
                  <a:pt x="175505" y="81999"/>
                </a:lnTo>
                <a:lnTo>
                  <a:pt x="141459" y="109493"/>
                </a:lnTo>
                <a:lnTo>
                  <a:pt x="110440" y="140246"/>
                </a:lnTo>
                <a:lnTo>
                  <a:pt x="82709" y="173998"/>
                </a:lnTo>
                <a:lnTo>
                  <a:pt x="58526" y="210492"/>
                </a:lnTo>
                <a:lnTo>
                  <a:pt x="38154" y="249467"/>
                </a:lnTo>
                <a:lnTo>
                  <a:pt x="21853" y="290663"/>
                </a:lnTo>
                <a:lnTo>
                  <a:pt x="9887" y="333823"/>
                </a:lnTo>
                <a:lnTo>
                  <a:pt x="2515" y="378686"/>
                </a:lnTo>
                <a:lnTo>
                  <a:pt x="0" y="424994"/>
                </a:lnTo>
                <a:lnTo>
                  <a:pt x="2515" y="471302"/>
                </a:lnTo>
                <a:lnTo>
                  <a:pt x="9887" y="516165"/>
                </a:lnTo>
                <a:lnTo>
                  <a:pt x="21853" y="559325"/>
                </a:lnTo>
                <a:lnTo>
                  <a:pt x="38154" y="600521"/>
                </a:lnTo>
                <a:lnTo>
                  <a:pt x="58526" y="639496"/>
                </a:lnTo>
                <a:lnTo>
                  <a:pt x="82709" y="675990"/>
                </a:lnTo>
                <a:lnTo>
                  <a:pt x="110440" y="709742"/>
                </a:lnTo>
                <a:lnTo>
                  <a:pt x="141459" y="740495"/>
                </a:lnTo>
                <a:lnTo>
                  <a:pt x="175505" y="767989"/>
                </a:lnTo>
                <a:lnTo>
                  <a:pt x="212314" y="791964"/>
                </a:lnTo>
                <a:lnTo>
                  <a:pt x="251627" y="812161"/>
                </a:lnTo>
                <a:lnTo>
                  <a:pt x="293182" y="828322"/>
                </a:lnTo>
                <a:lnTo>
                  <a:pt x="336716" y="840186"/>
                </a:lnTo>
                <a:lnTo>
                  <a:pt x="381969" y="847495"/>
                </a:lnTo>
                <a:lnTo>
                  <a:pt x="428680" y="849989"/>
                </a:lnTo>
                <a:lnTo>
                  <a:pt x="475390" y="847495"/>
                </a:lnTo>
                <a:lnTo>
                  <a:pt x="520643" y="840186"/>
                </a:lnTo>
                <a:lnTo>
                  <a:pt x="564178" y="828322"/>
                </a:lnTo>
                <a:lnTo>
                  <a:pt x="605732" y="812161"/>
                </a:lnTo>
                <a:lnTo>
                  <a:pt x="645045" y="791964"/>
                </a:lnTo>
                <a:lnTo>
                  <a:pt x="681855" y="767989"/>
                </a:lnTo>
                <a:lnTo>
                  <a:pt x="715900" y="740495"/>
                </a:lnTo>
                <a:lnTo>
                  <a:pt x="746919" y="709742"/>
                </a:lnTo>
                <a:lnTo>
                  <a:pt x="774651" y="675990"/>
                </a:lnTo>
                <a:lnTo>
                  <a:pt x="798834" y="639496"/>
                </a:lnTo>
                <a:lnTo>
                  <a:pt x="819206" y="600521"/>
                </a:lnTo>
                <a:lnTo>
                  <a:pt x="835506" y="559325"/>
                </a:lnTo>
                <a:lnTo>
                  <a:pt x="847473" y="516165"/>
                </a:lnTo>
                <a:lnTo>
                  <a:pt x="854845" y="471302"/>
                </a:lnTo>
                <a:lnTo>
                  <a:pt x="857360" y="424994"/>
                </a:lnTo>
                <a:lnTo>
                  <a:pt x="854845" y="378686"/>
                </a:lnTo>
                <a:lnTo>
                  <a:pt x="847473" y="333823"/>
                </a:lnTo>
                <a:lnTo>
                  <a:pt x="835506" y="290663"/>
                </a:lnTo>
                <a:lnTo>
                  <a:pt x="819206" y="249467"/>
                </a:lnTo>
                <a:lnTo>
                  <a:pt x="798834" y="210492"/>
                </a:lnTo>
                <a:lnTo>
                  <a:pt x="774651" y="173998"/>
                </a:lnTo>
                <a:lnTo>
                  <a:pt x="746919" y="140246"/>
                </a:lnTo>
                <a:lnTo>
                  <a:pt x="715900" y="109493"/>
                </a:lnTo>
                <a:lnTo>
                  <a:pt x="681855" y="81999"/>
                </a:lnTo>
                <a:lnTo>
                  <a:pt x="645045" y="58024"/>
                </a:lnTo>
                <a:lnTo>
                  <a:pt x="605732" y="37827"/>
                </a:lnTo>
                <a:lnTo>
                  <a:pt x="564178" y="21666"/>
                </a:lnTo>
                <a:lnTo>
                  <a:pt x="520643" y="9802"/>
                </a:lnTo>
                <a:lnTo>
                  <a:pt x="475390" y="2493"/>
                </a:lnTo>
                <a:lnTo>
                  <a:pt x="428680" y="0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lIns="0" tIns="0" rIns="0" bIns="0" rtlCol="0"/>
          <a:lstStyle/>
          <a:p>
            <a:pPr defTabSz="609554"/>
            <a:endParaRPr sz="496" dirty="0">
              <a:solidFill>
                <a:srgbClr val="003B79"/>
              </a:solidFill>
              <a:latin typeface="Century Gothic" panose="020F030202020403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CB23474-D505-B643-8B4B-101D2A681E04}"/>
              </a:ext>
            </a:extLst>
          </p:cNvPr>
          <p:cNvSpPr txBox="1"/>
          <p:nvPr/>
        </p:nvSpPr>
        <p:spPr>
          <a:xfrm>
            <a:off x="7341789" y="2249998"/>
            <a:ext cx="1891165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54"/>
            <a:r>
              <a:rPr lang="en-US" sz="1867" dirty="0">
                <a:solidFill>
                  <a:srgbClr val="FFFFFF"/>
                </a:solidFill>
                <a:latin typeface="Century Gothic" panose="020F0302020204030204"/>
              </a:rPr>
              <a:t>OUR </a:t>
            </a:r>
          </a:p>
          <a:p>
            <a:pPr algn="ctr" defTabSz="609554"/>
            <a:r>
              <a:rPr lang="en-US" sz="1867" dirty="0">
                <a:solidFill>
                  <a:srgbClr val="FFFFFF"/>
                </a:solidFill>
                <a:latin typeface="Century Gothic" panose="020F0302020204030204"/>
              </a:rPr>
              <a:t>VISION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F9B08BD-920F-4D49-8DDA-CAFE55EB0886}"/>
              </a:ext>
            </a:extLst>
          </p:cNvPr>
          <p:cNvCxnSpPr>
            <a:cxnSpLocks/>
          </p:cNvCxnSpPr>
          <p:nvPr/>
        </p:nvCxnSpPr>
        <p:spPr>
          <a:xfrm>
            <a:off x="8053771" y="3034349"/>
            <a:ext cx="46719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E4637B02-83D5-0D48-88BF-9950218EAB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14051" y="1482116"/>
            <a:ext cx="546636" cy="505380"/>
          </a:xfrm>
          <a:prstGeom prst="rect">
            <a:avLst/>
          </a:prstGeom>
        </p:spPr>
      </p:pic>
      <p:pic>
        <p:nvPicPr>
          <p:cNvPr id="23" name="Graphic 12">
            <a:extLst>
              <a:ext uri="{FF2B5EF4-FFF2-40B4-BE49-F238E27FC236}">
                <a16:creationId xmlns:a16="http://schemas.microsoft.com/office/drawing/2014/main" id="{D25DB382-893C-104E-A5C5-1A726FA578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29954" y="1498996"/>
            <a:ext cx="552073" cy="48505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A05D-7D62-8D4D-AF9C-3DD3316D51C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9598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A05D-7D62-8D4D-AF9C-3DD3316D51C7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79" name="Group 78"/>
          <p:cNvGrpSpPr/>
          <p:nvPr/>
        </p:nvGrpSpPr>
        <p:grpSpPr>
          <a:xfrm>
            <a:off x="1720218" y="1061594"/>
            <a:ext cx="8919716" cy="5394362"/>
            <a:chOff x="630445" y="783066"/>
            <a:chExt cx="7666378" cy="5693093"/>
          </a:xfrm>
        </p:grpSpPr>
        <p:sp>
          <p:nvSpPr>
            <p:cNvPr id="42" name="TextBox 41"/>
            <p:cNvSpPr txBox="1"/>
            <p:nvPr/>
          </p:nvSpPr>
          <p:spPr>
            <a:xfrm>
              <a:off x="1222880" y="790953"/>
              <a:ext cx="2311169" cy="324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400" b="1" dirty="0">
                  <a:solidFill>
                    <a:srgbClr val="003366"/>
                  </a:solidFill>
                </a:rPr>
                <a:t>Tactical Analytics (CAATs)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405297" y="783066"/>
              <a:ext cx="2225560" cy="324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400" b="1" dirty="0">
                  <a:solidFill>
                    <a:srgbClr val="003366"/>
                  </a:solidFill>
                </a:rPr>
                <a:t>Active Analytics (Analysis)</a:t>
              </a: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2811996" y="1198043"/>
              <a:ext cx="899795" cy="899795"/>
              <a:chOff x="2484376" y="0"/>
              <a:chExt cx="612000" cy="612000"/>
            </a:xfrm>
          </p:grpSpPr>
          <p:sp>
            <p:nvSpPr>
              <p:cNvPr id="45" name="Oval 44"/>
              <p:cNvSpPr/>
              <p:nvPr/>
            </p:nvSpPr>
            <p:spPr bwMode="ltGray">
              <a:xfrm>
                <a:off x="2484376" y="0"/>
                <a:ext cx="612000" cy="612000"/>
              </a:xfrm>
              <a:prstGeom prst="ellipse">
                <a:avLst/>
              </a:prstGeom>
              <a:solidFill>
                <a:schemeClr val="tx2"/>
              </a:solidFill>
              <a:ln w="3175">
                <a:solidFill>
                  <a:schemeClr val="tx2"/>
                </a:solidFill>
              </a:ln>
              <a:scene3d>
                <a:camera prst="orthographicFront"/>
                <a:lightRig rig="threePt" dir="t"/>
              </a:scene3d>
              <a:sp3d>
                <a:bevelT prst="slop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ZA" dirty="0"/>
              </a:p>
            </p:txBody>
          </p:sp>
          <p:sp>
            <p:nvSpPr>
              <p:cNvPr id="46" name="Freeform 45"/>
              <p:cNvSpPr>
                <a:spLocks noEditPoints="1"/>
              </p:cNvSpPr>
              <p:nvPr/>
            </p:nvSpPr>
            <p:spPr bwMode="auto">
              <a:xfrm>
                <a:off x="2567458" y="90505"/>
                <a:ext cx="445836" cy="433721"/>
              </a:xfrm>
              <a:custGeom>
                <a:avLst/>
                <a:gdLst>
                  <a:gd name="T0" fmla="*/ 316 w 368"/>
                  <a:gd name="T1" fmla="*/ 158 h 358"/>
                  <a:gd name="T2" fmla="*/ 258 w 368"/>
                  <a:gd name="T3" fmla="*/ 134 h 358"/>
                  <a:gd name="T4" fmla="*/ 214 w 368"/>
                  <a:gd name="T5" fmla="*/ 110 h 358"/>
                  <a:gd name="T6" fmla="*/ 202 w 368"/>
                  <a:gd name="T7" fmla="*/ 70 h 358"/>
                  <a:gd name="T8" fmla="*/ 220 w 368"/>
                  <a:gd name="T9" fmla="*/ 56 h 358"/>
                  <a:gd name="T10" fmla="*/ 226 w 368"/>
                  <a:gd name="T11" fmla="*/ 36 h 358"/>
                  <a:gd name="T12" fmla="*/ 216 w 368"/>
                  <a:gd name="T13" fmla="*/ 12 h 358"/>
                  <a:gd name="T14" fmla="*/ 198 w 368"/>
                  <a:gd name="T15" fmla="*/ 2 h 358"/>
                  <a:gd name="T16" fmla="*/ 176 w 368"/>
                  <a:gd name="T17" fmla="*/ 4 h 358"/>
                  <a:gd name="T18" fmla="*/ 160 w 368"/>
                  <a:gd name="T19" fmla="*/ 16 h 358"/>
                  <a:gd name="T20" fmla="*/ 154 w 368"/>
                  <a:gd name="T21" fmla="*/ 36 h 358"/>
                  <a:gd name="T22" fmla="*/ 164 w 368"/>
                  <a:gd name="T23" fmla="*/ 62 h 358"/>
                  <a:gd name="T24" fmla="*/ 182 w 368"/>
                  <a:gd name="T25" fmla="*/ 72 h 358"/>
                  <a:gd name="T26" fmla="*/ 208 w 368"/>
                  <a:gd name="T27" fmla="*/ 134 h 358"/>
                  <a:gd name="T28" fmla="*/ 254 w 368"/>
                  <a:gd name="T29" fmla="*/ 154 h 358"/>
                  <a:gd name="T30" fmla="*/ 322 w 368"/>
                  <a:gd name="T31" fmla="*/ 190 h 358"/>
                  <a:gd name="T32" fmla="*/ 346 w 368"/>
                  <a:gd name="T33" fmla="*/ 234 h 358"/>
                  <a:gd name="T34" fmla="*/ 332 w 368"/>
                  <a:gd name="T35" fmla="*/ 298 h 358"/>
                  <a:gd name="T36" fmla="*/ 294 w 368"/>
                  <a:gd name="T37" fmla="*/ 330 h 358"/>
                  <a:gd name="T38" fmla="*/ 244 w 368"/>
                  <a:gd name="T39" fmla="*/ 336 h 358"/>
                  <a:gd name="T40" fmla="*/ 180 w 368"/>
                  <a:gd name="T41" fmla="*/ 294 h 358"/>
                  <a:gd name="T42" fmla="*/ 200 w 368"/>
                  <a:gd name="T43" fmla="*/ 252 h 358"/>
                  <a:gd name="T44" fmla="*/ 194 w 368"/>
                  <a:gd name="T45" fmla="*/ 200 h 358"/>
                  <a:gd name="T46" fmla="*/ 132 w 368"/>
                  <a:gd name="T47" fmla="*/ 130 h 358"/>
                  <a:gd name="T48" fmla="*/ 118 w 368"/>
                  <a:gd name="T49" fmla="*/ 130 h 358"/>
                  <a:gd name="T50" fmla="*/ 84 w 368"/>
                  <a:gd name="T51" fmla="*/ 152 h 358"/>
                  <a:gd name="T52" fmla="*/ 80 w 368"/>
                  <a:gd name="T53" fmla="*/ 164 h 358"/>
                  <a:gd name="T54" fmla="*/ 90 w 368"/>
                  <a:gd name="T55" fmla="*/ 180 h 358"/>
                  <a:gd name="T56" fmla="*/ 108 w 368"/>
                  <a:gd name="T57" fmla="*/ 176 h 358"/>
                  <a:gd name="T58" fmla="*/ 114 w 368"/>
                  <a:gd name="T59" fmla="*/ 164 h 358"/>
                  <a:gd name="T60" fmla="*/ 160 w 368"/>
                  <a:gd name="T61" fmla="*/ 184 h 358"/>
                  <a:gd name="T62" fmla="*/ 180 w 368"/>
                  <a:gd name="T63" fmla="*/ 236 h 358"/>
                  <a:gd name="T64" fmla="*/ 168 w 368"/>
                  <a:gd name="T65" fmla="*/ 276 h 358"/>
                  <a:gd name="T66" fmla="*/ 136 w 368"/>
                  <a:gd name="T67" fmla="*/ 302 h 358"/>
                  <a:gd name="T68" fmla="*/ 82 w 368"/>
                  <a:gd name="T69" fmla="*/ 302 h 358"/>
                  <a:gd name="T70" fmla="*/ 36 w 368"/>
                  <a:gd name="T71" fmla="*/ 240 h 358"/>
                  <a:gd name="T72" fmla="*/ 44 w 368"/>
                  <a:gd name="T73" fmla="*/ 240 h 358"/>
                  <a:gd name="T74" fmla="*/ 54 w 368"/>
                  <a:gd name="T75" fmla="*/ 224 h 358"/>
                  <a:gd name="T76" fmla="*/ 44 w 368"/>
                  <a:gd name="T77" fmla="*/ 208 h 358"/>
                  <a:gd name="T78" fmla="*/ 26 w 368"/>
                  <a:gd name="T79" fmla="*/ 212 h 358"/>
                  <a:gd name="T80" fmla="*/ 2 w 368"/>
                  <a:gd name="T81" fmla="*/ 246 h 358"/>
                  <a:gd name="T82" fmla="*/ 2 w 368"/>
                  <a:gd name="T83" fmla="*/ 260 h 358"/>
                  <a:gd name="T84" fmla="*/ 74 w 368"/>
                  <a:gd name="T85" fmla="*/ 320 h 358"/>
                  <a:gd name="T86" fmla="*/ 124 w 368"/>
                  <a:gd name="T87" fmla="*/ 326 h 358"/>
                  <a:gd name="T88" fmla="*/ 186 w 368"/>
                  <a:gd name="T89" fmla="*/ 326 h 358"/>
                  <a:gd name="T90" fmla="*/ 240 w 368"/>
                  <a:gd name="T91" fmla="*/ 356 h 358"/>
                  <a:gd name="T92" fmla="*/ 302 w 368"/>
                  <a:gd name="T93" fmla="*/ 350 h 358"/>
                  <a:gd name="T94" fmla="*/ 350 w 368"/>
                  <a:gd name="T95" fmla="*/ 310 h 358"/>
                  <a:gd name="T96" fmla="*/ 366 w 368"/>
                  <a:gd name="T97" fmla="*/ 230 h 358"/>
                  <a:gd name="T98" fmla="*/ 336 w 368"/>
                  <a:gd name="T99" fmla="*/ 176 h 358"/>
                  <a:gd name="T100" fmla="*/ 178 w 368"/>
                  <a:gd name="T101" fmla="*/ 36 h 358"/>
                  <a:gd name="T102" fmla="*/ 182 w 368"/>
                  <a:gd name="T103" fmla="*/ 28 h 358"/>
                  <a:gd name="T104" fmla="*/ 196 w 368"/>
                  <a:gd name="T105" fmla="*/ 26 h 358"/>
                  <a:gd name="T106" fmla="*/ 202 w 368"/>
                  <a:gd name="T107" fmla="*/ 36 h 358"/>
                  <a:gd name="T108" fmla="*/ 198 w 368"/>
                  <a:gd name="T109" fmla="*/ 46 h 358"/>
                  <a:gd name="T110" fmla="*/ 182 w 368"/>
                  <a:gd name="T111" fmla="*/ 46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68" h="358">
                    <a:moveTo>
                      <a:pt x="336" y="176"/>
                    </a:moveTo>
                    <a:lnTo>
                      <a:pt x="336" y="176"/>
                    </a:lnTo>
                    <a:lnTo>
                      <a:pt x="326" y="166"/>
                    </a:lnTo>
                    <a:lnTo>
                      <a:pt x="316" y="158"/>
                    </a:lnTo>
                    <a:lnTo>
                      <a:pt x="296" y="148"/>
                    </a:lnTo>
                    <a:lnTo>
                      <a:pt x="276" y="140"/>
                    </a:lnTo>
                    <a:lnTo>
                      <a:pt x="258" y="134"/>
                    </a:lnTo>
                    <a:lnTo>
                      <a:pt x="258" y="134"/>
                    </a:lnTo>
                    <a:lnTo>
                      <a:pt x="238" y="128"/>
                    </a:lnTo>
                    <a:lnTo>
                      <a:pt x="230" y="124"/>
                    </a:lnTo>
                    <a:lnTo>
                      <a:pt x="222" y="118"/>
                    </a:lnTo>
                    <a:lnTo>
                      <a:pt x="214" y="110"/>
                    </a:lnTo>
                    <a:lnTo>
                      <a:pt x="210" y="100"/>
                    </a:lnTo>
                    <a:lnTo>
                      <a:pt x="206" y="88"/>
                    </a:lnTo>
                    <a:lnTo>
                      <a:pt x="202" y="70"/>
                    </a:lnTo>
                    <a:lnTo>
                      <a:pt x="202" y="70"/>
                    </a:lnTo>
                    <a:lnTo>
                      <a:pt x="210" y="68"/>
                    </a:lnTo>
                    <a:lnTo>
                      <a:pt x="216" y="62"/>
                    </a:lnTo>
                    <a:lnTo>
                      <a:pt x="216" y="62"/>
                    </a:lnTo>
                    <a:lnTo>
                      <a:pt x="220" y="56"/>
                    </a:lnTo>
                    <a:lnTo>
                      <a:pt x="224" y="50"/>
                    </a:lnTo>
                    <a:lnTo>
                      <a:pt x="226" y="44"/>
                    </a:lnTo>
                    <a:lnTo>
                      <a:pt x="226" y="36"/>
                    </a:lnTo>
                    <a:lnTo>
                      <a:pt x="226" y="36"/>
                    </a:lnTo>
                    <a:lnTo>
                      <a:pt x="226" y="30"/>
                    </a:lnTo>
                    <a:lnTo>
                      <a:pt x="224" y="22"/>
                    </a:lnTo>
                    <a:lnTo>
                      <a:pt x="220" y="16"/>
                    </a:lnTo>
                    <a:lnTo>
                      <a:pt x="216" y="12"/>
                    </a:lnTo>
                    <a:lnTo>
                      <a:pt x="216" y="12"/>
                    </a:lnTo>
                    <a:lnTo>
                      <a:pt x="210" y="6"/>
                    </a:lnTo>
                    <a:lnTo>
                      <a:pt x="204" y="4"/>
                    </a:lnTo>
                    <a:lnTo>
                      <a:pt x="198" y="2"/>
                    </a:lnTo>
                    <a:lnTo>
                      <a:pt x="190" y="0"/>
                    </a:lnTo>
                    <a:lnTo>
                      <a:pt x="190" y="0"/>
                    </a:lnTo>
                    <a:lnTo>
                      <a:pt x="184" y="2"/>
                    </a:lnTo>
                    <a:lnTo>
                      <a:pt x="176" y="4"/>
                    </a:lnTo>
                    <a:lnTo>
                      <a:pt x="170" y="6"/>
                    </a:lnTo>
                    <a:lnTo>
                      <a:pt x="164" y="12"/>
                    </a:lnTo>
                    <a:lnTo>
                      <a:pt x="164" y="12"/>
                    </a:lnTo>
                    <a:lnTo>
                      <a:pt x="160" y="16"/>
                    </a:lnTo>
                    <a:lnTo>
                      <a:pt x="158" y="22"/>
                    </a:lnTo>
                    <a:lnTo>
                      <a:pt x="156" y="30"/>
                    </a:lnTo>
                    <a:lnTo>
                      <a:pt x="154" y="36"/>
                    </a:lnTo>
                    <a:lnTo>
                      <a:pt x="154" y="36"/>
                    </a:lnTo>
                    <a:lnTo>
                      <a:pt x="156" y="44"/>
                    </a:lnTo>
                    <a:lnTo>
                      <a:pt x="158" y="50"/>
                    </a:lnTo>
                    <a:lnTo>
                      <a:pt x="160" y="56"/>
                    </a:lnTo>
                    <a:lnTo>
                      <a:pt x="164" y="62"/>
                    </a:lnTo>
                    <a:lnTo>
                      <a:pt x="164" y="62"/>
                    </a:lnTo>
                    <a:lnTo>
                      <a:pt x="172" y="68"/>
                    </a:lnTo>
                    <a:lnTo>
                      <a:pt x="182" y="72"/>
                    </a:lnTo>
                    <a:lnTo>
                      <a:pt x="182" y="72"/>
                    </a:lnTo>
                    <a:lnTo>
                      <a:pt x="186" y="94"/>
                    </a:lnTo>
                    <a:lnTo>
                      <a:pt x="192" y="110"/>
                    </a:lnTo>
                    <a:lnTo>
                      <a:pt x="200" y="124"/>
                    </a:lnTo>
                    <a:lnTo>
                      <a:pt x="208" y="134"/>
                    </a:lnTo>
                    <a:lnTo>
                      <a:pt x="218" y="140"/>
                    </a:lnTo>
                    <a:lnTo>
                      <a:pt x="230" y="146"/>
                    </a:lnTo>
                    <a:lnTo>
                      <a:pt x="254" y="154"/>
                    </a:lnTo>
                    <a:lnTo>
                      <a:pt x="254" y="154"/>
                    </a:lnTo>
                    <a:lnTo>
                      <a:pt x="270" y="158"/>
                    </a:lnTo>
                    <a:lnTo>
                      <a:pt x="286" y="166"/>
                    </a:lnTo>
                    <a:lnTo>
                      <a:pt x="304" y="174"/>
                    </a:lnTo>
                    <a:lnTo>
                      <a:pt x="322" y="190"/>
                    </a:lnTo>
                    <a:lnTo>
                      <a:pt x="322" y="190"/>
                    </a:lnTo>
                    <a:lnTo>
                      <a:pt x="332" y="202"/>
                    </a:lnTo>
                    <a:lnTo>
                      <a:pt x="340" y="218"/>
                    </a:lnTo>
                    <a:lnTo>
                      <a:pt x="346" y="234"/>
                    </a:lnTo>
                    <a:lnTo>
                      <a:pt x="348" y="250"/>
                    </a:lnTo>
                    <a:lnTo>
                      <a:pt x="346" y="268"/>
                    </a:lnTo>
                    <a:lnTo>
                      <a:pt x="340" y="284"/>
                    </a:lnTo>
                    <a:lnTo>
                      <a:pt x="332" y="298"/>
                    </a:lnTo>
                    <a:lnTo>
                      <a:pt x="322" y="312"/>
                    </a:lnTo>
                    <a:lnTo>
                      <a:pt x="322" y="312"/>
                    </a:lnTo>
                    <a:lnTo>
                      <a:pt x="308" y="322"/>
                    </a:lnTo>
                    <a:lnTo>
                      <a:pt x="294" y="330"/>
                    </a:lnTo>
                    <a:lnTo>
                      <a:pt x="278" y="336"/>
                    </a:lnTo>
                    <a:lnTo>
                      <a:pt x="260" y="338"/>
                    </a:lnTo>
                    <a:lnTo>
                      <a:pt x="260" y="338"/>
                    </a:lnTo>
                    <a:lnTo>
                      <a:pt x="244" y="336"/>
                    </a:lnTo>
                    <a:lnTo>
                      <a:pt x="228" y="330"/>
                    </a:lnTo>
                    <a:lnTo>
                      <a:pt x="212" y="322"/>
                    </a:lnTo>
                    <a:lnTo>
                      <a:pt x="200" y="312"/>
                    </a:lnTo>
                    <a:lnTo>
                      <a:pt x="180" y="294"/>
                    </a:lnTo>
                    <a:lnTo>
                      <a:pt x="180" y="294"/>
                    </a:lnTo>
                    <a:lnTo>
                      <a:pt x="188" y="280"/>
                    </a:lnTo>
                    <a:lnTo>
                      <a:pt x="196" y="266"/>
                    </a:lnTo>
                    <a:lnTo>
                      <a:pt x="200" y="252"/>
                    </a:lnTo>
                    <a:lnTo>
                      <a:pt x="200" y="236"/>
                    </a:lnTo>
                    <a:lnTo>
                      <a:pt x="200" y="236"/>
                    </a:lnTo>
                    <a:lnTo>
                      <a:pt x="198" y="218"/>
                    </a:lnTo>
                    <a:lnTo>
                      <a:pt x="194" y="200"/>
                    </a:lnTo>
                    <a:lnTo>
                      <a:pt x="186" y="184"/>
                    </a:lnTo>
                    <a:lnTo>
                      <a:pt x="174" y="170"/>
                    </a:lnTo>
                    <a:lnTo>
                      <a:pt x="132" y="130"/>
                    </a:lnTo>
                    <a:lnTo>
                      <a:pt x="132" y="130"/>
                    </a:lnTo>
                    <a:lnTo>
                      <a:pt x="128" y="128"/>
                    </a:lnTo>
                    <a:lnTo>
                      <a:pt x="126" y="126"/>
                    </a:lnTo>
                    <a:lnTo>
                      <a:pt x="122" y="128"/>
                    </a:lnTo>
                    <a:lnTo>
                      <a:pt x="118" y="130"/>
                    </a:lnTo>
                    <a:lnTo>
                      <a:pt x="98" y="148"/>
                    </a:lnTo>
                    <a:lnTo>
                      <a:pt x="98" y="148"/>
                    </a:lnTo>
                    <a:lnTo>
                      <a:pt x="92" y="148"/>
                    </a:lnTo>
                    <a:lnTo>
                      <a:pt x="84" y="152"/>
                    </a:lnTo>
                    <a:lnTo>
                      <a:pt x="84" y="152"/>
                    </a:lnTo>
                    <a:lnTo>
                      <a:pt x="80" y="158"/>
                    </a:lnTo>
                    <a:lnTo>
                      <a:pt x="80" y="164"/>
                    </a:lnTo>
                    <a:lnTo>
                      <a:pt x="80" y="164"/>
                    </a:lnTo>
                    <a:lnTo>
                      <a:pt x="80" y="172"/>
                    </a:lnTo>
                    <a:lnTo>
                      <a:pt x="84" y="176"/>
                    </a:lnTo>
                    <a:lnTo>
                      <a:pt x="84" y="176"/>
                    </a:lnTo>
                    <a:lnTo>
                      <a:pt x="90" y="180"/>
                    </a:lnTo>
                    <a:lnTo>
                      <a:pt x="96" y="182"/>
                    </a:lnTo>
                    <a:lnTo>
                      <a:pt x="96" y="182"/>
                    </a:lnTo>
                    <a:lnTo>
                      <a:pt x="104" y="180"/>
                    </a:lnTo>
                    <a:lnTo>
                      <a:pt x="108" y="176"/>
                    </a:lnTo>
                    <a:lnTo>
                      <a:pt x="108" y="176"/>
                    </a:lnTo>
                    <a:lnTo>
                      <a:pt x="112" y="172"/>
                    </a:lnTo>
                    <a:lnTo>
                      <a:pt x="114" y="164"/>
                    </a:lnTo>
                    <a:lnTo>
                      <a:pt x="114" y="164"/>
                    </a:lnTo>
                    <a:lnTo>
                      <a:pt x="114" y="162"/>
                    </a:lnTo>
                    <a:lnTo>
                      <a:pt x="126" y="150"/>
                    </a:lnTo>
                    <a:lnTo>
                      <a:pt x="160" y="184"/>
                    </a:lnTo>
                    <a:lnTo>
                      <a:pt x="160" y="184"/>
                    </a:lnTo>
                    <a:lnTo>
                      <a:pt x="168" y="196"/>
                    </a:lnTo>
                    <a:lnTo>
                      <a:pt x="174" y="208"/>
                    </a:lnTo>
                    <a:lnTo>
                      <a:pt x="180" y="222"/>
                    </a:lnTo>
                    <a:lnTo>
                      <a:pt x="180" y="236"/>
                    </a:lnTo>
                    <a:lnTo>
                      <a:pt x="180" y="236"/>
                    </a:lnTo>
                    <a:lnTo>
                      <a:pt x="180" y="250"/>
                    </a:lnTo>
                    <a:lnTo>
                      <a:pt x="174" y="264"/>
                    </a:lnTo>
                    <a:lnTo>
                      <a:pt x="168" y="276"/>
                    </a:lnTo>
                    <a:lnTo>
                      <a:pt x="160" y="286"/>
                    </a:lnTo>
                    <a:lnTo>
                      <a:pt x="160" y="286"/>
                    </a:lnTo>
                    <a:lnTo>
                      <a:pt x="148" y="296"/>
                    </a:lnTo>
                    <a:lnTo>
                      <a:pt x="136" y="302"/>
                    </a:lnTo>
                    <a:lnTo>
                      <a:pt x="122" y="306"/>
                    </a:lnTo>
                    <a:lnTo>
                      <a:pt x="108" y="308"/>
                    </a:lnTo>
                    <a:lnTo>
                      <a:pt x="94" y="306"/>
                    </a:lnTo>
                    <a:lnTo>
                      <a:pt x="82" y="302"/>
                    </a:lnTo>
                    <a:lnTo>
                      <a:pt x="68" y="296"/>
                    </a:lnTo>
                    <a:lnTo>
                      <a:pt x="58" y="286"/>
                    </a:lnTo>
                    <a:lnTo>
                      <a:pt x="24" y="252"/>
                    </a:lnTo>
                    <a:lnTo>
                      <a:pt x="36" y="240"/>
                    </a:lnTo>
                    <a:lnTo>
                      <a:pt x="36" y="240"/>
                    </a:lnTo>
                    <a:lnTo>
                      <a:pt x="38" y="240"/>
                    </a:lnTo>
                    <a:lnTo>
                      <a:pt x="38" y="240"/>
                    </a:lnTo>
                    <a:lnTo>
                      <a:pt x="44" y="240"/>
                    </a:lnTo>
                    <a:lnTo>
                      <a:pt x="50" y="236"/>
                    </a:lnTo>
                    <a:lnTo>
                      <a:pt x="50" y="236"/>
                    </a:lnTo>
                    <a:lnTo>
                      <a:pt x="54" y="230"/>
                    </a:lnTo>
                    <a:lnTo>
                      <a:pt x="54" y="224"/>
                    </a:lnTo>
                    <a:lnTo>
                      <a:pt x="54" y="218"/>
                    </a:lnTo>
                    <a:lnTo>
                      <a:pt x="50" y="212"/>
                    </a:lnTo>
                    <a:lnTo>
                      <a:pt x="50" y="212"/>
                    </a:lnTo>
                    <a:lnTo>
                      <a:pt x="44" y="208"/>
                    </a:lnTo>
                    <a:lnTo>
                      <a:pt x="38" y="206"/>
                    </a:lnTo>
                    <a:lnTo>
                      <a:pt x="32" y="208"/>
                    </a:lnTo>
                    <a:lnTo>
                      <a:pt x="26" y="212"/>
                    </a:lnTo>
                    <a:lnTo>
                      <a:pt x="26" y="212"/>
                    </a:lnTo>
                    <a:lnTo>
                      <a:pt x="22" y="218"/>
                    </a:lnTo>
                    <a:lnTo>
                      <a:pt x="22" y="226"/>
                    </a:lnTo>
                    <a:lnTo>
                      <a:pt x="2" y="246"/>
                    </a:lnTo>
                    <a:lnTo>
                      <a:pt x="2" y="246"/>
                    </a:lnTo>
                    <a:lnTo>
                      <a:pt x="0" y="248"/>
                    </a:lnTo>
                    <a:lnTo>
                      <a:pt x="0" y="252"/>
                    </a:lnTo>
                    <a:lnTo>
                      <a:pt x="0" y="256"/>
                    </a:lnTo>
                    <a:lnTo>
                      <a:pt x="2" y="260"/>
                    </a:lnTo>
                    <a:lnTo>
                      <a:pt x="44" y="300"/>
                    </a:lnTo>
                    <a:lnTo>
                      <a:pt x="44" y="300"/>
                    </a:lnTo>
                    <a:lnTo>
                      <a:pt x="58" y="312"/>
                    </a:lnTo>
                    <a:lnTo>
                      <a:pt x="74" y="320"/>
                    </a:lnTo>
                    <a:lnTo>
                      <a:pt x="90" y="326"/>
                    </a:lnTo>
                    <a:lnTo>
                      <a:pt x="108" y="328"/>
                    </a:lnTo>
                    <a:lnTo>
                      <a:pt x="108" y="328"/>
                    </a:lnTo>
                    <a:lnTo>
                      <a:pt x="124" y="326"/>
                    </a:lnTo>
                    <a:lnTo>
                      <a:pt x="138" y="322"/>
                    </a:lnTo>
                    <a:lnTo>
                      <a:pt x="152" y="316"/>
                    </a:lnTo>
                    <a:lnTo>
                      <a:pt x="166" y="308"/>
                    </a:lnTo>
                    <a:lnTo>
                      <a:pt x="186" y="326"/>
                    </a:lnTo>
                    <a:lnTo>
                      <a:pt x="186" y="326"/>
                    </a:lnTo>
                    <a:lnTo>
                      <a:pt x="202" y="340"/>
                    </a:lnTo>
                    <a:lnTo>
                      <a:pt x="220" y="350"/>
                    </a:lnTo>
                    <a:lnTo>
                      <a:pt x="240" y="356"/>
                    </a:lnTo>
                    <a:lnTo>
                      <a:pt x="260" y="358"/>
                    </a:lnTo>
                    <a:lnTo>
                      <a:pt x="260" y="358"/>
                    </a:lnTo>
                    <a:lnTo>
                      <a:pt x="282" y="356"/>
                    </a:lnTo>
                    <a:lnTo>
                      <a:pt x="302" y="350"/>
                    </a:lnTo>
                    <a:lnTo>
                      <a:pt x="320" y="340"/>
                    </a:lnTo>
                    <a:lnTo>
                      <a:pt x="336" y="326"/>
                    </a:lnTo>
                    <a:lnTo>
                      <a:pt x="336" y="326"/>
                    </a:lnTo>
                    <a:lnTo>
                      <a:pt x="350" y="310"/>
                    </a:lnTo>
                    <a:lnTo>
                      <a:pt x="360" y="290"/>
                    </a:lnTo>
                    <a:lnTo>
                      <a:pt x="366" y="272"/>
                    </a:lnTo>
                    <a:lnTo>
                      <a:pt x="368" y="250"/>
                    </a:lnTo>
                    <a:lnTo>
                      <a:pt x="366" y="230"/>
                    </a:lnTo>
                    <a:lnTo>
                      <a:pt x="360" y="210"/>
                    </a:lnTo>
                    <a:lnTo>
                      <a:pt x="350" y="192"/>
                    </a:lnTo>
                    <a:lnTo>
                      <a:pt x="336" y="176"/>
                    </a:lnTo>
                    <a:lnTo>
                      <a:pt x="336" y="176"/>
                    </a:lnTo>
                    <a:close/>
                    <a:moveTo>
                      <a:pt x="182" y="46"/>
                    </a:moveTo>
                    <a:lnTo>
                      <a:pt x="182" y="46"/>
                    </a:lnTo>
                    <a:lnTo>
                      <a:pt x="180" y="42"/>
                    </a:lnTo>
                    <a:lnTo>
                      <a:pt x="178" y="36"/>
                    </a:lnTo>
                    <a:lnTo>
                      <a:pt x="178" y="36"/>
                    </a:lnTo>
                    <a:lnTo>
                      <a:pt x="180" y="32"/>
                    </a:lnTo>
                    <a:lnTo>
                      <a:pt x="182" y="28"/>
                    </a:lnTo>
                    <a:lnTo>
                      <a:pt x="182" y="28"/>
                    </a:lnTo>
                    <a:lnTo>
                      <a:pt x="186" y="26"/>
                    </a:lnTo>
                    <a:lnTo>
                      <a:pt x="190" y="24"/>
                    </a:lnTo>
                    <a:lnTo>
                      <a:pt x="190" y="24"/>
                    </a:lnTo>
                    <a:lnTo>
                      <a:pt x="196" y="26"/>
                    </a:lnTo>
                    <a:lnTo>
                      <a:pt x="198" y="28"/>
                    </a:lnTo>
                    <a:lnTo>
                      <a:pt x="198" y="28"/>
                    </a:lnTo>
                    <a:lnTo>
                      <a:pt x="202" y="32"/>
                    </a:lnTo>
                    <a:lnTo>
                      <a:pt x="202" y="36"/>
                    </a:lnTo>
                    <a:lnTo>
                      <a:pt x="202" y="36"/>
                    </a:lnTo>
                    <a:lnTo>
                      <a:pt x="202" y="42"/>
                    </a:lnTo>
                    <a:lnTo>
                      <a:pt x="198" y="46"/>
                    </a:lnTo>
                    <a:lnTo>
                      <a:pt x="198" y="46"/>
                    </a:lnTo>
                    <a:lnTo>
                      <a:pt x="194" y="48"/>
                    </a:lnTo>
                    <a:lnTo>
                      <a:pt x="190" y="48"/>
                    </a:lnTo>
                    <a:lnTo>
                      <a:pt x="186" y="48"/>
                    </a:lnTo>
                    <a:lnTo>
                      <a:pt x="182" y="46"/>
                    </a:lnTo>
                    <a:lnTo>
                      <a:pt x="182" y="4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dirty="0"/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968591" y="1198678"/>
              <a:ext cx="899795" cy="899795"/>
              <a:chOff x="396144" y="0"/>
              <a:chExt cx="612000" cy="612000"/>
            </a:xfrm>
          </p:grpSpPr>
          <p:sp>
            <p:nvSpPr>
              <p:cNvPr id="48" name="Oval 47"/>
              <p:cNvSpPr/>
              <p:nvPr/>
            </p:nvSpPr>
            <p:spPr bwMode="ltGray">
              <a:xfrm>
                <a:off x="396144" y="0"/>
                <a:ext cx="612000" cy="612000"/>
              </a:xfrm>
              <a:prstGeom prst="ellipse">
                <a:avLst/>
              </a:prstGeom>
              <a:solidFill>
                <a:schemeClr val="tx2"/>
              </a:solidFill>
              <a:ln w="3175">
                <a:solidFill>
                  <a:schemeClr val="tx2"/>
                </a:solidFill>
              </a:ln>
              <a:scene3d>
                <a:camera prst="orthographicFront"/>
                <a:lightRig rig="threePt" dir="t"/>
              </a:scene3d>
              <a:sp3d>
                <a:bevelT prst="slop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ZA" dirty="0"/>
              </a:p>
            </p:txBody>
          </p:sp>
          <p:sp>
            <p:nvSpPr>
              <p:cNvPr id="49" name="Freeform 48"/>
              <p:cNvSpPr>
                <a:spLocks noEditPoints="1"/>
              </p:cNvSpPr>
              <p:nvPr/>
            </p:nvSpPr>
            <p:spPr bwMode="auto">
              <a:xfrm>
                <a:off x="505729" y="98061"/>
                <a:ext cx="392831" cy="392831"/>
              </a:xfrm>
              <a:custGeom>
                <a:avLst/>
                <a:gdLst>
                  <a:gd name="T0" fmla="*/ 190 w 324"/>
                  <a:gd name="T1" fmla="*/ 0 h 324"/>
                  <a:gd name="T2" fmla="*/ 134 w 324"/>
                  <a:gd name="T3" fmla="*/ 20 h 324"/>
                  <a:gd name="T4" fmla="*/ 90 w 324"/>
                  <a:gd name="T5" fmla="*/ 74 h 324"/>
                  <a:gd name="T6" fmla="*/ 82 w 324"/>
                  <a:gd name="T7" fmla="*/ 120 h 324"/>
                  <a:gd name="T8" fmla="*/ 84 w 324"/>
                  <a:gd name="T9" fmla="*/ 146 h 324"/>
                  <a:gd name="T10" fmla="*/ 118 w 324"/>
                  <a:gd name="T11" fmla="*/ 206 h 324"/>
                  <a:gd name="T12" fmla="*/ 178 w 324"/>
                  <a:gd name="T13" fmla="*/ 240 h 324"/>
                  <a:gd name="T14" fmla="*/ 202 w 324"/>
                  <a:gd name="T15" fmla="*/ 242 h 324"/>
                  <a:gd name="T16" fmla="*/ 250 w 324"/>
                  <a:gd name="T17" fmla="*/ 232 h 324"/>
                  <a:gd name="T18" fmla="*/ 304 w 324"/>
                  <a:gd name="T19" fmla="*/ 188 h 324"/>
                  <a:gd name="T20" fmla="*/ 324 w 324"/>
                  <a:gd name="T21" fmla="*/ 132 h 324"/>
                  <a:gd name="T22" fmla="*/ 324 w 324"/>
                  <a:gd name="T23" fmla="*/ 108 h 324"/>
                  <a:gd name="T24" fmla="*/ 304 w 324"/>
                  <a:gd name="T25" fmla="*/ 52 h 324"/>
                  <a:gd name="T26" fmla="*/ 250 w 324"/>
                  <a:gd name="T27" fmla="*/ 8 h 324"/>
                  <a:gd name="T28" fmla="*/ 202 w 324"/>
                  <a:gd name="T29" fmla="*/ 0 h 324"/>
                  <a:gd name="T30" fmla="*/ 202 w 324"/>
                  <a:gd name="T31" fmla="*/ 212 h 324"/>
                  <a:gd name="T32" fmla="*/ 152 w 324"/>
                  <a:gd name="T33" fmla="*/ 196 h 324"/>
                  <a:gd name="T34" fmla="*/ 118 w 324"/>
                  <a:gd name="T35" fmla="*/ 156 h 324"/>
                  <a:gd name="T36" fmla="*/ 112 w 324"/>
                  <a:gd name="T37" fmla="*/ 120 h 324"/>
                  <a:gd name="T38" fmla="*/ 128 w 324"/>
                  <a:gd name="T39" fmla="*/ 70 h 324"/>
                  <a:gd name="T40" fmla="*/ 168 w 324"/>
                  <a:gd name="T41" fmla="*/ 36 h 324"/>
                  <a:gd name="T42" fmla="*/ 202 w 324"/>
                  <a:gd name="T43" fmla="*/ 30 h 324"/>
                  <a:gd name="T44" fmla="*/ 254 w 324"/>
                  <a:gd name="T45" fmla="*/ 46 h 324"/>
                  <a:gd name="T46" fmla="*/ 286 w 324"/>
                  <a:gd name="T47" fmla="*/ 86 h 324"/>
                  <a:gd name="T48" fmla="*/ 294 w 324"/>
                  <a:gd name="T49" fmla="*/ 120 h 324"/>
                  <a:gd name="T50" fmla="*/ 278 w 324"/>
                  <a:gd name="T51" fmla="*/ 172 h 324"/>
                  <a:gd name="T52" fmla="*/ 238 w 324"/>
                  <a:gd name="T53" fmla="*/ 204 h 324"/>
                  <a:gd name="T54" fmla="*/ 202 w 324"/>
                  <a:gd name="T55" fmla="*/ 212 h 324"/>
                  <a:gd name="T56" fmla="*/ 138 w 324"/>
                  <a:gd name="T57" fmla="*/ 130 h 324"/>
                  <a:gd name="T58" fmla="*/ 132 w 324"/>
                  <a:gd name="T59" fmla="*/ 120 h 324"/>
                  <a:gd name="T60" fmla="*/ 138 w 324"/>
                  <a:gd name="T61" fmla="*/ 94 h 324"/>
                  <a:gd name="T62" fmla="*/ 164 w 324"/>
                  <a:gd name="T63" fmla="*/ 62 h 324"/>
                  <a:gd name="T64" fmla="*/ 202 w 324"/>
                  <a:gd name="T65" fmla="*/ 50 h 324"/>
                  <a:gd name="T66" fmla="*/ 210 w 324"/>
                  <a:gd name="T67" fmla="*/ 54 h 324"/>
                  <a:gd name="T68" fmla="*/ 212 w 324"/>
                  <a:gd name="T69" fmla="*/ 60 h 324"/>
                  <a:gd name="T70" fmla="*/ 206 w 324"/>
                  <a:gd name="T71" fmla="*/ 70 h 324"/>
                  <a:gd name="T72" fmla="*/ 192 w 324"/>
                  <a:gd name="T73" fmla="*/ 72 h 324"/>
                  <a:gd name="T74" fmla="*/ 168 w 324"/>
                  <a:gd name="T75" fmla="*/ 86 h 324"/>
                  <a:gd name="T76" fmla="*/ 154 w 324"/>
                  <a:gd name="T77" fmla="*/ 110 h 324"/>
                  <a:gd name="T78" fmla="*/ 152 w 324"/>
                  <a:gd name="T79" fmla="*/ 124 h 324"/>
                  <a:gd name="T80" fmla="*/ 142 w 324"/>
                  <a:gd name="T81" fmla="*/ 130 h 324"/>
                  <a:gd name="T82" fmla="*/ 48 w 324"/>
                  <a:gd name="T83" fmla="*/ 316 h 324"/>
                  <a:gd name="T84" fmla="*/ 28 w 324"/>
                  <a:gd name="T85" fmla="*/ 324 h 324"/>
                  <a:gd name="T86" fmla="*/ 8 w 324"/>
                  <a:gd name="T87" fmla="*/ 316 h 324"/>
                  <a:gd name="T88" fmla="*/ 0 w 324"/>
                  <a:gd name="T89" fmla="*/ 296 h 324"/>
                  <a:gd name="T90" fmla="*/ 86 w 324"/>
                  <a:gd name="T91" fmla="*/ 198 h 324"/>
                  <a:gd name="T92" fmla="*/ 102 w 324"/>
                  <a:gd name="T93" fmla="*/ 220 h 324"/>
                  <a:gd name="T94" fmla="*/ 124 w 324"/>
                  <a:gd name="T95" fmla="*/ 238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24" h="324">
                    <a:moveTo>
                      <a:pt x="202" y="0"/>
                    </a:moveTo>
                    <a:lnTo>
                      <a:pt x="202" y="0"/>
                    </a:lnTo>
                    <a:lnTo>
                      <a:pt x="190" y="0"/>
                    </a:lnTo>
                    <a:lnTo>
                      <a:pt x="178" y="2"/>
                    </a:lnTo>
                    <a:lnTo>
                      <a:pt x="156" y="8"/>
                    </a:lnTo>
                    <a:lnTo>
                      <a:pt x="134" y="20"/>
                    </a:lnTo>
                    <a:lnTo>
                      <a:pt x="118" y="34"/>
                    </a:lnTo>
                    <a:lnTo>
                      <a:pt x="102" y="52"/>
                    </a:lnTo>
                    <a:lnTo>
                      <a:pt x="90" y="74"/>
                    </a:lnTo>
                    <a:lnTo>
                      <a:pt x="84" y="96"/>
                    </a:lnTo>
                    <a:lnTo>
                      <a:pt x="82" y="108"/>
                    </a:lnTo>
                    <a:lnTo>
                      <a:pt x="82" y="120"/>
                    </a:lnTo>
                    <a:lnTo>
                      <a:pt x="82" y="120"/>
                    </a:lnTo>
                    <a:lnTo>
                      <a:pt x="82" y="132"/>
                    </a:lnTo>
                    <a:lnTo>
                      <a:pt x="84" y="146"/>
                    </a:lnTo>
                    <a:lnTo>
                      <a:pt x="90" y="168"/>
                    </a:lnTo>
                    <a:lnTo>
                      <a:pt x="102" y="188"/>
                    </a:lnTo>
                    <a:lnTo>
                      <a:pt x="118" y="206"/>
                    </a:lnTo>
                    <a:lnTo>
                      <a:pt x="134" y="222"/>
                    </a:lnTo>
                    <a:lnTo>
                      <a:pt x="156" y="232"/>
                    </a:lnTo>
                    <a:lnTo>
                      <a:pt x="178" y="240"/>
                    </a:lnTo>
                    <a:lnTo>
                      <a:pt x="190" y="242"/>
                    </a:lnTo>
                    <a:lnTo>
                      <a:pt x="202" y="242"/>
                    </a:lnTo>
                    <a:lnTo>
                      <a:pt x="202" y="242"/>
                    </a:lnTo>
                    <a:lnTo>
                      <a:pt x="216" y="242"/>
                    </a:lnTo>
                    <a:lnTo>
                      <a:pt x="228" y="240"/>
                    </a:lnTo>
                    <a:lnTo>
                      <a:pt x="250" y="232"/>
                    </a:lnTo>
                    <a:lnTo>
                      <a:pt x="270" y="222"/>
                    </a:lnTo>
                    <a:lnTo>
                      <a:pt x="288" y="206"/>
                    </a:lnTo>
                    <a:lnTo>
                      <a:pt x="304" y="188"/>
                    </a:lnTo>
                    <a:lnTo>
                      <a:pt x="314" y="168"/>
                    </a:lnTo>
                    <a:lnTo>
                      <a:pt x="322" y="146"/>
                    </a:lnTo>
                    <a:lnTo>
                      <a:pt x="324" y="132"/>
                    </a:lnTo>
                    <a:lnTo>
                      <a:pt x="324" y="120"/>
                    </a:lnTo>
                    <a:lnTo>
                      <a:pt x="324" y="120"/>
                    </a:lnTo>
                    <a:lnTo>
                      <a:pt x="324" y="108"/>
                    </a:lnTo>
                    <a:lnTo>
                      <a:pt x="322" y="96"/>
                    </a:lnTo>
                    <a:lnTo>
                      <a:pt x="314" y="74"/>
                    </a:lnTo>
                    <a:lnTo>
                      <a:pt x="304" y="52"/>
                    </a:lnTo>
                    <a:lnTo>
                      <a:pt x="288" y="34"/>
                    </a:lnTo>
                    <a:lnTo>
                      <a:pt x="270" y="20"/>
                    </a:lnTo>
                    <a:lnTo>
                      <a:pt x="250" y="8"/>
                    </a:lnTo>
                    <a:lnTo>
                      <a:pt x="228" y="2"/>
                    </a:lnTo>
                    <a:lnTo>
                      <a:pt x="216" y="0"/>
                    </a:lnTo>
                    <a:lnTo>
                      <a:pt x="202" y="0"/>
                    </a:lnTo>
                    <a:lnTo>
                      <a:pt x="202" y="0"/>
                    </a:lnTo>
                    <a:close/>
                    <a:moveTo>
                      <a:pt x="202" y="212"/>
                    </a:moveTo>
                    <a:lnTo>
                      <a:pt x="202" y="212"/>
                    </a:lnTo>
                    <a:lnTo>
                      <a:pt x="184" y="210"/>
                    </a:lnTo>
                    <a:lnTo>
                      <a:pt x="168" y="204"/>
                    </a:lnTo>
                    <a:lnTo>
                      <a:pt x="152" y="196"/>
                    </a:lnTo>
                    <a:lnTo>
                      <a:pt x="138" y="184"/>
                    </a:lnTo>
                    <a:lnTo>
                      <a:pt x="128" y="172"/>
                    </a:lnTo>
                    <a:lnTo>
                      <a:pt x="118" y="156"/>
                    </a:lnTo>
                    <a:lnTo>
                      <a:pt x="114" y="138"/>
                    </a:lnTo>
                    <a:lnTo>
                      <a:pt x="112" y="120"/>
                    </a:lnTo>
                    <a:lnTo>
                      <a:pt x="112" y="120"/>
                    </a:lnTo>
                    <a:lnTo>
                      <a:pt x="114" y="102"/>
                    </a:lnTo>
                    <a:lnTo>
                      <a:pt x="118" y="86"/>
                    </a:lnTo>
                    <a:lnTo>
                      <a:pt x="128" y="70"/>
                    </a:lnTo>
                    <a:lnTo>
                      <a:pt x="138" y="56"/>
                    </a:lnTo>
                    <a:lnTo>
                      <a:pt x="152" y="46"/>
                    </a:lnTo>
                    <a:lnTo>
                      <a:pt x="168" y="36"/>
                    </a:lnTo>
                    <a:lnTo>
                      <a:pt x="184" y="32"/>
                    </a:lnTo>
                    <a:lnTo>
                      <a:pt x="202" y="30"/>
                    </a:lnTo>
                    <a:lnTo>
                      <a:pt x="202" y="30"/>
                    </a:lnTo>
                    <a:lnTo>
                      <a:pt x="222" y="32"/>
                    </a:lnTo>
                    <a:lnTo>
                      <a:pt x="238" y="36"/>
                    </a:lnTo>
                    <a:lnTo>
                      <a:pt x="254" y="46"/>
                    </a:lnTo>
                    <a:lnTo>
                      <a:pt x="268" y="56"/>
                    </a:lnTo>
                    <a:lnTo>
                      <a:pt x="278" y="70"/>
                    </a:lnTo>
                    <a:lnTo>
                      <a:pt x="286" y="86"/>
                    </a:lnTo>
                    <a:lnTo>
                      <a:pt x="292" y="102"/>
                    </a:lnTo>
                    <a:lnTo>
                      <a:pt x="294" y="120"/>
                    </a:lnTo>
                    <a:lnTo>
                      <a:pt x="294" y="120"/>
                    </a:lnTo>
                    <a:lnTo>
                      <a:pt x="292" y="138"/>
                    </a:lnTo>
                    <a:lnTo>
                      <a:pt x="286" y="156"/>
                    </a:lnTo>
                    <a:lnTo>
                      <a:pt x="278" y="172"/>
                    </a:lnTo>
                    <a:lnTo>
                      <a:pt x="268" y="184"/>
                    </a:lnTo>
                    <a:lnTo>
                      <a:pt x="254" y="196"/>
                    </a:lnTo>
                    <a:lnTo>
                      <a:pt x="238" y="204"/>
                    </a:lnTo>
                    <a:lnTo>
                      <a:pt x="222" y="210"/>
                    </a:lnTo>
                    <a:lnTo>
                      <a:pt x="202" y="212"/>
                    </a:lnTo>
                    <a:lnTo>
                      <a:pt x="202" y="212"/>
                    </a:lnTo>
                    <a:close/>
                    <a:moveTo>
                      <a:pt x="142" y="130"/>
                    </a:moveTo>
                    <a:lnTo>
                      <a:pt x="142" y="130"/>
                    </a:lnTo>
                    <a:lnTo>
                      <a:pt x="138" y="130"/>
                    </a:lnTo>
                    <a:lnTo>
                      <a:pt x="136" y="128"/>
                    </a:lnTo>
                    <a:lnTo>
                      <a:pt x="134" y="124"/>
                    </a:lnTo>
                    <a:lnTo>
                      <a:pt x="132" y="120"/>
                    </a:lnTo>
                    <a:lnTo>
                      <a:pt x="132" y="120"/>
                    </a:lnTo>
                    <a:lnTo>
                      <a:pt x="134" y="106"/>
                    </a:lnTo>
                    <a:lnTo>
                      <a:pt x="138" y="94"/>
                    </a:lnTo>
                    <a:lnTo>
                      <a:pt x="144" y="82"/>
                    </a:lnTo>
                    <a:lnTo>
                      <a:pt x="154" y="72"/>
                    </a:lnTo>
                    <a:lnTo>
                      <a:pt x="164" y="62"/>
                    </a:lnTo>
                    <a:lnTo>
                      <a:pt x="176" y="56"/>
                    </a:lnTo>
                    <a:lnTo>
                      <a:pt x="188" y="52"/>
                    </a:lnTo>
                    <a:lnTo>
                      <a:pt x="202" y="50"/>
                    </a:lnTo>
                    <a:lnTo>
                      <a:pt x="202" y="50"/>
                    </a:lnTo>
                    <a:lnTo>
                      <a:pt x="206" y="52"/>
                    </a:lnTo>
                    <a:lnTo>
                      <a:pt x="210" y="54"/>
                    </a:lnTo>
                    <a:lnTo>
                      <a:pt x="212" y="56"/>
                    </a:lnTo>
                    <a:lnTo>
                      <a:pt x="212" y="60"/>
                    </a:lnTo>
                    <a:lnTo>
                      <a:pt x="212" y="60"/>
                    </a:lnTo>
                    <a:lnTo>
                      <a:pt x="212" y="64"/>
                    </a:lnTo>
                    <a:lnTo>
                      <a:pt x="210" y="68"/>
                    </a:lnTo>
                    <a:lnTo>
                      <a:pt x="206" y="70"/>
                    </a:lnTo>
                    <a:lnTo>
                      <a:pt x="202" y="70"/>
                    </a:lnTo>
                    <a:lnTo>
                      <a:pt x="202" y="70"/>
                    </a:lnTo>
                    <a:lnTo>
                      <a:pt x="192" y="72"/>
                    </a:lnTo>
                    <a:lnTo>
                      <a:pt x="184" y="74"/>
                    </a:lnTo>
                    <a:lnTo>
                      <a:pt x="174" y="80"/>
                    </a:lnTo>
                    <a:lnTo>
                      <a:pt x="168" y="86"/>
                    </a:lnTo>
                    <a:lnTo>
                      <a:pt x="162" y="92"/>
                    </a:lnTo>
                    <a:lnTo>
                      <a:pt x="156" y="102"/>
                    </a:lnTo>
                    <a:lnTo>
                      <a:pt x="154" y="110"/>
                    </a:lnTo>
                    <a:lnTo>
                      <a:pt x="152" y="120"/>
                    </a:lnTo>
                    <a:lnTo>
                      <a:pt x="152" y="120"/>
                    </a:lnTo>
                    <a:lnTo>
                      <a:pt x="152" y="124"/>
                    </a:lnTo>
                    <a:lnTo>
                      <a:pt x="150" y="128"/>
                    </a:lnTo>
                    <a:lnTo>
                      <a:pt x="146" y="130"/>
                    </a:lnTo>
                    <a:lnTo>
                      <a:pt x="142" y="130"/>
                    </a:lnTo>
                    <a:lnTo>
                      <a:pt x="142" y="130"/>
                    </a:lnTo>
                    <a:close/>
                    <a:moveTo>
                      <a:pt x="124" y="238"/>
                    </a:moveTo>
                    <a:lnTo>
                      <a:pt x="48" y="316"/>
                    </a:lnTo>
                    <a:lnTo>
                      <a:pt x="48" y="316"/>
                    </a:lnTo>
                    <a:lnTo>
                      <a:pt x="38" y="322"/>
                    </a:lnTo>
                    <a:lnTo>
                      <a:pt x="28" y="324"/>
                    </a:lnTo>
                    <a:lnTo>
                      <a:pt x="28" y="324"/>
                    </a:lnTo>
                    <a:lnTo>
                      <a:pt x="18" y="322"/>
                    </a:lnTo>
                    <a:lnTo>
                      <a:pt x="8" y="316"/>
                    </a:lnTo>
                    <a:lnTo>
                      <a:pt x="8" y="316"/>
                    </a:lnTo>
                    <a:lnTo>
                      <a:pt x="2" y="306"/>
                    </a:lnTo>
                    <a:lnTo>
                      <a:pt x="0" y="296"/>
                    </a:lnTo>
                    <a:lnTo>
                      <a:pt x="2" y="286"/>
                    </a:lnTo>
                    <a:lnTo>
                      <a:pt x="8" y="276"/>
                    </a:lnTo>
                    <a:lnTo>
                      <a:pt x="86" y="198"/>
                    </a:lnTo>
                    <a:lnTo>
                      <a:pt x="86" y="198"/>
                    </a:lnTo>
                    <a:lnTo>
                      <a:pt x="94" y="210"/>
                    </a:lnTo>
                    <a:lnTo>
                      <a:pt x="102" y="220"/>
                    </a:lnTo>
                    <a:lnTo>
                      <a:pt x="114" y="230"/>
                    </a:lnTo>
                    <a:lnTo>
                      <a:pt x="124" y="238"/>
                    </a:lnTo>
                    <a:lnTo>
                      <a:pt x="124" y="23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dirty="0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5263428" y="1181735"/>
              <a:ext cx="899795" cy="899795"/>
              <a:chOff x="4572608" y="0"/>
              <a:chExt cx="612000" cy="612000"/>
            </a:xfrm>
          </p:grpSpPr>
          <p:sp>
            <p:nvSpPr>
              <p:cNvPr id="51" name="Oval 50"/>
              <p:cNvSpPr/>
              <p:nvPr/>
            </p:nvSpPr>
            <p:spPr bwMode="ltGray">
              <a:xfrm>
                <a:off x="4572608" y="0"/>
                <a:ext cx="612000" cy="612000"/>
              </a:xfrm>
              <a:prstGeom prst="ellipse">
                <a:avLst/>
              </a:prstGeom>
              <a:solidFill>
                <a:schemeClr val="tx2"/>
              </a:solidFill>
              <a:ln w="3175">
                <a:noFill/>
              </a:ln>
              <a:scene3d>
                <a:camera prst="orthographicFront"/>
                <a:lightRig rig="threePt" dir="t"/>
              </a:scene3d>
              <a:sp3d>
                <a:bevelT prst="slop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ZA" dirty="0"/>
              </a:p>
            </p:txBody>
          </p:sp>
          <p:sp>
            <p:nvSpPr>
              <p:cNvPr id="52" name="Freeform 51"/>
              <p:cNvSpPr>
                <a:spLocks noEditPoints="1"/>
              </p:cNvSpPr>
              <p:nvPr/>
            </p:nvSpPr>
            <p:spPr bwMode="auto">
              <a:xfrm>
                <a:off x="4669101" y="117825"/>
                <a:ext cx="411399" cy="341219"/>
              </a:xfrm>
              <a:custGeom>
                <a:avLst/>
                <a:gdLst>
                  <a:gd name="T0" fmla="*/ 46 w 340"/>
                  <a:gd name="T1" fmla="*/ 232 h 282"/>
                  <a:gd name="T2" fmla="*/ 52 w 340"/>
                  <a:gd name="T3" fmla="*/ 210 h 282"/>
                  <a:gd name="T4" fmla="*/ 122 w 340"/>
                  <a:gd name="T5" fmla="*/ 190 h 282"/>
                  <a:gd name="T6" fmla="*/ 140 w 340"/>
                  <a:gd name="T7" fmla="*/ 184 h 282"/>
                  <a:gd name="T8" fmla="*/ 194 w 340"/>
                  <a:gd name="T9" fmla="*/ 198 h 282"/>
                  <a:gd name="T10" fmla="*/ 218 w 340"/>
                  <a:gd name="T11" fmla="*/ 212 h 282"/>
                  <a:gd name="T12" fmla="*/ 244 w 340"/>
                  <a:gd name="T13" fmla="*/ 188 h 282"/>
                  <a:gd name="T14" fmla="*/ 302 w 340"/>
                  <a:gd name="T15" fmla="*/ 186 h 282"/>
                  <a:gd name="T16" fmla="*/ 324 w 340"/>
                  <a:gd name="T17" fmla="*/ 188 h 282"/>
                  <a:gd name="T18" fmla="*/ 340 w 340"/>
                  <a:gd name="T19" fmla="*/ 164 h 282"/>
                  <a:gd name="T20" fmla="*/ 314 w 340"/>
                  <a:gd name="T21" fmla="*/ 136 h 282"/>
                  <a:gd name="T22" fmla="*/ 290 w 340"/>
                  <a:gd name="T23" fmla="*/ 150 h 282"/>
                  <a:gd name="T24" fmla="*/ 236 w 340"/>
                  <a:gd name="T25" fmla="*/ 164 h 282"/>
                  <a:gd name="T26" fmla="*/ 218 w 340"/>
                  <a:gd name="T27" fmla="*/ 158 h 282"/>
                  <a:gd name="T28" fmla="*/ 196 w 340"/>
                  <a:gd name="T29" fmla="*/ 170 h 282"/>
                  <a:gd name="T30" fmla="*/ 140 w 340"/>
                  <a:gd name="T31" fmla="*/ 144 h 282"/>
                  <a:gd name="T32" fmla="*/ 112 w 340"/>
                  <a:gd name="T33" fmla="*/ 138 h 282"/>
                  <a:gd name="T34" fmla="*/ 96 w 340"/>
                  <a:gd name="T35" fmla="*/ 164 h 282"/>
                  <a:gd name="T36" fmla="*/ 216 w 340"/>
                  <a:gd name="T37" fmla="*/ 104 h 282"/>
                  <a:gd name="T38" fmla="*/ 306 w 340"/>
                  <a:gd name="T39" fmla="*/ 42 h 282"/>
                  <a:gd name="T40" fmla="*/ 292 w 340"/>
                  <a:gd name="T41" fmla="*/ 28 h 282"/>
                  <a:gd name="T42" fmla="*/ 118 w 340"/>
                  <a:gd name="T43" fmla="*/ 58 h 282"/>
                  <a:gd name="T44" fmla="*/ 26 w 340"/>
                  <a:gd name="T45" fmla="*/ 186 h 282"/>
                  <a:gd name="T46" fmla="*/ 2 w 340"/>
                  <a:gd name="T47" fmla="*/ 202 h 282"/>
                  <a:gd name="T48" fmla="*/ 8 w 340"/>
                  <a:gd name="T49" fmla="*/ 232 h 282"/>
                  <a:gd name="T50" fmla="*/ 314 w 340"/>
                  <a:gd name="T51" fmla="*/ 152 h 282"/>
                  <a:gd name="T52" fmla="*/ 324 w 340"/>
                  <a:gd name="T53" fmla="*/ 160 h 282"/>
                  <a:gd name="T54" fmla="*/ 322 w 340"/>
                  <a:gd name="T55" fmla="*/ 172 h 282"/>
                  <a:gd name="T56" fmla="*/ 310 w 340"/>
                  <a:gd name="T57" fmla="*/ 174 h 282"/>
                  <a:gd name="T58" fmla="*/ 304 w 340"/>
                  <a:gd name="T59" fmla="*/ 164 h 282"/>
                  <a:gd name="T60" fmla="*/ 314 w 340"/>
                  <a:gd name="T61" fmla="*/ 152 h 282"/>
                  <a:gd name="T62" fmla="*/ 222 w 340"/>
                  <a:gd name="T63" fmla="*/ 174 h 282"/>
                  <a:gd name="T64" fmla="*/ 228 w 340"/>
                  <a:gd name="T65" fmla="*/ 184 h 282"/>
                  <a:gd name="T66" fmla="*/ 218 w 340"/>
                  <a:gd name="T67" fmla="*/ 196 h 282"/>
                  <a:gd name="T68" fmla="*/ 208 w 340"/>
                  <a:gd name="T69" fmla="*/ 188 h 282"/>
                  <a:gd name="T70" fmla="*/ 210 w 340"/>
                  <a:gd name="T71" fmla="*/ 176 h 282"/>
                  <a:gd name="T72" fmla="*/ 122 w 340"/>
                  <a:gd name="T73" fmla="*/ 152 h 282"/>
                  <a:gd name="T74" fmla="*/ 132 w 340"/>
                  <a:gd name="T75" fmla="*/ 160 h 282"/>
                  <a:gd name="T76" fmla="*/ 130 w 340"/>
                  <a:gd name="T77" fmla="*/ 172 h 282"/>
                  <a:gd name="T78" fmla="*/ 118 w 340"/>
                  <a:gd name="T79" fmla="*/ 174 h 282"/>
                  <a:gd name="T80" fmla="*/ 112 w 340"/>
                  <a:gd name="T81" fmla="*/ 164 h 282"/>
                  <a:gd name="T82" fmla="*/ 122 w 340"/>
                  <a:gd name="T83" fmla="*/ 152 h 282"/>
                  <a:gd name="T84" fmla="*/ 334 w 340"/>
                  <a:gd name="T85" fmla="*/ 276 h 282"/>
                  <a:gd name="T86" fmla="*/ 16 w 340"/>
                  <a:gd name="T87" fmla="*/ 282 h 282"/>
                  <a:gd name="T88" fmla="*/ 6 w 340"/>
                  <a:gd name="T89" fmla="*/ 276 h 282"/>
                  <a:gd name="T90" fmla="*/ 8 w 340"/>
                  <a:gd name="T91" fmla="*/ 264 h 282"/>
                  <a:gd name="T92" fmla="*/ 324 w 340"/>
                  <a:gd name="T93" fmla="*/ 262 h 282"/>
                  <a:gd name="T94" fmla="*/ 334 w 340"/>
                  <a:gd name="T95" fmla="*/ 272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40" h="282">
                    <a:moveTo>
                      <a:pt x="26" y="240"/>
                    </a:moveTo>
                    <a:lnTo>
                      <a:pt x="26" y="240"/>
                    </a:lnTo>
                    <a:lnTo>
                      <a:pt x="36" y="238"/>
                    </a:lnTo>
                    <a:lnTo>
                      <a:pt x="46" y="232"/>
                    </a:lnTo>
                    <a:lnTo>
                      <a:pt x="50" y="222"/>
                    </a:lnTo>
                    <a:lnTo>
                      <a:pt x="52" y="212"/>
                    </a:lnTo>
                    <a:lnTo>
                      <a:pt x="52" y="212"/>
                    </a:lnTo>
                    <a:lnTo>
                      <a:pt x="52" y="210"/>
                    </a:lnTo>
                    <a:lnTo>
                      <a:pt x="104" y="184"/>
                    </a:lnTo>
                    <a:lnTo>
                      <a:pt x="104" y="184"/>
                    </a:lnTo>
                    <a:lnTo>
                      <a:pt x="112" y="188"/>
                    </a:lnTo>
                    <a:lnTo>
                      <a:pt x="122" y="190"/>
                    </a:lnTo>
                    <a:lnTo>
                      <a:pt x="122" y="190"/>
                    </a:lnTo>
                    <a:lnTo>
                      <a:pt x="128" y="190"/>
                    </a:lnTo>
                    <a:lnTo>
                      <a:pt x="134" y="186"/>
                    </a:lnTo>
                    <a:lnTo>
                      <a:pt x="140" y="184"/>
                    </a:lnTo>
                    <a:lnTo>
                      <a:pt x="144" y="178"/>
                    </a:lnTo>
                    <a:lnTo>
                      <a:pt x="192" y="188"/>
                    </a:lnTo>
                    <a:lnTo>
                      <a:pt x="192" y="188"/>
                    </a:lnTo>
                    <a:lnTo>
                      <a:pt x="194" y="198"/>
                    </a:lnTo>
                    <a:lnTo>
                      <a:pt x="200" y="204"/>
                    </a:lnTo>
                    <a:lnTo>
                      <a:pt x="208" y="210"/>
                    </a:lnTo>
                    <a:lnTo>
                      <a:pt x="218" y="212"/>
                    </a:lnTo>
                    <a:lnTo>
                      <a:pt x="218" y="212"/>
                    </a:lnTo>
                    <a:lnTo>
                      <a:pt x="228" y="210"/>
                    </a:lnTo>
                    <a:lnTo>
                      <a:pt x="236" y="204"/>
                    </a:lnTo>
                    <a:lnTo>
                      <a:pt x="242" y="198"/>
                    </a:lnTo>
                    <a:lnTo>
                      <a:pt x="244" y="188"/>
                    </a:lnTo>
                    <a:lnTo>
                      <a:pt x="292" y="178"/>
                    </a:lnTo>
                    <a:lnTo>
                      <a:pt x="292" y="178"/>
                    </a:lnTo>
                    <a:lnTo>
                      <a:pt x="296" y="184"/>
                    </a:lnTo>
                    <a:lnTo>
                      <a:pt x="302" y="186"/>
                    </a:lnTo>
                    <a:lnTo>
                      <a:pt x="308" y="190"/>
                    </a:lnTo>
                    <a:lnTo>
                      <a:pt x="314" y="190"/>
                    </a:lnTo>
                    <a:lnTo>
                      <a:pt x="314" y="190"/>
                    </a:lnTo>
                    <a:lnTo>
                      <a:pt x="324" y="188"/>
                    </a:lnTo>
                    <a:lnTo>
                      <a:pt x="332" y="182"/>
                    </a:lnTo>
                    <a:lnTo>
                      <a:pt x="338" y="174"/>
                    </a:lnTo>
                    <a:lnTo>
                      <a:pt x="340" y="164"/>
                    </a:lnTo>
                    <a:lnTo>
                      <a:pt x="340" y="164"/>
                    </a:lnTo>
                    <a:lnTo>
                      <a:pt x="338" y="152"/>
                    </a:lnTo>
                    <a:lnTo>
                      <a:pt x="332" y="144"/>
                    </a:lnTo>
                    <a:lnTo>
                      <a:pt x="324" y="138"/>
                    </a:lnTo>
                    <a:lnTo>
                      <a:pt x="314" y="136"/>
                    </a:lnTo>
                    <a:lnTo>
                      <a:pt x="314" y="136"/>
                    </a:lnTo>
                    <a:lnTo>
                      <a:pt x="304" y="138"/>
                    </a:lnTo>
                    <a:lnTo>
                      <a:pt x="296" y="144"/>
                    </a:lnTo>
                    <a:lnTo>
                      <a:pt x="290" y="150"/>
                    </a:lnTo>
                    <a:lnTo>
                      <a:pt x="288" y="158"/>
                    </a:lnTo>
                    <a:lnTo>
                      <a:pt x="240" y="170"/>
                    </a:lnTo>
                    <a:lnTo>
                      <a:pt x="240" y="170"/>
                    </a:lnTo>
                    <a:lnTo>
                      <a:pt x="236" y="164"/>
                    </a:lnTo>
                    <a:lnTo>
                      <a:pt x="230" y="160"/>
                    </a:lnTo>
                    <a:lnTo>
                      <a:pt x="224" y="158"/>
                    </a:lnTo>
                    <a:lnTo>
                      <a:pt x="218" y="158"/>
                    </a:lnTo>
                    <a:lnTo>
                      <a:pt x="218" y="158"/>
                    </a:lnTo>
                    <a:lnTo>
                      <a:pt x="212" y="158"/>
                    </a:lnTo>
                    <a:lnTo>
                      <a:pt x="206" y="160"/>
                    </a:lnTo>
                    <a:lnTo>
                      <a:pt x="200" y="164"/>
                    </a:lnTo>
                    <a:lnTo>
                      <a:pt x="196" y="170"/>
                    </a:lnTo>
                    <a:lnTo>
                      <a:pt x="148" y="158"/>
                    </a:lnTo>
                    <a:lnTo>
                      <a:pt x="148" y="158"/>
                    </a:lnTo>
                    <a:lnTo>
                      <a:pt x="146" y="150"/>
                    </a:lnTo>
                    <a:lnTo>
                      <a:pt x="140" y="144"/>
                    </a:lnTo>
                    <a:lnTo>
                      <a:pt x="132" y="138"/>
                    </a:lnTo>
                    <a:lnTo>
                      <a:pt x="122" y="136"/>
                    </a:lnTo>
                    <a:lnTo>
                      <a:pt x="122" y="136"/>
                    </a:lnTo>
                    <a:lnTo>
                      <a:pt x="112" y="138"/>
                    </a:lnTo>
                    <a:lnTo>
                      <a:pt x="104" y="144"/>
                    </a:lnTo>
                    <a:lnTo>
                      <a:pt x="98" y="152"/>
                    </a:lnTo>
                    <a:lnTo>
                      <a:pt x="96" y="164"/>
                    </a:lnTo>
                    <a:lnTo>
                      <a:pt x="96" y="164"/>
                    </a:lnTo>
                    <a:lnTo>
                      <a:pt x="96" y="166"/>
                    </a:lnTo>
                    <a:lnTo>
                      <a:pt x="56" y="186"/>
                    </a:lnTo>
                    <a:lnTo>
                      <a:pt x="126" y="80"/>
                    </a:lnTo>
                    <a:lnTo>
                      <a:pt x="216" y="104"/>
                    </a:lnTo>
                    <a:lnTo>
                      <a:pt x="216" y="104"/>
                    </a:lnTo>
                    <a:lnTo>
                      <a:pt x="220" y="104"/>
                    </a:lnTo>
                    <a:lnTo>
                      <a:pt x="224" y="102"/>
                    </a:lnTo>
                    <a:lnTo>
                      <a:pt x="306" y="42"/>
                    </a:lnTo>
                    <a:lnTo>
                      <a:pt x="336" y="72"/>
                    </a:lnTo>
                    <a:lnTo>
                      <a:pt x="336" y="0"/>
                    </a:lnTo>
                    <a:lnTo>
                      <a:pt x="264" y="0"/>
                    </a:lnTo>
                    <a:lnTo>
                      <a:pt x="292" y="28"/>
                    </a:lnTo>
                    <a:lnTo>
                      <a:pt x="216" y="84"/>
                    </a:lnTo>
                    <a:lnTo>
                      <a:pt x="124" y="58"/>
                    </a:lnTo>
                    <a:lnTo>
                      <a:pt x="124" y="58"/>
                    </a:lnTo>
                    <a:lnTo>
                      <a:pt x="118" y="58"/>
                    </a:lnTo>
                    <a:lnTo>
                      <a:pt x="114" y="62"/>
                    </a:lnTo>
                    <a:lnTo>
                      <a:pt x="32" y="186"/>
                    </a:lnTo>
                    <a:lnTo>
                      <a:pt x="32" y="186"/>
                    </a:lnTo>
                    <a:lnTo>
                      <a:pt x="26" y="186"/>
                    </a:lnTo>
                    <a:lnTo>
                      <a:pt x="26" y="186"/>
                    </a:lnTo>
                    <a:lnTo>
                      <a:pt x="16" y="188"/>
                    </a:lnTo>
                    <a:lnTo>
                      <a:pt x="8" y="194"/>
                    </a:lnTo>
                    <a:lnTo>
                      <a:pt x="2" y="202"/>
                    </a:lnTo>
                    <a:lnTo>
                      <a:pt x="0" y="212"/>
                    </a:lnTo>
                    <a:lnTo>
                      <a:pt x="0" y="212"/>
                    </a:lnTo>
                    <a:lnTo>
                      <a:pt x="2" y="222"/>
                    </a:lnTo>
                    <a:lnTo>
                      <a:pt x="8" y="232"/>
                    </a:lnTo>
                    <a:lnTo>
                      <a:pt x="16" y="238"/>
                    </a:lnTo>
                    <a:lnTo>
                      <a:pt x="26" y="240"/>
                    </a:lnTo>
                    <a:lnTo>
                      <a:pt x="26" y="240"/>
                    </a:lnTo>
                    <a:close/>
                    <a:moveTo>
                      <a:pt x="314" y="152"/>
                    </a:moveTo>
                    <a:lnTo>
                      <a:pt x="314" y="152"/>
                    </a:lnTo>
                    <a:lnTo>
                      <a:pt x="318" y="154"/>
                    </a:lnTo>
                    <a:lnTo>
                      <a:pt x="322" y="156"/>
                    </a:lnTo>
                    <a:lnTo>
                      <a:pt x="324" y="160"/>
                    </a:lnTo>
                    <a:lnTo>
                      <a:pt x="324" y="164"/>
                    </a:lnTo>
                    <a:lnTo>
                      <a:pt x="324" y="164"/>
                    </a:lnTo>
                    <a:lnTo>
                      <a:pt x="324" y="168"/>
                    </a:lnTo>
                    <a:lnTo>
                      <a:pt x="322" y="172"/>
                    </a:lnTo>
                    <a:lnTo>
                      <a:pt x="318" y="174"/>
                    </a:lnTo>
                    <a:lnTo>
                      <a:pt x="314" y="174"/>
                    </a:lnTo>
                    <a:lnTo>
                      <a:pt x="314" y="174"/>
                    </a:lnTo>
                    <a:lnTo>
                      <a:pt x="310" y="174"/>
                    </a:lnTo>
                    <a:lnTo>
                      <a:pt x="306" y="172"/>
                    </a:lnTo>
                    <a:lnTo>
                      <a:pt x="304" y="168"/>
                    </a:lnTo>
                    <a:lnTo>
                      <a:pt x="304" y="164"/>
                    </a:lnTo>
                    <a:lnTo>
                      <a:pt x="304" y="164"/>
                    </a:lnTo>
                    <a:lnTo>
                      <a:pt x="304" y="160"/>
                    </a:lnTo>
                    <a:lnTo>
                      <a:pt x="306" y="156"/>
                    </a:lnTo>
                    <a:lnTo>
                      <a:pt x="310" y="154"/>
                    </a:lnTo>
                    <a:lnTo>
                      <a:pt x="314" y="152"/>
                    </a:lnTo>
                    <a:lnTo>
                      <a:pt x="314" y="152"/>
                    </a:lnTo>
                    <a:close/>
                    <a:moveTo>
                      <a:pt x="218" y="174"/>
                    </a:moveTo>
                    <a:lnTo>
                      <a:pt x="218" y="174"/>
                    </a:lnTo>
                    <a:lnTo>
                      <a:pt x="222" y="174"/>
                    </a:lnTo>
                    <a:lnTo>
                      <a:pt x="226" y="176"/>
                    </a:lnTo>
                    <a:lnTo>
                      <a:pt x="228" y="180"/>
                    </a:lnTo>
                    <a:lnTo>
                      <a:pt x="228" y="184"/>
                    </a:lnTo>
                    <a:lnTo>
                      <a:pt x="228" y="184"/>
                    </a:lnTo>
                    <a:lnTo>
                      <a:pt x="228" y="188"/>
                    </a:lnTo>
                    <a:lnTo>
                      <a:pt x="226" y="192"/>
                    </a:lnTo>
                    <a:lnTo>
                      <a:pt x="222" y="194"/>
                    </a:lnTo>
                    <a:lnTo>
                      <a:pt x="218" y="196"/>
                    </a:lnTo>
                    <a:lnTo>
                      <a:pt x="218" y="196"/>
                    </a:lnTo>
                    <a:lnTo>
                      <a:pt x="214" y="194"/>
                    </a:lnTo>
                    <a:lnTo>
                      <a:pt x="210" y="192"/>
                    </a:lnTo>
                    <a:lnTo>
                      <a:pt x="208" y="188"/>
                    </a:lnTo>
                    <a:lnTo>
                      <a:pt x="208" y="184"/>
                    </a:lnTo>
                    <a:lnTo>
                      <a:pt x="208" y="184"/>
                    </a:lnTo>
                    <a:lnTo>
                      <a:pt x="208" y="180"/>
                    </a:lnTo>
                    <a:lnTo>
                      <a:pt x="210" y="176"/>
                    </a:lnTo>
                    <a:lnTo>
                      <a:pt x="214" y="174"/>
                    </a:lnTo>
                    <a:lnTo>
                      <a:pt x="218" y="174"/>
                    </a:lnTo>
                    <a:lnTo>
                      <a:pt x="218" y="174"/>
                    </a:lnTo>
                    <a:close/>
                    <a:moveTo>
                      <a:pt x="122" y="152"/>
                    </a:moveTo>
                    <a:lnTo>
                      <a:pt x="122" y="152"/>
                    </a:lnTo>
                    <a:lnTo>
                      <a:pt x="126" y="154"/>
                    </a:lnTo>
                    <a:lnTo>
                      <a:pt x="130" y="156"/>
                    </a:lnTo>
                    <a:lnTo>
                      <a:pt x="132" y="160"/>
                    </a:lnTo>
                    <a:lnTo>
                      <a:pt x="132" y="164"/>
                    </a:lnTo>
                    <a:lnTo>
                      <a:pt x="132" y="164"/>
                    </a:lnTo>
                    <a:lnTo>
                      <a:pt x="132" y="168"/>
                    </a:lnTo>
                    <a:lnTo>
                      <a:pt x="130" y="172"/>
                    </a:lnTo>
                    <a:lnTo>
                      <a:pt x="126" y="174"/>
                    </a:lnTo>
                    <a:lnTo>
                      <a:pt x="122" y="174"/>
                    </a:lnTo>
                    <a:lnTo>
                      <a:pt x="122" y="174"/>
                    </a:lnTo>
                    <a:lnTo>
                      <a:pt x="118" y="174"/>
                    </a:lnTo>
                    <a:lnTo>
                      <a:pt x="114" y="172"/>
                    </a:lnTo>
                    <a:lnTo>
                      <a:pt x="112" y="168"/>
                    </a:lnTo>
                    <a:lnTo>
                      <a:pt x="112" y="164"/>
                    </a:lnTo>
                    <a:lnTo>
                      <a:pt x="112" y="164"/>
                    </a:lnTo>
                    <a:lnTo>
                      <a:pt x="112" y="160"/>
                    </a:lnTo>
                    <a:lnTo>
                      <a:pt x="114" y="156"/>
                    </a:lnTo>
                    <a:lnTo>
                      <a:pt x="118" y="154"/>
                    </a:lnTo>
                    <a:lnTo>
                      <a:pt x="122" y="152"/>
                    </a:lnTo>
                    <a:lnTo>
                      <a:pt x="122" y="152"/>
                    </a:lnTo>
                    <a:close/>
                    <a:moveTo>
                      <a:pt x="334" y="272"/>
                    </a:moveTo>
                    <a:lnTo>
                      <a:pt x="334" y="272"/>
                    </a:lnTo>
                    <a:lnTo>
                      <a:pt x="334" y="276"/>
                    </a:lnTo>
                    <a:lnTo>
                      <a:pt x="332" y="278"/>
                    </a:lnTo>
                    <a:lnTo>
                      <a:pt x="328" y="280"/>
                    </a:lnTo>
                    <a:lnTo>
                      <a:pt x="324" y="282"/>
                    </a:lnTo>
                    <a:lnTo>
                      <a:pt x="16" y="282"/>
                    </a:lnTo>
                    <a:lnTo>
                      <a:pt x="16" y="282"/>
                    </a:lnTo>
                    <a:lnTo>
                      <a:pt x="12" y="280"/>
                    </a:lnTo>
                    <a:lnTo>
                      <a:pt x="8" y="278"/>
                    </a:lnTo>
                    <a:lnTo>
                      <a:pt x="6" y="276"/>
                    </a:lnTo>
                    <a:lnTo>
                      <a:pt x="6" y="272"/>
                    </a:lnTo>
                    <a:lnTo>
                      <a:pt x="6" y="272"/>
                    </a:lnTo>
                    <a:lnTo>
                      <a:pt x="6" y="268"/>
                    </a:lnTo>
                    <a:lnTo>
                      <a:pt x="8" y="264"/>
                    </a:lnTo>
                    <a:lnTo>
                      <a:pt x="12" y="262"/>
                    </a:lnTo>
                    <a:lnTo>
                      <a:pt x="16" y="262"/>
                    </a:lnTo>
                    <a:lnTo>
                      <a:pt x="324" y="262"/>
                    </a:lnTo>
                    <a:lnTo>
                      <a:pt x="324" y="262"/>
                    </a:lnTo>
                    <a:lnTo>
                      <a:pt x="328" y="262"/>
                    </a:lnTo>
                    <a:lnTo>
                      <a:pt x="332" y="264"/>
                    </a:lnTo>
                    <a:lnTo>
                      <a:pt x="334" y="268"/>
                    </a:lnTo>
                    <a:lnTo>
                      <a:pt x="334" y="272"/>
                    </a:lnTo>
                    <a:lnTo>
                      <a:pt x="334" y="27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dirty="0"/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7106833" y="1181735"/>
              <a:ext cx="899795" cy="899795"/>
              <a:chOff x="6588832" y="0"/>
              <a:chExt cx="612000" cy="612000"/>
            </a:xfrm>
          </p:grpSpPr>
          <p:sp>
            <p:nvSpPr>
              <p:cNvPr id="54" name="Oval 53"/>
              <p:cNvSpPr/>
              <p:nvPr/>
            </p:nvSpPr>
            <p:spPr bwMode="ltGray">
              <a:xfrm>
                <a:off x="6588832" y="0"/>
                <a:ext cx="612000" cy="612000"/>
              </a:xfrm>
              <a:prstGeom prst="ellipse">
                <a:avLst/>
              </a:prstGeom>
              <a:solidFill>
                <a:schemeClr val="tx2"/>
              </a:solidFill>
              <a:ln w="3175">
                <a:noFill/>
              </a:ln>
              <a:scene3d>
                <a:camera prst="orthographicFront"/>
                <a:lightRig rig="threePt" dir="t"/>
              </a:scene3d>
              <a:sp3d>
                <a:bevelT prst="slop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ZA" dirty="0"/>
              </a:p>
            </p:txBody>
          </p:sp>
          <p:sp>
            <p:nvSpPr>
              <p:cNvPr id="55" name="Freeform 54"/>
              <p:cNvSpPr>
                <a:spLocks noEditPoints="1"/>
              </p:cNvSpPr>
              <p:nvPr/>
            </p:nvSpPr>
            <p:spPr bwMode="auto">
              <a:xfrm>
                <a:off x="6643428" y="79423"/>
                <a:ext cx="502032" cy="487410"/>
              </a:xfrm>
              <a:custGeom>
                <a:avLst/>
                <a:gdLst>
                  <a:gd name="T0" fmla="*/ 376 w 412"/>
                  <a:gd name="T1" fmla="*/ 96 h 400"/>
                  <a:gd name="T2" fmla="*/ 382 w 412"/>
                  <a:gd name="T3" fmla="*/ 126 h 400"/>
                  <a:gd name="T4" fmla="*/ 356 w 412"/>
                  <a:gd name="T5" fmla="*/ 144 h 400"/>
                  <a:gd name="T6" fmla="*/ 328 w 412"/>
                  <a:gd name="T7" fmla="*/ 116 h 400"/>
                  <a:gd name="T8" fmla="*/ 344 w 412"/>
                  <a:gd name="T9" fmla="*/ 90 h 400"/>
                  <a:gd name="T10" fmla="*/ 374 w 412"/>
                  <a:gd name="T11" fmla="*/ 156 h 400"/>
                  <a:gd name="T12" fmla="*/ 320 w 412"/>
                  <a:gd name="T13" fmla="*/ 156 h 400"/>
                  <a:gd name="T14" fmla="*/ 314 w 412"/>
                  <a:gd name="T15" fmla="*/ 204 h 400"/>
                  <a:gd name="T16" fmla="*/ 370 w 412"/>
                  <a:gd name="T17" fmla="*/ 268 h 400"/>
                  <a:gd name="T18" fmla="*/ 404 w 412"/>
                  <a:gd name="T19" fmla="*/ 246 h 400"/>
                  <a:gd name="T20" fmla="*/ 410 w 412"/>
                  <a:gd name="T21" fmla="*/ 166 h 400"/>
                  <a:gd name="T22" fmla="*/ 398 w 412"/>
                  <a:gd name="T23" fmla="*/ 156 h 400"/>
                  <a:gd name="T24" fmla="*/ 98 w 412"/>
                  <a:gd name="T25" fmla="*/ 156 h 400"/>
                  <a:gd name="T26" fmla="*/ 56 w 412"/>
                  <a:gd name="T27" fmla="*/ 182 h 400"/>
                  <a:gd name="T28" fmla="*/ 14 w 412"/>
                  <a:gd name="T29" fmla="*/ 156 h 400"/>
                  <a:gd name="T30" fmla="*/ 2 w 412"/>
                  <a:gd name="T31" fmla="*/ 166 h 400"/>
                  <a:gd name="T32" fmla="*/ 8 w 412"/>
                  <a:gd name="T33" fmla="*/ 246 h 400"/>
                  <a:gd name="T34" fmla="*/ 42 w 412"/>
                  <a:gd name="T35" fmla="*/ 268 h 400"/>
                  <a:gd name="T36" fmla="*/ 98 w 412"/>
                  <a:gd name="T37" fmla="*/ 204 h 400"/>
                  <a:gd name="T38" fmla="*/ 172 w 412"/>
                  <a:gd name="T39" fmla="*/ 50 h 400"/>
                  <a:gd name="T40" fmla="*/ 192 w 412"/>
                  <a:gd name="T41" fmla="*/ 68 h 400"/>
                  <a:gd name="T42" fmla="*/ 214 w 412"/>
                  <a:gd name="T43" fmla="*/ 70 h 400"/>
                  <a:gd name="T44" fmla="*/ 236 w 412"/>
                  <a:gd name="T45" fmla="*/ 56 h 400"/>
                  <a:gd name="T46" fmla="*/ 242 w 412"/>
                  <a:gd name="T47" fmla="*/ 36 h 400"/>
                  <a:gd name="T48" fmla="*/ 232 w 412"/>
                  <a:gd name="T49" fmla="*/ 10 h 400"/>
                  <a:gd name="T50" fmla="*/ 206 w 412"/>
                  <a:gd name="T51" fmla="*/ 0 h 400"/>
                  <a:gd name="T52" fmla="*/ 186 w 412"/>
                  <a:gd name="T53" fmla="*/ 6 h 400"/>
                  <a:gd name="T54" fmla="*/ 170 w 412"/>
                  <a:gd name="T55" fmla="*/ 28 h 400"/>
                  <a:gd name="T56" fmla="*/ 206 w 412"/>
                  <a:gd name="T57" fmla="*/ 400 h 400"/>
                  <a:gd name="T58" fmla="*/ 296 w 412"/>
                  <a:gd name="T59" fmla="*/ 378 h 400"/>
                  <a:gd name="T60" fmla="*/ 366 w 412"/>
                  <a:gd name="T61" fmla="*/ 322 h 400"/>
                  <a:gd name="T62" fmla="*/ 320 w 412"/>
                  <a:gd name="T63" fmla="*/ 250 h 400"/>
                  <a:gd name="T64" fmla="*/ 244 w 412"/>
                  <a:gd name="T65" fmla="*/ 200 h 400"/>
                  <a:gd name="T66" fmla="*/ 206 w 412"/>
                  <a:gd name="T67" fmla="*/ 194 h 400"/>
                  <a:gd name="T68" fmla="*/ 158 w 412"/>
                  <a:gd name="T69" fmla="*/ 234 h 400"/>
                  <a:gd name="T70" fmla="*/ 140 w 412"/>
                  <a:gd name="T71" fmla="*/ 262 h 400"/>
                  <a:gd name="T72" fmla="*/ 118 w 412"/>
                  <a:gd name="T73" fmla="*/ 262 h 400"/>
                  <a:gd name="T74" fmla="*/ 100 w 412"/>
                  <a:gd name="T75" fmla="*/ 244 h 400"/>
                  <a:gd name="T76" fmla="*/ 46 w 412"/>
                  <a:gd name="T77" fmla="*/ 322 h 400"/>
                  <a:gd name="T78" fmla="*/ 96 w 412"/>
                  <a:gd name="T79" fmla="*/ 368 h 400"/>
                  <a:gd name="T80" fmla="*/ 182 w 412"/>
                  <a:gd name="T81" fmla="*/ 398 h 400"/>
                  <a:gd name="T82" fmla="*/ 28 w 412"/>
                  <a:gd name="T83" fmla="*/ 116 h 400"/>
                  <a:gd name="T84" fmla="*/ 56 w 412"/>
                  <a:gd name="T85" fmla="*/ 144 h 400"/>
                  <a:gd name="T86" fmla="*/ 82 w 412"/>
                  <a:gd name="T87" fmla="*/ 126 h 400"/>
                  <a:gd name="T88" fmla="*/ 76 w 412"/>
                  <a:gd name="T89" fmla="*/ 96 h 400"/>
                  <a:gd name="T90" fmla="*/ 46 w 412"/>
                  <a:gd name="T91" fmla="*/ 90 h 400"/>
                  <a:gd name="T92" fmla="*/ 28 w 412"/>
                  <a:gd name="T93" fmla="*/ 116 h 400"/>
                  <a:gd name="T94" fmla="*/ 300 w 412"/>
                  <a:gd name="T95" fmla="*/ 116 h 400"/>
                  <a:gd name="T96" fmla="*/ 298 w 412"/>
                  <a:gd name="T97" fmla="*/ 102 h 400"/>
                  <a:gd name="T98" fmla="*/ 268 w 412"/>
                  <a:gd name="T99" fmla="*/ 82 h 400"/>
                  <a:gd name="T100" fmla="*/ 144 w 412"/>
                  <a:gd name="T101" fmla="*/ 82 h 400"/>
                  <a:gd name="T102" fmla="*/ 122 w 412"/>
                  <a:gd name="T103" fmla="*/ 92 h 400"/>
                  <a:gd name="T104" fmla="*/ 112 w 412"/>
                  <a:gd name="T105" fmla="*/ 116 h 400"/>
                  <a:gd name="T106" fmla="*/ 114 w 412"/>
                  <a:gd name="T107" fmla="*/ 240 h 400"/>
                  <a:gd name="T108" fmla="*/ 128 w 412"/>
                  <a:gd name="T109" fmla="*/ 248 h 400"/>
                  <a:gd name="T110" fmla="*/ 144 w 412"/>
                  <a:gd name="T111" fmla="*/ 234 h 400"/>
                  <a:gd name="T112" fmla="*/ 154 w 412"/>
                  <a:gd name="T113" fmla="*/ 140 h 400"/>
                  <a:gd name="T114" fmla="*/ 158 w 412"/>
                  <a:gd name="T115" fmla="*/ 170 h 400"/>
                  <a:gd name="T116" fmla="*/ 230 w 412"/>
                  <a:gd name="T117" fmla="*/ 164 h 400"/>
                  <a:gd name="T118" fmla="*/ 254 w 412"/>
                  <a:gd name="T119" fmla="*/ 150 h 400"/>
                  <a:gd name="T120" fmla="*/ 268 w 412"/>
                  <a:gd name="T121" fmla="*/ 176 h 400"/>
                  <a:gd name="T122" fmla="*/ 300 w 412"/>
                  <a:gd name="T123" fmla="*/ 192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12" h="400">
                    <a:moveTo>
                      <a:pt x="356" y="88"/>
                    </a:moveTo>
                    <a:lnTo>
                      <a:pt x="356" y="88"/>
                    </a:lnTo>
                    <a:lnTo>
                      <a:pt x="366" y="90"/>
                    </a:lnTo>
                    <a:lnTo>
                      <a:pt x="376" y="96"/>
                    </a:lnTo>
                    <a:lnTo>
                      <a:pt x="382" y="104"/>
                    </a:lnTo>
                    <a:lnTo>
                      <a:pt x="384" y="116"/>
                    </a:lnTo>
                    <a:lnTo>
                      <a:pt x="384" y="116"/>
                    </a:lnTo>
                    <a:lnTo>
                      <a:pt x="382" y="126"/>
                    </a:lnTo>
                    <a:lnTo>
                      <a:pt x="376" y="136"/>
                    </a:lnTo>
                    <a:lnTo>
                      <a:pt x="366" y="142"/>
                    </a:lnTo>
                    <a:lnTo>
                      <a:pt x="356" y="144"/>
                    </a:lnTo>
                    <a:lnTo>
                      <a:pt x="356" y="144"/>
                    </a:lnTo>
                    <a:lnTo>
                      <a:pt x="344" y="142"/>
                    </a:lnTo>
                    <a:lnTo>
                      <a:pt x="336" y="136"/>
                    </a:lnTo>
                    <a:lnTo>
                      <a:pt x="330" y="126"/>
                    </a:lnTo>
                    <a:lnTo>
                      <a:pt x="328" y="116"/>
                    </a:lnTo>
                    <a:lnTo>
                      <a:pt x="328" y="116"/>
                    </a:lnTo>
                    <a:lnTo>
                      <a:pt x="330" y="104"/>
                    </a:lnTo>
                    <a:lnTo>
                      <a:pt x="336" y="96"/>
                    </a:lnTo>
                    <a:lnTo>
                      <a:pt x="344" y="90"/>
                    </a:lnTo>
                    <a:lnTo>
                      <a:pt x="356" y="88"/>
                    </a:lnTo>
                    <a:lnTo>
                      <a:pt x="356" y="88"/>
                    </a:lnTo>
                    <a:close/>
                    <a:moveTo>
                      <a:pt x="392" y="156"/>
                    </a:moveTo>
                    <a:lnTo>
                      <a:pt x="374" y="156"/>
                    </a:lnTo>
                    <a:lnTo>
                      <a:pt x="356" y="182"/>
                    </a:lnTo>
                    <a:lnTo>
                      <a:pt x="338" y="156"/>
                    </a:lnTo>
                    <a:lnTo>
                      <a:pt x="320" y="156"/>
                    </a:lnTo>
                    <a:lnTo>
                      <a:pt x="320" y="156"/>
                    </a:lnTo>
                    <a:lnTo>
                      <a:pt x="314" y="156"/>
                    </a:lnTo>
                    <a:lnTo>
                      <a:pt x="314" y="156"/>
                    </a:lnTo>
                    <a:lnTo>
                      <a:pt x="314" y="158"/>
                    </a:lnTo>
                    <a:lnTo>
                      <a:pt x="314" y="204"/>
                    </a:lnTo>
                    <a:lnTo>
                      <a:pt x="314" y="204"/>
                    </a:lnTo>
                    <a:lnTo>
                      <a:pt x="336" y="224"/>
                    </a:lnTo>
                    <a:lnTo>
                      <a:pt x="354" y="244"/>
                    </a:lnTo>
                    <a:lnTo>
                      <a:pt x="370" y="268"/>
                    </a:lnTo>
                    <a:lnTo>
                      <a:pt x="386" y="294"/>
                    </a:lnTo>
                    <a:lnTo>
                      <a:pt x="386" y="294"/>
                    </a:lnTo>
                    <a:lnTo>
                      <a:pt x="396" y="270"/>
                    </a:lnTo>
                    <a:lnTo>
                      <a:pt x="404" y="246"/>
                    </a:lnTo>
                    <a:lnTo>
                      <a:pt x="410" y="220"/>
                    </a:lnTo>
                    <a:lnTo>
                      <a:pt x="412" y="194"/>
                    </a:lnTo>
                    <a:lnTo>
                      <a:pt x="412" y="194"/>
                    </a:lnTo>
                    <a:lnTo>
                      <a:pt x="410" y="166"/>
                    </a:lnTo>
                    <a:lnTo>
                      <a:pt x="410" y="166"/>
                    </a:lnTo>
                    <a:lnTo>
                      <a:pt x="406" y="162"/>
                    </a:lnTo>
                    <a:lnTo>
                      <a:pt x="402" y="158"/>
                    </a:lnTo>
                    <a:lnTo>
                      <a:pt x="398" y="156"/>
                    </a:lnTo>
                    <a:lnTo>
                      <a:pt x="392" y="156"/>
                    </a:lnTo>
                    <a:lnTo>
                      <a:pt x="392" y="156"/>
                    </a:lnTo>
                    <a:close/>
                    <a:moveTo>
                      <a:pt x="98" y="204"/>
                    </a:moveTo>
                    <a:lnTo>
                      <a:pt x="98" y="156"/>
                    </a:lnTo>
                    <a:lnTo>
                      <a:pt x="98" y="156"/>
                    </a:lnTo>
                    <a:lnTo>
                      <a:pt x="92" y="156"/>
                    </a:lnTo>
                    <a:lnTo>
                      <a:pt x="74" y="156"/>
                    </a:lnTo>
                    <a:lnTo>
                      <a:pt x="56" y="182"/>
                    </a:lnTo>
                    <a:lnTo>
                      <a:pt x="38" y="156"/>
                    </a:lnTo>
                    <a:lnTo>
                      <a:pt x="20" y="156"/>
                    </a:lnTo>
                    <a:lnTo>
                      <a:pt x="20" y="156"/>
                    </a:lnTo>
                    <a:lnTo>
                      <a:pt x="14" y="156"/>
                    </a:lnTo>
                    <a:lnTo>
                      <a:pt x="10" y="158"/>
                    </a:lnTo>
                    <a:lnTo>
                      <a:pt x="6" y="162"/>
                    </a:lnTo>
                    <a:lnTo>
                      <a:pt x="2" y="166"/>
                    </a:lnTo>
                    <a:lnTo>
                      <a:pt x="2" y="166"/>
                    </a:lnTo>
                    <a:lnTo>
                      <a:pt x="0" y="194"/>
                    </a:lnTo>
                    <a:lnTo>
                      <a:pt x="0" y="194"/>
                    </a:lnTo>
                    <a:lnTo>
                      <a:pt x="2" y="220"/>
                    </a:lnTo>
                    <a:lnTo>
                      <a:pt x="8" y="246"/>
                    </a:lnTo>
                    <a:lnTo>
                      <a:pt x="16" y="270"/>
                    </a:lnTo>
                    <a:lnTo>
                      <a:pt x="26" y="294"/>
                    </a:lnTo>
                    <a:lnTo>
                      <a:pt x="26" y="294"/>
                    </a:lnTo>
                    <a:lnTo>
                      <a:pt x="42" y="268"/>
                    </a:lnTo>
                    <a:lnTo>
                      <a:pt x="58" y="244"/>
                    </a:lnTo>
                    <a:lnTo>
                      <a:pt x="76" y="224"/>
                    </a:lnTo>
                    <a:lnTo>
                      <a:pt x="98" y="204"/>
                    </a:lnTo>
                    <a:lnTo>
                      <a:pt x="98" y="204"/>
                    </a:lnTo>
                    <a:close/>
                    <a:moveTo>
                      <a:pt x="170" y="36"/>
                    </a:moveTo>
                    <a:lnTo>
                      <a:pt x="170" y="36"/>
                    </a:lnTo>
                    <a:lnTo>
                      <a:pt x="170" y="42"/>
                    </a:lnTo>
                    <a:lnTo>
                      <a:pt x="172" y="50"/>
                    </a:lnTo>
                    <a:lnTo>
                      <a:pt x="176" y="56"/>
                    </a:lnTo>
                    <a:lnTo>
                      <a:pt x="180" y="60"/>
                    </a:lnTo>
                    <a:lnTo>
                      <a:pt x="186" y="66"/>
                    </a:lnTo>
                    <a:lnTo>
                      <a:pt x="192" y="68"/>
                    </a:lnTo>
                    <a:lnTo>
                      <a:pt x="198" y="70"/>
                    </a:lnTo>
                    <a:lnTo>
                      <a:pt x="206" y="72"/>
                    </a:lnTo>
                    <a:lnTo>
                      <a:pt x="206" y="72"/>
                    </a:lnTo>
                    <a:lnTo>
                      <a:pt x="214" y="70"/>
                    </a:lnTo>
                    <a:lnTo>
                      <a:pt x="220" y="68"/>
                    </a:lnTo>
                    <a:lnTo>
                      <a:pt x="226" y="66"/>
                    </a:lnTo>
                    <a:lnTo>
                      <a:pt x="232" y="60"/>
                    </a:lnTo>
                    <a:lnTo>
                      <a:pt x="236" y="56"/>
                    </a:lnTo>
                    <a:lnTo>
                      <a:pt x="240" y="50"/>
                    </a:lnTo>
                    <a:lnTo>
                      <a:pt x="242" y="42"/>
                    </a:lnTo>
                    <a:lnTo>
                      <a:pt x="242" y="36"/>
                    </a:lnTo>
                    <a:lnTo>
                      <a:pt x="242" y="36"/>
                    </a:lnTo>
                    <a:lnTo>
                      <a:pt x="242" y="28"/>
                    </a:lnTo>
                    <a:lnTo>
                      <a:pt x="240" y="22"/>
                    </a:lnTo>
                    <a:lnTo>
                      <a:pt x="236" y="16"/>
                    </a:lnTo>
                    <a:lnTo>
                      <a:pt x="232" y="10"/>
                    </a:lnTo>
                    <a:lnTo>
                      <a:pt x="226" y="6"/>
                    </a:lnTo>
                    <a:lnTo>
                      <a:pt x="220" y="2"/>
                    </a:lnTo>
                    <a:lnTo>
                      <a:pt x="214" y="0"/>
                    </a:lnTo>
                    <a:lnTo>
                      <a:pt x="206" y="0"/>
                    </a:lnTo>
                    <a:lnTo>
                      <a:pt x="206" y="0"/>
                    </a:lnTo>
                    <a:lnTo>
                      <a:pt x="198" y="0"/>
                    </a:lnTo>
                    <a:lnTo>
                      <a:pt x="192" y="2"/>
                    </a:lnTo>
                    <a:lnTo>
                      <a:pt x="186" y="6"/>
                    </a:lnTo>
                    <a:lnTo>
                      <a:pt x="180" y="10"/>
                    </a:lnTo>
                    <a:lnTo>
                      <a:pt x="176" y="16"/>
                    </a:lnTo>
                    <a:lnTo>
                      <a:pt x="172" y="22"/>
                    </a:lnTo>
                    <a:lnTo>
                      <a:pt x="170" y="28"/>
                    </a:lnTo>
                    <a:lnTo>
                      <a:pt x="170" y="36"/>
                    </a:lnTo>
                    <a:lnTo>
                      <a:pt x="170" y="36"/>
                    </a:lnTo>
                    <a:close/>
                    <a:moveTo>
                      <a:pt x="206" y="400"/>
                    </a:moveTo>
                    <a:lnTo>
                      <a:pt x="206" y="400"/>
                    </a:lnTo>
                    <a:lnTo>
                      <a:pt x="230" y="398"/>
                    </a:lnTo>
                    <a:lnTo>
                      <a:pt x="254" y="394"/>
                    </a:lnTo>
                    <a:lnTo>
                      <a:pt x="276" y="388"/>
                    </a:lnTo>
                    <a:lnTo>
                      <a:pt x="296" y="378"/>
                    </a:lnTo>
                    <a:lnTo>
                      <a:pt x="316" y="368"/>
                    </a:lnTo>
                    <a:lnTo>
                      <a:pt x="334" y="354"/>
                    </a:lnTo>
                    <a:lnTo>
                      <a:pt x="352" y="338"/>
                    </a:lnTo>
                    <a:lnTo>
                      <a:pt x="366" y="322"/>
                    </a:lnTo>
                    <a:lnTo>
                      <a:pt x="366" y="322"/>
                    </a:lnTo>
                    <a:lnTo>
                      <a:pt x="352" y="296"/>
                    </a:lnTo>
                    <a:lnTo>
                      <a:pt x="336" y="272"/>
                    </a:lnTo>
                    <a:lnTo>
                      <a:pt x="320" y="250"/>
                    </a:lnTo>
                    <a:lnTo>
                      <a:pt x="300" y="232"/>
                    </a:lnTo>
                    <a:lnTo>
                      <a:pt x="280" y="216"/>
                    </a:lnTo>
                    <a:lnTo>
                      <a:pt x="256" y="204"/>
                    </a:lnTo>
                    <a:lnTo>
                      <a:pt x="244" y="200"/>
                    </a:lnTo>
                    <a:lnTo>
                      <a:pt x="232" y="196"/>
                    </a:lnTo>
                    <a:lnTo>
                      <a:pt x="220" y="194"/>
                    </a:lnTo>
                    <a:lnTo>
                      <a:pt x="206" y="194"/>
                    </a:lnTo>
                    <a:lnTo>
                      <a:pt x="206" y="194"/>
                    </a:lnTo>
                    <a:lnTo>
                      <a:pt x="182" y="196"/>
                    </a:lnTo>
                    <a:lnTo>
                      <a:pt x="158" y="202"/>
                    </a:lnTo>
                    <a:lnTo>
                      <a:pt x="158" y="234"/>
                    </a:lnTo>
                    <a:lnTo>
                      <a:pt x="158" y="234"/>
                    </a:lnTo>
                    <a:lnTo>
                      <a:pt x="158" y="240"/>
                    </a:lnTo>
                    <a:lnTo>
                      <a:pt x="156" y="244"/>
                    </a:lnTo>
                    <a:lnTo>
                      <a:pt x="150" y="254"/>
                    </a:lnTo>
                    <a:lnTo>
                      <a:pt x="140" y="262"/>
                    </a:lnTo>
                    <a:lnTo>
                      <a:pt x="134" y="264"/>
                    </a:lnTo>
                    <a:lnTo>
                      <a:pt x="128" y="264"/>
                    </a:lnTo>
                    <a:lnTo>
                      <a:pt x="128" y="264"/>
                    </a:lnTo>
                    <a:lnTo>
                      <a:pt x="118" y="262"/>
                    </a:lnTo>
                    <a:lnTo>
                      <a:pt x="110" y="258"/>
                    </a:lnTo>
                    <a:lnTo>
                      <a:pt x="104" y="252"/>
                    </a:lnTo>
                    <a:lnTo>
                      <a:pt x="100" y="244"/>
                    </a:lnTo>
                    <a:lnTo>
                      <a:pt x="100" y="244"/>
                    </a:lnTo>
                    <a:lnTo>
                      <a:pt x="84" y="260"/>
                    </a:lnTo>
                    <a:lnTo>
                      <a:pt x="70" y="280"/>
                    </a:lnTo>
                    <a:lnTo>
                      <a:pt x="58" y="300"/>
                    </a:lnTo>
                    <a:lnTo>
                      <a:pt x="46" y="322"/>
                    </a:lnTo>
                    <a:lnTo>
                      <a:pt x="46" y="322"/>
                    </a:lnTo>
                    <a:lnTo>
                      <a:pt x="60" y="338"/>
                    </a:lnTo>
                    <a:lnTo>
                      <a:pt x="78" y="354"/>
                    </a:lnTo>
                    <a:lnTo>
                      <a:pt x="96" y="368"/>
                    </a:lnTo>
                    <a:lnTo>
                      <a:pt x="116" y="378"/>
                    </a:lnTo>
                    <a:lnTo>
                      <a:pt x="136" y="388"/>
                    </a:lnTo>
                    <a:lnTo>
                      <a:pt x="158" y="394"/>
                    </a:lnTo>
                    <a:lnTo>
                      <a:pt x="182" y="398"/>
                    </a:lnTo>
                    <a:lnTo>
                      <a:pt x="206" y="400"/>
                    </a:lnTo>
                    <a:lnTo>
                      <a:pt x="206" y="400"/>
                    </a:lnTo>
                    <a:close/>
                    <a:moveTo>
                      <a:pt x="28" y="116"/>
                    </a:moveTo>
                    <a:lnTo>
                      <a:pt x="28" y="116"/>
                    </a:lnTo>
                    <a:lnTo>
                      <a:pt x="30" y="126"/>
                    </a:lnTo>
                    <a:lnTo>
                      <a:pt x="36" y="136"/>
                    </a:lnTo>
                    <a:lnTo>
                      <a:pt x="46" y="142"/>
                    </a:lnTo>
                    <a:lnTo>
                      <a:pt x="56" y="144"/>
                    </a:lnTo>
                    <a:lnTo>
                      <a:pt x="56" y="144"/>
                    </a:lnTo>
                    <a:lnTo>
                      <a:pt x="68" y="142"/>
                    </a:lnTo>
                    <a:lnTo>
                      <a:pt x="76" y="136"/>
                    </a:lnTo>
                    <a:lnTo>
                      <a:pt x="82" y="126"/>
                    </a:lnTo>
                    <a:lnTo>
                      <a:pt x="84" y="116"/>
                    </a:lnTo>
                    <a:lnTo>
                      <a:pt x="84" y="116"/>
                    </a:lnTo>
                    <a:lnTo>
                      <a:pt x="82" y="104"/>
                    </a:lnTo>
                    <a:lnTo>
                      <a:pt x="76" y="96"/>
                    </a:lnTo>
                    <a:lnTo>
                      <a:pt x="68" y="90"/>
                    </a:lnTo>
                    <a:lnTo>
                      <a:pt x="56" y="88"/>
                    </a:lnTo>
                    <a:lnTo>
                      <a:pt x="56" y="88"/>
                    </a:lnTo>
                    <a:lnTo>
                      <a:pt x="46" y="90"/>
                    </a:lnTo>
                    <a:lnTo>
                      <a:pt x="36" y="96"/>
                    </a:lnTo>
                    <a:lnTo>
                      <a:pt x="30" y="104"/>
                    </a:lnTo>
                    <a:lnTo>
                      <a:pt x="28" y="116"/>
                    </a:lnTo>
                    <a:lnTo>
                      <a:pt x="28" y="116"/>
                    </a:lnTo>
                    <a:close/>
                    <a:moveTo>
                      <a:pt x="300" y="192"/>
                    </a:moveTo>
                    <a:lnTo>
                      <a:pt x="300" y="116"/>
                    </a:lnTo>
                    <a:lnTo>
                      <a:pt x="300" y="116"/>
                    </a:lnTo>
                    <a:lnTo>
                      <a:pt x="300" y="116"/>
                    </a:lnTo>
                    <a:lnTo>
                      <a:pt x="300" y="114"/>
                    </a:lnTo>
                    <a:lnTo>
                      <a:pt x="300" y="114"/>
                    </a:lnTo>
                    <a:lnTo>
                      <a:pt x="300" y="108"/>
                    </a:lnTo>
                    <a:lnTo>
                      <a:pt x="298" y="102"/>
                    </a:lnTo>
                    <a:lnTo>
                      <a:pt x="290" y="92"/>
                    </a:lnTo>
                    <a:lnTo>
                      <a:pt x="280" y="84"/>
                    </a:lnTo>
                    <a:lnTo>
                      <a:pt x="274" y="82"/>
                    </a:lnTo>
                    <a:lnTo>
                      <a:pt x="268" y="82"/>
                    </a:lnTo>
                    <a:lnTo>
                      <a:pt x="232" y="82"/>
                    </a:lnTo>
                    <a:lnTo>
                      <a:pt x="206" y="116"/>
                    </a:lnTo>
                    <a:lnTo>
                      <a:pt x="180" y="82"/>
                    </a:lnTo>
                    <a:lnTo>
                      <a:pt x="144" y="82"/>
                    </a:lnTo>
                    <a:lnTo>
                      <a:pt x="144" y="82"/>
                    </a:lnTo>
                    <a:lnTo>
                      <a:pt x="138" y="82"/>
                    </a:lnTo>
                    <a:lnTo>
                      <a:pt x="132" y="84"/>
                    </a:lnTo>
                    <a:lnTo>
                      <a:pt x="122" y="92"/>
                    </a:lnTo>
                    <a:lnTo>
                      <a:pt x="114" y="102"/>
                    </a:lnTo>
                    <a:lnTo>
                      <a:pt x="112" y="108"/>
                    </a:lnTo>
                    <a:lnTo>
                      <a:pt x="112" y="114"/>
                    </a:lnTo>
                    <a:lnTo>
                      <a:pt x="112" y="116"/>
                    </a:lnTo>
                    <a:lnTo>
                      <a:pt x="112" y="130"/>
                    </a:lnTo>
                    <a:lnTo>
                      <a:pt x="112" y="234"/>
                    </a:lnTo>
                    <a:lnTo>
                      <a:pt x="112" y="234"/>
                    </a:lnTo>
                    <a:lnTo>
                      <a:pt x="114" y="240"/>
                    </a:lnTo>
                    <a:lnTo>
                      <a:pt x="116" y="244"/>
                    </a:lnTo>
                    <a:lnTo>
                      <a:pt x="122" y="248"/>
                    </a:lnTo>
                    <a:lnTo>
                      <a:pt x="128" y="248"/>
                    </a:lnTo>
                    <a:lnTo>
                      <a:pt x="128" y="248"/>
                    </a:lnTo>
                    <a:lnTo>
                      <a:pt x="134" y="248"/>
                    </a:lnTo>
                    <a:lnTo>
                      <a:pt x="138" y="244"/>
                    </a:lnTo>
                    <a:lnTo>
                      <a:pt x="142" y="240"/>
                    </a:lnTo>
                    <a:lnTo>
                      <a:pt x="144" y="234"/>
                    </a:lnTo>
                    <a:lnTo>
                      <a:pt x="144" y="130"/>
                    </a:lnTo>
                    <a:lnTo>
                      <a:pt x="144" y="130"/>
                    </a:lnTo>
                    <a:lnTo>
                      <a:pt x="150" y="134"/>
                    </a:lnTo>
                    <a:lnTo>
                      <a:pt x="154" y="140"/>
                    </a:lnTo>
                    <a:lnTo>
                      <a:pt x="158" y="148"/>
                    </a:lnTo>
                    <a:lnTo>
                      <a:pt x="158" y="156"/>
                    </a:lnTo>
                    <a:lnTo>
                      <a:pt x="158" y="170"/>
                    </a:lnTo>
                    <a:lnTo>
                      <a:pt x="158" y="170"/>
                    </a:lnTo>
                    <a:lnTo>
                      <a:pt x="182" y="164"/>
                    </a:lnTo>
                    <a:lnTo>
                      <a:pt x="206" y="162"/>
                    </a:lnTo>
                    <a:lnTo>
                      <a:pt x="206" y="162"/>
                    </a:lnTo>
                    <a:lnTo>
                      <a:pt x="230" y="164"/>
                    </a:lnTo>
                    <a:lnTo>
                      <a:pt x="254" y="170"/>
                    </a:lnTo>
                    <a:lnTo>
                      <a:pt x="254" y="158"/>
                    </a:lnTo>
                    <a:lnTo>
                      <a:pt x="254" y="158"/>
                    </a:lnTo>
                    <a:lnTo>
                      <a:pt x="254" y="150"/>
                    </a:lnTo>
                    <a:lnTo>
                      <a:pt x="258" y="142"/>
                    </a:lnTo>
                    <a:lnTo>
                      <a:pt x="262" y="136"/>
                    </a:lnTo>
                    <a:lnTo>
                      <a:pt x="268" y="132"/>
                    </a:lnTo>
                    <a:lnTo>
                      <a:pt x="268" y="176"/>
                    </a:lnTo>
                    <a:lnTo>
                      <a:pt x="268" y="176"/>
                    </a:lnTo>
                    <a:lnTo>
                      <a:pt x="284" y="184"/>
                    </a:lnTo>
                    <a:lnTo>
                      <a:pt x="300" y="192"/>
                    </a:lnTo>
                    <a:lnTo>
                      <a:pt x="300" y="19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dirty="0"/>
              </a:p>
            </p:txBody>
          </p:sp>
        </p:grpSp>
        <p:cxnSp>
          <p:nvCxnSpPr>
            <p:cNvPr id="56" name="Straight Arrow Connector 55"/>
            <p:cNvCxnSpPr/>
            <p:nvPr/>
          </p:nvCxnSpPr>
          <p:spPr>
            <a:xfrm>
              <a:off x="4028612" y="1627303"/>
              <a:ext cx="94488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1867116" y="1613333"/>
              <a:ext cx="94488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6164493" y="1595755"/>
              <a:ext cx="94488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ectangle 58"/>
            <p:cNvSpPr/>
            <p:nvPr/>
          </p:nvSpPr>
          <p:spPr bwMode="ltGray">
            <a:xfrm>
              <a:off x="630445" y="2167863"/>
              <a:ext cx="1669707" cy="608965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>
                <a:spcAft>
                  <a:spcPts val="0"/>
                </a:spcAft>
              </a:pPr>
              <a:r>
                <a:rPr lang="en-GB" sz="1100" b="1" kern="1200" dirty="0">
                  <a:solidFill>
                    <a:schemeClr val="accent6">
                      <a:lumMod val="50000"/>
                    </a:schemeClr>
                  </a:solidFill>
                  <a:effectLst/>
                  <a:ea typeface="Times New Roman"/>
                  <a:cs typeface="Times New Roman"/>
                </a:rPr>
                <a:t>Descriptive</a:t>
              </a:r>
              <a:endParaRPr lang="en-ZA" sz="1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en-GB" sz="1100" b="1" kern="1200" dirty="0">
                  <a:solidFill>
                    <a:schemeClr val="accent6">
                      <a:lumMod val="50000"/>
                    </a:schemeClr>
                  </a:solidFill>
                  <a:effectLst/>
                  <a:ea typeface="Times New Roman"/>
                  <a:cs typeface="Times New Roman"/>
                </a:rPr>
                <a:t>(Assertions CAATs-ACL) </a:t>
              </a:r>
              <a:endParaRPr lang="en-ZA" sz="1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60" name="Rectangle 59"/>
            <p:cNvSpPr/>
            <p:nvPr/>
          </p:nvSpPr>
          <p:spPr bwMode="ltGray">
            <a:xfrm>
              <a:off x="2542070" y="2155151"/>
              <a:ext cx="1585781" cy="608965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>
                <a:spcAft>
                  <a:spcPts val="0"/>
                </a:spcAft>
              </a:pPr>
              <a:r>
                <a:rPr lang="en-ZA" sz="1100" b="1" kern="1200" dirty="0">
                  <a:solidFill>
                    <a:schemeClr val="accent6">
                      <a:lumMod val="50000"/>
                    </a:schemeClr>
                  </a:solidFill>
                  <a:effectLst/>
                  <a:ea typeface="Times New Roman"/>
                  <a:cs typeface="Times New Roman"/>
                </a:rPr>
                <a:t>Diagnostics</a:t>
              </a:r>
            </a:p>
            <a:p>
              <a:pPr algn="ctr">
                <a:spcAft>
                  <a:spcPts val="0"/>
                </a:spcAft>
              </a:pPr>
              <a:r>
                <a:rPr lang="en-ZA" sz="1100" b="1" dirty="0">
                  <a:solidFill>
                    <a:schemeClr val="accent6">
                      <a:lumMod val="50000"/>
                    </a:schemeClr>
                  </a:solidFill>
                  <a:latin typeface="Times New Roman"/>
                  <a:ea typeface="Times New Roman"/>
                  <a:cs typeface="Times New Roman"/>
                </a:rPr>
                <a:t>(</a:t>
              </a:r>
              <a:r>
                <a:rPr lang="en-ZA" sz="1100" b="1" dirty="0">
                  <a:solidFill>
                    <a:schemeClr val="accent6">
                      <a:lumMod val="50000"/>
                    </a:schemeClr>
                  </a:solidFill>
                  <a:ea typeface="Times New Roman"/>
                  <a:cs typeface="Times New Roman"/>
                </a:rPr>
                <a:t>PowerBI</a:t>
              </a:r>
              <a:r>
                <a:rPr lang="en-ZA" sz="1100" b="1" dirty="0">
                  <a:solidFill>
                    <a:schemeClr val="accent6">
                      <a:lumMod val="50000"/>
                    </a:schemeClr>
                  </a:solidFill>
                  <a:latin typeface="Times New Roman"/>
                  <a:ea typeface="Times New Roman"/>
                  <a:cs typeface="Times New Roman"/>
                </a:rPr>
                <a:t> </a:t>
              </a:r>
              <a:r>
                <a:rPr lang="en-ZA" sz="1100" b="1" dirty="0">
                  <a:solidFill>
                    <a:schemeClr val="accent6">
                      <a:lumMod val="50000"/>
                    </a:schemeClr>
                  </a:solidFill>
                  <a:ea typeface="Times New Roman"/>
                  <a:cs typeface="Times New Roman"/>
                </a:rPr>
                <a:t>Dashboards</a:t>
              </a:r>
              <a:r>
                <a:rPr lang="en-ZA" sz="1100" b="1" dirty="0">
                  <a:solidFill>
                    <a:schemeClr val="accent6">
                      <a:lumMod val="50000"/>
                    </a:schemeClr>
                  </a:solidFill>
                  <a:latin typeface="Times New Roman"/>
                  <a:ea typeface="Times New Roman"/>
                  <a:cs typeface="Times New Roman"/>
                </a:rPr>
                <a:t>)</a:t>
              </a:r>
              <a:endParaRPr lang="en-ZA" sz="1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61" name="Rectangle 60"/>
            <p:cNvSpPr/>
            <p:nvPr/>
          </p:nvSpPr>
          <p:spPr bwMode="ltGray">
            <a:xfrm>
              <a:off x="5263428" y="2088509"/>
              <a:ext cx="842645" cy="608965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>
                <a:spcAft>
                  <a:spcPts val="0"/>
                </a:spcAft>
              </a:pPr>
              <a:r>
                <a:rPr lang="en-ZA" sz="1100" b="1" kern="1200" dirty="0">
                  <a:solidFill>
                    <a:schemeClr val="accent2">
                      <a:lumMod val="50000"/>
                    </a:schemeClr>
                  </a:solidFill>
                  <a:effectLst/>
                  <a:ea typeface="Times New Roman"/>
                  <a:cs typeface="Times New Roman"/>
                </a:rPr>
                <a:t>Predictive</a:t>
              </a:r>
              <a:r>
                <a:rPr lang="en-GB" sz="1100" b="1" kern="1200" dirty="0">
                  <a:solidFill>
                    <a:schemeClr val="accent2">
                      <a:lumMod val="50000"/>
                    </a:schemeClr>
                  </a:solidFill>
                  <a:effectLst/>
                  <a:ea typeface="Times New Roman"/>
                  <a:cs typeface="Times New Roman"/>
                </a:rPr>
                <a:t> </a:t>
              </a:r>
              <a:endParaRPr lang="en-ZA" sz="1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62" name="Rectangle 61"/>
            <p:cNvSpPr/>
            <p:nvPr/>
          </p:nvSpPr>
          <p:spPr bwMode="ltGray">
            <a:xfrm>
              <a:off x="7118032" y="2078984"/>
              <a:ext cx="888596" cy="608965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>
                <a:spcAft>
                  <a:spcPts val="0"/>
                </a:spcAft>
              </a:pPr>
              <a:r>
                <a:rPr lang="en-ZA" sz="1100" b="1" kern="1200" dirty="0">
                  <a:solidFill>
                    <a:schemeClr val="accent2">
                      <a:lumMod val="50000"/>
                    </a:schemeClr>
                  </a:solidFill>
                  <a:effectLst/>
                  <a:ea typeface="Times New Roman"/>
                  <a:cs typeface="Times New Roman"/>
                </a:rPr>
                <a:t>Prescriptive</a:t>
              </a:r>
              <a:endParaRPr lang="en-ZA" sz="1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63" name="Straight Connector 62"/>
            <p:cNvCxnSpPr/>
            <p:nvPr/>
          </p:nvCxnSpPr>
          <p:spPr>
            <a:xfrm>
              <a:off x="4490514" y="870065"/>
              <a:ext cx="10538" cy="322357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Horizontal Scroll 63"/>
            <p:cNvSpPr/>
            <p:nvPr/>
          </p:nvSpPr>
          <p:spPr>
            <a:xfrm>
              <a:off x="650456" y="3742955"/>
              <a:ext cx="3378200" cy="323217"/>
            </a:xfrm>
            <a:prstGeom prst="horizontalScroll">
              <a:avLst/>
            </a:prstGeom>
            <a:solidFill>
              <a:srgbClr val="003366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sz="1400" b="1" dirty="0">
                  <a:solidFill>
                    <a:schemeClr val="bg1"/>
                  </a:solidFill>
                </a:rPr>
                <a:t>Increased footprint – Multi-skilled Auditors</a:t>
              </a:r>
            </a:p>
          </p:txBody>
        </p:sp>
        <p:sp>
          <p:nvSpPr>
            <p:cNvPr id="65" name="TextBox 26"/>
            <p:cNvSpPr txBox="1"/>
            <p:nvPr/>
          </p:nvSpPr>
          <p:spPr>
            <a:xfrm>
              <a:off x="875333" y="2791575"/>
              <a:ext cx="1192530" cy="5251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180975" lvl="0" indent="-180975">
                <a:spcAft>
                  <a:spcPts val="0"/>
                </a:spcAft>
                <a:buFont typeface="Arial"/>
                <a:buChar char="•"/>
                <a:tabLst>
                  <a:tab pos="457200" algn="l"/>
                </a:tabLst>
              </a:pPr>
              <a:r>
                <a:rPr lang="en-ZA" sz="1100" kern="1200" dirty="0">
                  <a:solidFill>
                    <a:srgbClr val="000000"/>
                  </a:solidFill>
                  <a:effectLst/>
                  <a:ea typeface="Times New Roman"/>
                  <a:cs typeface="Times New Roman"/>
                </a:rPr>
                <a:t>Querying</a:t>
              </a:r>
              <a:endParaRPr lang="en-ZA" sz="1100" dirty="0">
                <a:effectLst/>
                <a:ea typeface="Times New Roman"/>
                <a:cs typeface="Times New Roman"/>
              </a:endParaRPr>
            </a:p>
            <a:p>
              <a:pPr marL="180975" lvl="0" indent="-180975">
                <a:spcAft>
                  <a:spcPts val="0"/>
                </a:spcAft>
                <a:buFont typeface="Arial"/>
                <a:buChar char="•"/>
                <a:tabLst>
                  <a:tab pos="457200" algn="l"/>
                </a:tabLst>
              </a:pPr>
              <a:r>
                <a:rPr lang="en-ZA" sz="1100" kern="1200" dirty="0">
                  <a:solidFill>
                    <a:srgbClr val="000000"/>
                  </a:solidFill>
                  <a:effectLst/>
                  <a:ea typeface="Times New Roman"/>
                  <a:cs typeface="Times New Roman"/>
                </a:rPr>
                <a:t>Reporting</a:t>
              </a:r>
              <a:endParaRPr lang="en-ZA" sz="1100" dirty="0">
                <a:effectLst/>
                <a:ea typeface="Times New Roman"/>
                <a:cs typeface="Times New Roman"/>
              </a:endParaRPr>
            </a:p>
          </p:txBody>
        </p:sp>
        <p:sp>
          <p:nvSpPr>
            <p:cNvPr id="66" name="TextBox 26"/>
            <p:cNvSpPr txBox="1"/>
            <p:nvPr/>
          </p:nvSpPr>
          <p:spPr>
            <a:xfrm>
              <a:off x="2648853" y="2728390"/>
              <a:ext cx="1650569" cy="5251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180975" lvl="0" indent="-180975">
                <a:spcAft>
                  <a:spcPts val="0"/>
                </a:spcAft>
                <a:buFont typeface="Arial"/>
                <a:buChar char="•"/>
                <a:tabLst>
                  <a:tab pos="457200" algn="l"/>
                </a:tabLst>
              </a:pPr>
              <a:r>
                <a:rPr lang="en-GB" sz="1100" kern="1200" dirty="0">
                  <a:solidFill>
                    <a:srgbClr val="000000"/>
                  </a:solidFill>
                  <a:effectLst/>
                  <a:ea typeface="Times New Roman"/>
                  <a:cs typeface="Times New Roman"/>
                </a:rPr>
                <a:t>Trend </a:t>
              </a:r>
              <a:r>
                <a:rPr lang="en-GB" sz="1100" dirty="0">
                  <a:solidFill>
                    <a:srgbClr val="000000"/>
                  </a:solidFill>
                  <a:ea typeface="Times New Roman"/>
                  <a:cs typeface="Times New Roman"/>
                </a:rPr>
                <a:t>A</a:t>
              </a:r>
              <a:r>
                <a:rPr lang="en-GB" sz="1100" kern="1200" dirty="0">
                  <a:solidFill>
                    <a:srgbClr val="000000"/>
                  </a:solidFill>
                  <a:effectLst/>
                  <a:ea typeface="Times New Roman"/>
                  <a:cs typeface="Times New Roman"/>
                </a:rPr>
                <a:t>nalysis/ Insights (Historical)</a:t>
              </a:r>
              <a:endParaRPr lang="en-ZA" sz="1100" dirty="0">
                <a:effectLst/>
                <a:ea typeface="Times New Roman"/>
                <a:cs typeface="Times New Roman"/>
              </a:endParaRPr>
            </a:p>
            <a:p>
              <a:pPr marL="180975" lvl="0" indent="-180975">
                <a:spcAft>
                  <a:spcPts val="0"/>
                </a:spcAft>
                <a:buFont typeface="Arial"/>
                <a:buChar char="•"/>
                <a:tabLst>
                  <a:tab pos="457200" algn="l"/>
                </a:tabLst>
              </a:pPr>
              <a:r>
                <a:rPr lang="en-GB" sz="1100" kern="1200" dirty="0">
                  <a:solidFill>
                    <a:srgbClr val="000000"/>
                  </a:solidFill>
                  <a:effectLst/>
                  <a:ea typeface="Times New Roman"/>
                  <a:cs typeface="Times New Roman"/>
                </a:rPr>
                <a:t>Advance Visualisation</a:t>
              </a:r>
              <a:endParaRPr lang="en-ZA" sz="1100" dirty="0">
                <a:effectLst/>
                <a:ea typeface="Times New Roman"/>
                <a:cs typeface="Times New Roman"/>
              </a:endParaRPr>
            </a:p>
          </p:txBody>
        </p:sp>
        <p:sp>
          <p:nvSpPr>
            <p:cNvPr id="67" name="TextBox 26"/>
            <p:cNvSpPr txBox="1"/>
            <p:nvPr/>
          </p:nvSpPr>
          <p:spPr>
            <a:xfrm>
              <a:off x="5199812" y="2774630"/>
              <a:ext cx="963411" cy="5251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180975" lvl="0" indent="-180975">
                <a:spcAft>
                  <a:spcPts val="0"/>
                </a:spcAft>
                <a:buFont typeface="Arial"/>
                <a:buChar char="•"/>
                <a:tabLst>
                  <a:tab pos="457200" algn="l"/>
                </a:tabLst>
              </a:pPr>
              <a:r>
                <a:rPr lang="en-GB" sz="1100" kern="1200" dirty="0">
                  <a:solidFill>
                    <a:srgbClr val="000000"/>
                  </a:solidFill>
                  <a:effectLst/>
                  <a:ea typeface="Times New Roman"/>
                  <a:cs typeface="Times New Roman"/>
                </a:rPr>
                <a:t>Modelling</a:t>
              </a:r>
              <a:endParaRPr lang="en-ZA" sz="1100" dirty="0">
                <a:effectLst/>
                <a:ea typeface="Times New Roman"/>
                <a:cs typeface="Times New Roman"/>
              </a:endParaRPr>
            </a:p>
            <a:p>
              <a:pPr marL="180975" lvl="0" indent="-180975">
                <a:spcAft>
                  <a:spcPts val="0"/>
                </a:spcAft>
                <a:buFont typeface="Arial"/>
                <a:buChar char="•"/>
                <a:tabLst>
                  <a:tab pos="457200" algn="l"/>
                </a:tabLst>
              </a:pPr>
              <a:r>
                <a:rPr lang="en-GB" sz="1100" kern="1200" dirty="0">
                  <a:solidFill>
                    <a:srgbClr val="000000"/>
                  </a:solidFill>
                  <a:effectLst/>
                  <a:ea typeface="Times New Roman"/>
                  <a:cs typeface="Times New Roman"/>
                </a:rPr>
                <a:t>What if?</a:t>
              </a:r>
              <a:endParaRPr lang="en-ZA" sz="1100" dirty="0">
                <a:effectLst/>
                <a:ea typeface="Times New Roman"/>
                <a:cs typeface="Times New Roman"/>
              </a:endParaRPr>
            </a:p>
          </p:txBody>
        </p:sp>
        <p:sp>
          <p:nvSpPr>
            <p:cNvPr id="68" name="TextBox 26"/>
            <p:cNvSpPr txBox="1"/>
            <p:nvPr/>
          </p:nvSpPr>
          <p:spPr>
            <a:xfrm>
              <a:off x="6849023" y="2764152"/>
              <a:ext cx="1447800" cy="4210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180975" lvl="0" indent="-180975">
                <a:spcAft>
                  <a:spcPts val="0"/>
                </a:spcAft>
                <a:buFont typeface="Arial"/>
                <a:buChar char="•"/>
                <a:tabLst>
                  <a:tab pos="457200" algn="l"/>
                </a:tabLst>
              </a:pPr>
              <a:r>
                <a:rPr lang="en-GB" sz="1100" kern="1200" dirty="0">
                  <a:solidFill>
                    <a:srgbClr val="000000"/>
                  </a:solidFill>
                  <a:effectLst/>
                  <a:ea typeface="Times New Roman"/>
                  <a:cs typeface="Times New Roman"/>
                </a:rPr>
                <a:t>Machine Learning</a:t>
              </a:r>
              <a:endParaRPr lang="en-ZA" sz="1100" dirty="0">
                <a:effectLst/>
                <a:ea typeface="Times New Roman"/>
                <a:cs typeface="Times New Roman"/>
              </a:endParaRPr>
            </a:p>
            <a:p>
              <a:pPr marL="180975" lvl="0" indent="-180975">
                <a:spcAft>
                  <a:spcPts val="0"/>
                </a:spcAft>
                <a:buFont typeface="Arial"/>
                <a:buChar char="•"/>
                <a:tabLst>
                  <a:tab pos="457200" algn="l"/>
                </a:tabLst>
              </a:pPr>
              <a:r>
                <a:rPr lang="en-GB" sz="1100" kern="1200" dirty="0">
                  <a:solidFill>
                    <a:srgbClr val="000000"/>
                  </a:solidFill>
                  <a:effectLst/>
                  <a:ea typeface="Times New Roman"/>
                  <a:cs typeface="Times New Roman"/>
                </a:rPr>
                <a:t>Applied Statistics</a:t>
              </a:r>
              <a:endParaRPr lang="en-ZA" sz="1100" dirty="0">
                <a:effectLst/>
                <a:ea typeface="Times New Roman"/>
                <a:cs typeface="Times New Roman"/>
              </a:endParaRPr>
            </a:p>
          </p:txBody>
        </p:sp>
        <p:sp>
          <p:nvSpPr>
            <p:cNvPr id="69" name="TextBox 26"/>
            <p:cNvSpPr txBox="1"/>
            <p:nvPr/>
          </p:nvSpPr>
          <p:spPr>
            <a:xfrm>
              <a:off x="687923" y="3337771"/>
              <a:ext cx="3303265" cy="3733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228600" algn="ctr">
                <a:spcAft>
                  <a:spcPts val="0"/>
                </a:spcAft>
              </a:pPr>
              <a:r>
                <a:rPr lang="en-GB" sz="1100" b="1" i="1" kern="1200" dirty="0">
                  <a:solidFill>
                    <a:srgbClr val="000000"/>
                  </a:solidFill>
                  <a:effectLst/>
                  <a:ea typeface="Times New Roman"/>
                  <a:cs typeface="Times New Roman"/>
                </a:rPr>
                <a:t>Typically used </a:t>
              </a:r>
              <a:r>
                <a:rPr lang="en-GB" sz="1100" b="1" i="1" dirty="0">
                  <a:solidFill>
                    <a:srgbClr val="000000"/>
                  </a:solidFill>
                  <a:ea typeface="Times New Roman"/>
                  <a:cs typeface="Times New Roman"/>
                </a:rPr>
                <a:t>for risk assessment and assertions testing</a:t>
              </a:r>
              <a:endParaRPr lang="en-ZA" sz="1100" b="1" dirty="0">
                <a:effectLst/>
                <a:ea typeface="Times New Roman"/>
                <a:cs typeface="Times New Roman"/>
              </a:endParaRPr>
            </a:p>
          </p:txBody>
        </p:sp>
        <p:sp>
          <p:nvSpPr>
            <p:cNvPr id="70" name="TextBox 26"/>
            <p:cNvSpPr txBox="1"/>
            <p:nvPr/>
          </p:nvSpPr>
          <p:spPr>
            <a:xfrm>
              <a:off x="4689992" y="3315130"/>
              <a:ext cx="3492992" cy="3886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228600" algn="ctr">
                <a:spcAft>
                  <a:spcPts val="0"/>
                </a:spcAft>
              </a:pPr>
              <a:r>
                <a:rPr lang="en-GB" sz="1100" b="1" i="1" kern="1200" dirty="0">
                  <a:solidFill>
                    <a:srgbClr val="000000"/>
                  </a:solidFill>
                  <a:effectLst/>
                  <a:ea typeface="Times New Roman"/>
                  <a:cs typeface="Times New Roman"/>
                </a:rPr>
                <a:t>Used to predict future outcomes (e.g. at interim) and highlight emerging risks</a:t>
              </a:r>
              <a:endParaRPr lang="en-ZA" sz="1100" b="1" dirty="0">
                <a:effectLst/>
                <a:ea typeface="Times New Roman"/>
                <a:cs typeface="Times New Roman"/>
              </a:endParaRPr>
            </a:p>
          </p:txBody>
        </p:sp>
        <p:sp>
          <p:nvSpPr>
            <p:cNvPr id="71" name="Horizontal Scroll 70"/>
            <p:cNvSpPr/>
            <p:nvPr/>
          </p:nvSpPr>
          <p:spPr>
            <a:xfrm>
              <a:off x="4918623" y="3737533"/>
              <a:ext cx="3378200" cy="323217"/>
            </a:xfrm>
            <a:prstGeom prst="horizontalScroll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sz="1400" b="1" dirty="0"/>
                <a:t>Future proof / Advise – Auditor Partner</a:t>
              </a:r>
            </a:p>
          </p:txBody>
        </p:sp>
        <p:graphicFrame>
          <p:nvGraphicFramePr>
            <p:cNvPr id="72" name="Diagram 71"/>
            <p:cNvGraphicFramePr/>
            <p:nvPr>
              <p:extLst>
                <p:ext uri="{D42A27DB-BD31-4B8C-83A1-F6EECF244321}">
                  <p14:modId xmlns:p14="http://schemas.microsoft.com/office/powerpoint/2010/main" val="2948685095"/>
                </p:ext>
              </p:extLst>
            </p:nvPr>
          </p:nvGraphicFramePr>
          <p:xfrm>
            <a:off x="714808" y="4284666"/>
            <a:ext cx="7401531" cy="219149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73" name="TextBox 72"/>
            <p:cNvSpPr txBox="1"/>
            <p:nvPr/>
          </p:nvSpPr>
          <p:spPr>
            <a:xfrm>
              <a:off x="3599266" y="5103867"/>
              <a:ext cx="1782496" cy="503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2500" b="1" dirty="0"/>
                <a:t>  </a:t>
              </a:r>
              <a:r>
                <a:rPr lang="en-ZA" sz="2000" b="1" dirty="0"/>
                <a:t>Analysis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521267" y="5549596"/>
              <a:ext cx="2187863" cy="487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0975" indent="-180975">
                <a:buFont typeface="Arial" pitchFamily="34" charset="0"/>
                <a:buChar char="•"/>
              </a:pPr>
              <a:r>
                <a:rPr lang="en-ZA" sz="1200" dirty="0"/>
                <a:t>What if?</a:t>
              </a:r>
            </a:p>
            <a:p>
              <a:pPr marL="180975" indent="-180975">
                <a:buFont typeface="Arial" pitchFamily="34" charset="0"/>
                <a:buChar char="•"/>
              </a:pPr>
              <a:r>
                <a:rPr lang="en-ZA" sz="1200" dirty="0"/>
                <a:t>Statistical modelling 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425354" y="5573011"/>
              <a:ext cx="953915" cy="292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0975" indent="-180975">
                <a:buFont typeface="Arial" pitchFamily="34" charset="0"/>
                <a:buChar char="•"/>
              </a:pPr>
              <a:r>
                <a:rPr lang="en-ZA" sz="1200" dirty="0"/>
                <a:t>CAATs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028612" y="5585053"/>
              <a:ext cx="1613074" cy="487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0975" indent="-180975">
                <a:buFont typeface="Arial" pitchFamily="34" charset="0"/>
                <a:buChar char="•"/>
              </a:pPr>
              <a:r>
                <a:rPr lang="en-ZA" sz="1200" dirty="0"/>
                <a:t>Visualisation</a:t>
              </a:r>
            </a:p>
            <a:p>
              <a:pPr marL="180975" indent="-180975">
                <a:buFont typeface="Arial" pitchFamily="34" charset="0"/>
                <a:buChar char="•"/>
              </a:pPr>
              <a:r>
                <a:rPr lang="en-ZA" sz="1200" dirty="0"/>
                <a:t>Trend analysis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 rot="21045863">
              <a:off x="1724135" y="4716971"/>
              <a:ext cx="2051531" cy="44858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en-ZA" dirty="0">
                  <a:solidFill>
                    <a:schemeClr val="tx2">
                      <a:lumMod val="75000"/>
                    </a:schemeClr>
                  </a:solidFill>
                </a:rPr>
                <a:t>AGSA current state</a:t>
              </a: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731716" y="407276"/>
            <a:ext cx="9570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400" b="1" dirty="0">
                <a:solidFill>
                  <a:srgbClr val="003B79"/>
                </a:solidFill>
              </a:rPr>
              <a:t>DATA ANALYTICS IN SUPPORT OF AUDIT – MINIMISE AUDIT RISK</a:t>
            </a:r>
            <a:endParaRPr lang="en-ZA" sz="2400" b="1" dirty="0">
              <a:solidFill>
                <a:srgbClr val="003B79"/>
              </a:solidFill>
              <a:latin typeface="Century Gothic" panose="020F0302020204030204"/>
            </a:endParaRPr>
          </a:p>
        </p:txBody>
      </p:sp>
      <p:sp>
        <p:nvSpPr>
          <p:cNvPr id="81" name="TextBox 80"/>
          <p:cNvSpPr txBox="1"/>
          <p:nvPr/>
        </p:nvSpPr>
        <p:spPr>
          <a:xfrm rot="1344701">
            <a:off x="6960855" y="4754174"/>
            <a:ext cx="2386926" cy="42504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en-ZA" dirty="0">
                <a:solidFill>
                  <a:schemeClr val="tx2">
                    <a:lumMod val="75000"/>
                  </a:schemeClr>
                </a:solidFill>
              </a:rPr>
              <a:t>AGSA Future state</a:t>
            </a:r>
          </a:p>
        </p:txBody>
      </p:sp>
    </p:spTree>
    <p:extLst>
      <p:ext uri="{BB962C8B-B14F-4D97-AF65-F5344CB8AC3E}">
        <p14:creationId xmlns:p14="http://schemas.microsoft.com/office/powerpoint/2010/main" val="1421459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97575">
            <a:off x="1224842" y="1448318"/>
            <a:ext cx="4321861" cy="4645797"/>
          </a:xfrm>
          <a:prstGeom prst="rect">
            <a:avLst/>
          </a:prstGeom>
          <a:solidFill>
            <a:schemeClr val="tx2">
              <a:alpha val="27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6" name="Rectangle 5"/>
          <p:cNvSpPr/>
          <p:nvPr/>
        </p:nvSpPr>
        <p:spPr>
          <a:xfrm>
            <a:off x="1204435" y="1455603"/>
            <a:ext cx="4321861" cy="4645797"/>
          </a:xfrm>
          <a:prstGeom prst="rect">
            <a:avLst/>
          </a:prstGeom>
          <a:solidFill>
            <a:srgbClr val="002060"/>
          </a:solidFill>
          <a:ln w="0">
            <a:noFill/>
            <a:prstDash val="solid"/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vert="horz" wrap="square" lIns="914162" tIns="91416" rIns="914162" bIns="91416" numCol="1" anchor="ctr" anchorCtr="1" compatLnSpc="1">
            <a:prstTxWarp prst="textNoShape">
              <a:avLst/>
            </a:prstTxWarp>
          </a:bodyPr>
          <a:lstStyle/>
          <a:p>
            <a:endParaRPr lang="en-US" sz="1799" ker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52856" y="2836218"/>
            <a:ext cx="35385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0" dirty="0">
                <a:solidFill>
                  <a:schemeClr val="bg1"/>
                </a:solidFill>
                <a:cs typeface="Arial" pitchFamily="34" charset="0"/>
              </a:rPr>
              <a:t>ACL</a:t>
            </a:r>
            <a:r>
              <a:rPr lang="en-US" sz="1400" kern="0" dirty="0">
                <a:solidFill>
                  <a:schemeClr val="bg1"/>
                </a:solidFill>
                <a:cs typeface="Arial" pitchFamily="34" charset="0"/>
              </a:rPr>
              <a:t> used as a </a:t>
            </a:r>
            <a:r>
              <a:rPr lang="en-US" sz="1400" b="1" kern="0" dirty="0">
                <a:solidFill>
                  <a:schemeClr val="bg1"/>
                </a:solidFill>
                <a:cs typeface="Arial" pitchFamily="34" charset="0"/>
              </a:rPr>
              <a:t>tool of choice</a:t>
            </a:r>
            <a:r>
              <a:rPr lang="en-US" sz="1400" kern="0" dirty="0">
                <a:solidFill>
                  <a:schemeClr val="bg1"/>
                </a:solidFill>
                <a:cs typeface="Arial" pitchFamily="34" charset="0"/>
              </a:rPr>
              <a:t>, over </a:t>
            </a:r>
            <a:r>
              <a:rPr lang="en-US" sz="1400" b="1" kern="0" dirty="0">
                <a:solidFill>
                  <a:schemeClr val="bg1"/>
                </a:solidFill>
                <a:cs typeface="Arial" pitchFamily="34" charset="0"/>
              </a:rPr>
              <a:t>100 licenses</a:t>
            </a:r>
            <a:r>
              <a:rPr lang="en-US" sz="1400" kern="0" dirty="0">
                <a:solidFill>
                  <a:schemeClr val="bg1"/>
                </a:solidFill>
                <a:cs typeface="Arial" pitchFamily="34" charset="0"/>
              </a:rPr>
              <a:t>, used by IT auditors, Regularity Auditors and Fraud and investigations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677552" y="2057758"/>
            <a:ext cx="3275747" cy="609441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innerShdw blurRad="38100" dist="50800" dir="16200000">
              <a:prstClr val="black">
                <a:alpha val="23000"/>
              </a:prstClr>
            </a:inn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9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Descriptive analytics</a:t>
            </a:r>
          </a:p>
          <a:p>
            <a:pPr algn="ctr"/>
            <a:r>
              <a:rPr lang="en-US" sz="1999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(Assertions/ </a:t>
            </a:r>
            <a:r>
              <a:rPr lang="en-US" sz="1999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Caats</a:t>
            </a:r>
            <a:r>
              <a:rPr lang="en-US" sz="1999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)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400722" y="1448316"/>
            <a:ext cx="4342269" cy="4653082"/>
            <a:chOff x="6399212" y="1447800"/>
            <a:chExt cx="4343400" cy="4654294"/>
          </a:xfrm>
        </p:grpSpPr>
        <p:grpSp>
          <p:nvGrpSpPr>
            <p:cNvPr id="12" name="Group 34"/>
            <p:cNvGrpSpPr/>
            <p:nvPr/>
          </p:nvGrpSpPr>
          <p:grpSpPr>
            <a:xfrm>
              <a:off x="6399212" y="1447800"/>
              <a:ext cx="4343400" cy="4654294"/>
              <a:chOff x="6932612" y="1441706"/>
              <a:chExt cx="4343400" cy="4654294"/>
            </a:xfrm>
          </p:grpSpPr>
          <p:grpSp>
            <p:nvGrpSpPr>
              <p:cNvPr id="14" name="Group 33"/>
              <p:cNvGrpSpPr/>
              <p:nvPr/>
            </p:nvGrpSpPr>
            <p:grpSpPr>
              <a:xfrm>
                <a:off x="6932612" y="1441706"/>
                <a:ext cx="4343400" cy="4654294"/>
                <a:chOff x="6614674" y="1670306"/>
                <a:chExt cx="3445192" cy="3892294"/>
              </a:xfrm>
            </p:grpSpPr>
            <p:sp>
              <p:nvSpPr>
                <p:cNvPr id="19" name="Rectangle 18"/>
                <p:cNvSpPr/>
                <p:nvPr/>
              </p:nvSpPr>
              <p:spPr>
                <a:xfrm rot="297575">
                  <a:off x="6630866" y="1670306"/>
                  <a:ext cx="3429000" cy="38862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prst="slop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399"/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6614674" y="1676400"/>
                  <a:ext cx="3429000" cy="388620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prst="slop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399"/>
                </a:p>
              </p:txBody>
            </p:sp>
          </p:grpSp>
          <p:sp>
            <p:nvSpPr>
              <p:cNvPr id="16" name="TextBox 15"/>
              <p:cNvSpPr txBox="1"/>
              <p:nvPr/>
            </p:nvSpPr>
            <p:spPr>
              <a:xfrm>
                <a:off x="7618412" y="2829967"/>
                <a:ext cx="2971800" cy="738856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prst="slope"/>
              </a:sp3d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1400" b="1" kern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pitchFamily="34" charset="0"/>
                  </a:rPr>
                  <a:t>Piloted</a:t>
                </a:r>
                <a:r>
                  <a:rPr lang="en-US" sz="1400" kern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pitchFamily="34" charset="0"/>
                  </a:rPr>
                  <a:t> at five (5) auditees – </a:t>
                </a:r>
                <a:r>
                  <a:rPr lang="en-US" sz="1400" b="1" kern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pitchFamily="34" charset="0"/>
                  </a:rPr>
                  <a:t>Proof of concept</a:t>
                </a:r>
                <a:r>
                  <a:rPr lang="en-US" sz="1400" kern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pitchFamily="34" charset="0"/>
                  </a:rPr>
                  <a:t>, </a:t>
                </a:r>
                <a:r>
                  <a:rPr lang="en-US" sz="1400" kern="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pitchFamily="34" charset="0"/>
                  </a:rPr>
                  <a:t>utilising</a:t>
                </a:r>
                <a:r>
                  <a:rPr lang="en-US" sz="1400" kern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pitchFamily="34" charset="0"/>
                  </a:rPr>
                  <a:t> </a:t>
                </a:r>
                <a:r>
                  <a:rPr lang="en-US" sz="1400" b="1" kern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pitchFamily="34" charset="0"/>
                  </a:rPr>
                  <a:t>PowerBI</a:t>
                </a:r>
              </a:p>
            </p:txBody>
          </p:sp>
        </p:grpSp>
        <p:sp>
          <p:nvSpPr>
            <p:cNvPr id="13" name="Rounded Rectangle 12"/>
            <p:cNvSpPr/>
            <p:nvPr/>
          </p:nvSpPr>
          <p:spPr>
            <a:xfrm>
              <a:off x="6856412" y="2057400"/>
              <a:ext cx="3276600" cy="60960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  <a:effectLst>
              <a:innerShdw blurRad="38100" dist="50800" dir="16200000">
                <a:prstClr val="black">
                  <a:alpha val="23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99" dirty="0">
                  <a:solidFill>
                    <a:schemeClr val="bg1"/>
                  </a:solidFill>
                  <a:cs typeface="Arial" pitchFamily="34" charset="0"/>
                </a:rPr>
                <a:t>Diagnostic Analytics</a:t>
              </a:r>
            </a:p>
            <a:p>
              <a:pPr algn="ctr"/>
              <a:r>
                <a:rPr lang="en-US" sz="1999" dirty="0">
                  <a:solidFill>
                    <a:schemeClr val="bg1"/>
                  </a:solidFill>
                  <a:cs typeface="Arial" pitchFamily="34" charset="0"/>
                </a:rPr>
                <a:t>(Insights)</a:t>
              </a:r>
            </a:p>
          </p:txBody>
        </p:sp>
      </p:grpSp>
      <p:sp>
        <p:nvSpPr>
          <p:cNvPr id="21" name="Bent-Up Arrow 20"/>
          <p:cNvSpPr/>
          <p:nvPr/>
        </p:nvSpPr>
        <p:spPr>
          <a:xfrm>
            <a:off x="5520223" y="4114622"/>
            <a:ext cx="1402040" cy="1371243"/>
          </a:xfrm>
          <a:prstGeom prst="bentUpArrow">
            <a:avLst>
              <a:gd name="adj1" fmla="val 34356"/>
              <a:gd name="adj2" fmla="val 37281"/>
              <a:gd name="adj3" fmla="val 34357"/>
            </a:avLst>
          </a:prstGeom>
          <a:solidFill>
            <a:srgbClr val="002060"/>
          </a:solidFill>
          <a:ln w="0">
            <a:noFill/>
            <a:prstDash val="solid"/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vert="horz" wrap="square" lIns="914162" tIns="91416" rIns="914162" bIns="91416" numCol="1" anchor="ctr" anchorCtr="1" compatLnSpc="1">
            <a:prstTxWarp prst="textNoShape">
              <a:avLst/>
            </a:prstTxWarp>
          </a:bodyPr>
          <a:lstStyle/>
          <a:p>
            <a:endParaRPr lang="en-US" sz="1799" ker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Bent-Up Arrow 21"/>
          <p:cNvSpPr/>
          <p:nvPr/>
        </p:nvSpPr>
        <p:spPr>
          <a:xfrm rot="10800000">
            <a:off x="4997404" y="2133937"/>
            <a:ext cx="1402040" cy="1371243"/>
          </a:xfrm>
          <a:prstGeom prst="bentUpArrow">
            <a:avLst>
              <a:gd name="adj1" fmla="val 34356"/>
              <a:gd name="adj2" fmla="val 37281"/>
              <a:gd name="adj3" fmla="val 3435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3" name="TextBox 22"/>
          <p:cNvSpPr txBox="1"/>
          <p:nvPr/>
        </p:nvSpPr>
        <p:spPr>
          <a:xfrm>
            <a:off x="731716" y="407276"/>
            <a:ext cx="7215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400" b="1" dirty="0">
                <a:solidFill>
                  <a:srgbClr val="003B79"/>
                </a:solidFill>
              </a:rPr>
              <a:t>CURRENT STATE</a:t>
            </a:r>
            <a:endParaRPr lang="en-ZA" sz="2400" b="1" dirty="0">
              <a:solidFill>
                <a:srgbClr val="003B79"/>
              </a:solidFill>
              <a:latin typeface="Century Gothic" panose="020F0302020204030204"/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A05D-7D62-8D4D-AF9C-3DD3316D51C7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580400" y="3800109"/>
            <a:ext cx="34170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400" kern="0" dirty="0">
                <a:solidFill>
                  <a:schemeClr val="bg1"/>
                </a:solidFill>
                <a:cs typeface="Arial" pitchFamily="34" charset="0"/>
              </a:rPr>
              <a:t>Tests to support </a:t>
            </a:r>
            <a:r>
              <a:rPr lang="en-US" sz="1400" b="1" kern="0" dirty="0">
                <a:solidFill>
                  <a:schemeClr val="bg1"/>
                </a:solidFill>
                <a:cs typeface="Arial" pitchFamily="34" charset="0"/>
              </a:rPr>
              <a:t>audit objective </a:t>
            </a:r>
            <a:r>
              <a:rPr lang="en-US" sz="1400" kern="0" dirty="0">
                <a:solidFill>
                  <a:schemeClr val="bg1"/>
                </a:solidFill>
                <a:cs typeface="Arial" pitchFamily="34" charset="0"/>
              </a:rPr>
              <a:t>i.e. Audit assertions, Risk response, risk materialisation, and control adequacy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45361" y="4800243"/>
            <a:ext cx="3319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kern="0" dirty="0">
                <a:solidFill>
                  <a:schemeClr val="bg1"/>
                </a:solidFill>
                <a:cs typeface="Arial" pitchFamily="34" charset="0"/>
              </a:rPr>
              <a:t>Used on over </a:t>
            </a:r>
            <a:r>
              <a:rPr lang="en-US" sz="1400" b="1" kern="0" dirty="0">
                <a:solidFill>
                  <a:schemeClr val="bg1"/>
                </a:solidFill>
                <a:cs typeface="Arial" pitchFamily="34" charset="0"/>
              </a:rPr>
              <a:t>1000+ auditees</a:t>
            </a:r>
            <a:r>
              <a:rPr lang="en-US" sz="1400" kern="0" dirty="0">
                <a:solidFill>
                  <a:schemeClr val="bg1"/>
                </a:solidFill>
                <a:cs typeface="Arial" pitchFamily="34" charset="0"/>
              </a:rPr>
              <a:t>, testing of e.g. COI, SCM, revenue, HR, FI, Data migrations, ACR &amp; GCR testing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039514" y="3705107"/>
            <a:ext cx="3319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Displaying </a:t>
            </a:r>
            <a:r>
              <a:rPr lang="en-US" sz="1400" b="1" kern="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data visually </a:t>
            </a:r>
            <a:r>
              <a:rPr 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- makes it easier to see the bigger picture, etc.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039514" y="4573999"/>
            <a:ext cx="33216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400" b="1" kern="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Insights</a:t>
            </a:r>
            <a:r>
              <a:rPr 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that drives audit </a:t>
            </a:r>
            <a:r>
              <a:rPr lang="en-US" sz="1400" b="1" kern="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decision</a:t>
            </a:r>
            <a:r>
              <a:rPr 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making, identification of </a:t>
            </a:r>
            <a:r>
              <a:rPr lang="en-US" sz="1400" b="1" kern="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anomalies</a:t>
            </a:r>
            <a:r>
              <a:rPr 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en-US" sz="1400" b="1" kern="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trends</a:t>
            </a:r>
            <a:r>
              <a:rPr 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en-US" sz="1400" b="1" kern="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patterns</a:t>
            </a:r>
            <a:r>
              <a:rPr 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risk assessment, sampling</a:t>
            </a:r>
          </a:p>
        </p:txBody>
      </p:sp>
    </p:spTree>
    <p:extLst>
      <p:ext uri="{BB962C8B-B14F-4D97-AF65-F5344CB8AC3E}">
        <p14:creationId xmlns:p14="http://schemas.microsoft.com/office/powerpoint/2010/main" val="104913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A05D-7D62-8D4D-AF9C-3DD3316D51C7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31716" y="407276"/>
            <a:ext cx="9570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400" b="1" dirty="0">
                <a:solidFill>
                  <a:srgbClr val="003B79"/>
                </a:solidFill>
              </a:rPr>
              <a:t>DESCRIPTIVE ANALYTICS (ASSERTIONS BASED CAATS) </a:t>
            </a:r>
            <a:endParaRPr lang="en-ZA" sz="2400" b="1" dirty="0">
              <a:solidFill>
                <a:srgbClr val="003B79"/>
              </a:solidFill>
              <a:latin typeface="Century Gothic" panose="020F030202020403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253" y="1115061"/>
            <a:ext cx="11344753" cy="77876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80010" numCol="1" spcCol="1270" anchor="t" anchorCtr="0">
            <a:noAutofit/>
          </a:bodyPr>
          <a:lstStyle/>
          <a:p>
            <a:pPr lvl="1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i="1" dirty="0"/>
              <a:t>We support about </a:t>
            </a:r>
            <a:r>
              <a:rPr lang="en-US" b="1" i="1" dirty="0"/>
              <a:t>700+</a:t>
            </a:r>
            <a:r>
              <a:rPr lang="en-US" i="1" dirty="0"/>
              <a:t> auditees/ clients in </a:t>
            </a:r>
            <a:r>
              <a:rPr lang="en-US" b="1" i="1" dirty="0"/>
              <a:t>one audit cycle</a:t>
            </a:r>
            <a:r>
              <a:rPr lang="en-US" i="1" dirty="0"/>
              <a:t>, which is a total of </a:t>
            </a:r>
            <a:r>
              <a:rPr lang="en-US" b="1" i="1" dirty="0"/>
              <a:t>1202 projects </a:t>
            </a:r>
            <a:r>
              <a:rPr lang="en-US" i="1" dirty="0"/>
              <a:t>and spend </a:t>
            </a:r>
            <a:r>
              <a:rPr lang="en-US" b="1" i="1" dirty="0"/>
              <a:t>29 074 hours</a:t>
            </a:r>
            <a:r>
              <a:rPr lang="en-US" i="1" dirty="0"/>
              <a:t>. Our </a:t>
            </a:r>
            <a:r>
              <a:rPr lang="en-US" i="1" dirty="0" err="1"/>
              <a:t>Caats</a:t>
            </a:r>
            <a:r>
              <a:rPr lang="en-US" i="1" dirty="0"/>
              <a:t> procedures ranges from </a:t>
            </a:r>
            <a:r>
              <a:rPr lang="en-US" b="1" i="1" dirty="0"/>
              <a:t>1 to 55 </a:t>
            </a:r>
            <a:r>
              <a:rPr lang="en-US" i="1" dirty="0"/>
              <a:t>procedures </a:t>
            </a:r>
            <a:r>
              <a:rPr lang="en-US" b="1" i="1" dirty="0"/>
              <a:t>per auditee/ client</a:t>
            </a:r>
            <a:r>
              <a:rPr lang="en-US" i="1" dirty="0"/>
              <a:t>.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2328956"/>
              </p:ext>
            </p:extLst>
          </p:nvPr>
        </p:nvGraphicFramePr>
        <p:xfrm>
          <a:off x="647209" y="2013290"/>
          <a:ext cx="5365562" cy="4267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8677831"/>
              </p:ext>
            </p:extLst>
          </p:nvPr>
        </p:nvGraphicFramePr>
        <p:xfrm>
          <a:off x="6215937" y="2013290"/>
          <a:ext cx="5335804" cy="4267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7470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8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A05D-7D62-8D4D-AF9C-3DD3316D51C7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0405" y="1051401"/>
            <a:ext cx="11344753" cy="69935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80010" numCol="1" spcCol="1270" anchor="t" anchorCtr="0">
            <a:noAutofit/>
          </a:bodyPr>
          <a:lstStyle/>
          <a:p>
            <a:pPr lvl="1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i="1" dirty="0"/>
              <a:t>Introduced</a:t>
            </a:r>
            <a:r>
              <a:rPr lang="en-US" i="1" dirty="0"/>
              <a:t> during </a:t>
            </a:r>
            <a:r>
              <a:rPr lang="en-US" b="1" i="1" dirty="0"/>
              <a:t>2021</a:t>
            </a:r>
            <a:r>
              <a:rPr lang="en-US" i="1" dirty="0"/>
              <a:t> with </a:t>
            </a:r>
            <a:r>
              <a:rPr lang="en-US" b="1" i="1" dirty="0"/>
              <a:t>5 pilots</a:t>
            </a:r>
            <a:r>
              <a:rPr lang="en-US" i="1" dirty="0"/>
              <a:t>. Rolled out to </a:t>
            </a:r>
            <a:r>
              <a:rPr lang="en-US" b="1" i="1" dirty="0"/>
              <a:t>68 auditees</a:t>
            </a:r>
            <a:r>
              <a:rPr lang="en-US" i="1" dirty="0"/>
              <a:t>/ clients during the </a:t>
            </a:r>
            <a:r>
              <a:rPr lang="en-US" b="1" i="1" dirty="0"/>
              <a:t>2022</a:t>
            </a:r>
            <a:r>
              <a:rPr lang="en-US" i="1" dirty="0"/>
              <a:t> audit cycle. Some examples: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716" y="407276"/>
            <a:ext cx="9570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400" b="1" dirty="0">
                <a:solidFill>
                  <a:srgbClr val="003B79"/>
                </a:solidFill>
              </a:rPr>
              <a:t>DIAGNOSTIC ANALYTICS (INSIGHTS USING POWERBI) </a:t>
            </a:r>
            <a:endParaRPr lang="en-ZA" sz="2400" b="1" dirty="0">
              <a:solidFill>
                <a:srgbClr val="003B79"/>
              </a:solidFill>
              <a:latin typeface="Century Gothic" panose="020F030202020403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16" y="3247586"/>
            <a:ext cx="1038841" cy="8499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111" y="1420904"/>
            <a:ext cx="1567388" cy="1205065"/>
          </a:xfrm>
          <a:prstGeom prst="rect">
            <a:avLst/>
          </a:prstGeom>
        </p:spPr>
      </p:pic>
      <p:pic>
        <p:nvPicPr>
          <p:cNvPr id="12" name="Picture 4" descr="image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16" y="1835351"/>
            <a:ext cx="1858843" cy="134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088" y="2586866"/>
            <a:ext cx="1409411" cy="8172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8238" y="1835351"/>
            <a:ext cx="1735158" cy="7515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162" y="4589248"/>
            <a:ext cx="1404177" cy="13749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6302" y="5566213"/>
            <a:ext cx="1369219" cy="6001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21911" y="3672566"/>
            <a:ext cx="2326327" cy="14801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24014" y="1914732"/>
            <a:ext cx="2387723" cy="71123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95028" y="2790186"/>
            <a:ext cx="1724310" cy="20188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95793" y="1567219"/>
            <a:ext cx="2108129" cy="12143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90930" y="3297351"/>
            <a:ext cx="1868244" cy="11180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71855" y="3020958"/>
            <a:ext cx="1866558" cy="9601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67251" y="4412619"/>
            <a:ext cx="1977541" cy="80796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48238" y="5316649"/>
            <a:ext cx="2163318" cy="7410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84455" y="5033438"/>
            <a:ext cx="2186557" cy="85935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51219" y="5434454"/>
            <a:ext cx="1759040" cy="86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3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A05D-7D62-8D4D-AF9C-3DD3316D51C7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31716" y="407276"/>
            <a:ext cx="9570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400" b="1" dirty="0">
                <a:solidFill>
                  <a:srgbClr val="003B79"/>
                </a:solidFill>
              </a:rPr>
              <a:t>DIAGNOSTIC ANALYTICS (INSIGHTS) – EXMPLE DASHBOARDS</a:t>
            </a:r>
            <a:endParaRPr lang="en-ZA" sz="2400" b="1" dirty="0">
              <a:solidFill>
                <a:srgbClr val="003B79"/>
              </a:solidFill>
              <a:latin typeface="Century Gothic" panose="020F0302020204030204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74077" y="1009530"/>
            <a:ext cx="11014992" cy="5374433"/>
            <a:chOff x="674077" y="1009530"/>
            <a:chExt cx="11014992" cy="547333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4077" y="1009530"/>
              <a:ext cx="3704492" cy="1786421"/>
            </a:xfrm>
            <a:prstGeom prst="rect">
              <a:avLst/>
            </a:prstGeom>
            <a:ln>
              <a:solidFill>
                <a:schemeClr val="accent1">
                  <a:shade val="50000"/>
                </a:schemeClr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4077" y="2835021"/>
              <a:ext cx="3704492" cy="1684225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4077" y="4577862"/>
              <a:ext cx="3704492" cy="1905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58407" y="1009530"/>
              <a:ext cx="3618789" cy="178642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58407" y="2835021"/>
              <a:ext cx="3654855" cy="174284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41323" y="1009530"/>
              <a:ext cx="3434012" cy="182549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58407" y="4616931"/>
              <a:ext cx="3654855" cy="186593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38788" y="2835021"/>
              <a:ext cx="3450281" cy="174284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38788" y="4616931"/>
              <a:ext cx="3450281" cy="18659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6739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A05D-7D62-8D4D-AF9C-3DD3316D51C7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31716" y="407276"/>
            <a:ext cx="9570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400" b="1" dirty="0">
                <a:solidFill>
                  <a:srgbClr val="003B79"/>
                </a:solidFill>
              </a:rPr>
              <a:t>FUTURE DEVELOPMENTS – ACTIVE ANALYTICS</a:t>
            </a:r>
            <a:endParaRPr lang="en-ZA" sz="2400" b="1" dirty="0">
              <a:solidFill>
                <a:srgbClr val="003B79"/>
              </a:solidFill>
              <a:latin typeface="Century Gothic" panose="020F0302020204030204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934481247"/>
              </p:ext>
            </p:extLst>
          </p:nvPr>
        </p:nvGraphicFramePr>
        <p:xfrm>
          <a:off x="1920486" y="2073027"/>
          <a:ext cx="8026400" cy="3992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ight Arrow 6"/>
          <p:cNvSpPr/>
          <p:nvPr/>
        </p:nvSpPr>
        <p:spPr>
          <a:xfrm>
            <a:off x="10183136" y="3087788"/>
            <a:ext cx="1639229" cy="1527717"/>
          </a:xfrm>
          <a:prstGeom prst="rightArrow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920486" y="1148576"/>
            <a:ext cx="8026400" cy="769434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Audit Cycle 2023/2024 and 2024/2025</a:t>
            </a:r>
          </a:p>
        </p:txBody>
      </p:sp>
    </p:spTree>
    <p:extLst>
      <p:ext uri="{BB962C8B-B14F-4D97-AF65-F5344CB8AC3E}">
        <p14:creationId xmlns:p14="http://schemas.microsoft.com/office/powerpoint/2010/main" val="87664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7C8BB5AE-6778-EE49-AD51-4D94FD2133AB}"/>
              </a:ext>
            </a:extLst>
          </p:cNvPr>
          <p:cNvSpPr txBox="1">
            <a:spLocks/>
          </p:cNvSpPr>
          <p:nvPr/>
        </p:nvSpPr>
        <p:spPr>
          <a:xfrm>
            <a:off x="7665269" y="1069379"/>
            <a:ext cx="3726297" cy="549108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7701" marR="0" lvl="0" indent="0" algn="l" defTabSz="609585" rtl="0" eaLnBrk="1" fontAlgn="auto" latinLnBrk="0" hangingPunct="1">
              <a:lnSpc>
                <a:spcPts val="2149"/>
              </a:lnSpc>
              <a:spcBef>
                <a:spcPts val="8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67" b="0" i="0" u="none" strike="noStrike" kern="0" cap="none" spc="0" normalizeH="0" baseline="0" noProof="0" dirty="0">
                <a:ln>
                  <a:noFill/>
                </a:ln>
                <a:solidFill>
                  <a:srgbClr val="1B2C56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Century Gothic"/>
              </a:rPr>
              <a:t>AUDITING</a:t>
            </a:r>
            <a:r>
              <a:rPr kumimoji="0" lang="en-ZA" sz="1867" b="0" i="0" u="none" strike="noStrike" kern="0" cap="none" spc="3" normalizeH="0" baseline="0" noProof="0" dirty="0">
                <a:ln>
                  <a:noFill/>
                </a:ln>
                <a:solidFill>
                  <a:srgbClr val="1B2C56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Century Gothic"/>
              </a:rPr>
              <a:t> </a:t>
            </a:r>
            <a:r>
              <a:rPr kumimoji="0" lang="en-ZA" sz="1867" b="0" i="0" u="none" strike="noStrike" kern="0" cap="none" spc="-31" normalizeH="0" baseline="0" noProof="0" dirty="0">
                <a:ln>
                  <a:noFill/>
                </a:ln>
                <a:solidFill>
                  <a:srgbClr val="1B2C56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Century Gothic"/>
              </a:rPr>
              <a:t>TO</a:t>
            </a:r>
            <a:endParaRPr kumimoji="0" lang="en-ZA" sz="1867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Century Gothic"/>
            </a:endParaRPr>
          </a:p>
          <a:p>
            <a:pPr marL="7701" marR="0" lvl="0" indent="0" algn="l" defTabSz="609585" rtl="0" eaLnBrk="1" fontAlgn="auto" latinLnBrk="0" hangingPunct="1">
              <a:lnSpc>
                <a:spcPts val="21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67" b="1" i="0" u="none" strike="noStrike" kern="0" cap="none" spc="3" normalizeH="0" baseline="0" noProof="0" dirty="0">
                <a:ln>
                  <a:noFill/>
                </a:ln>
                <a:solidFill>
                  <a:srgbClr val="1B2C56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BUILD </a:t>
            </a:r>
            <a:r>
              <a:rPr kumimoji="0" lang="en-ZA" sz="1867" b="1" i="0" u="none" strike="noStrike" kern="0" cap="none" spc="-3" normalizeH="0" baseline="0" noProof="0" dirty="0">
                <a:ln>
                  <a:noFill/>
                </a:ln>
                <a:solidFill>
                  <a:srgbClr val="1B2C56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PUBLIC</a:t>
            </a:r>
            <a:r>
              <a:rPr kumimoji="0" lang="en-ZA" sz="1867" b="1" i="0" u="none" strike="noStrike" kern="0" cap="none" spc="-12" normalizeH="0" baseline="0" noProof="0" dirty="0">
                <a:ln>
                  <a:noFill/>
                </a:ln>
                <a:solidFill>
                  <a:srgbClr val="1B2C56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ZA" sz="1867" b="1" i="0" u="none" strike="noStrike" kern="0" cap="none" spc="7" normalizeH="0" baseline="0" noProof="0" dirty="0">
                <a:ln>
                  <a:noFill/>
                </a:ln>
                <a:solidFill>
                  <a:srgbClr val="1B2C56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CONFIDENCE</a:t>
            </a:r>
            <a:endParaRPr kumimoji="0" lang="en-ZA" sz="1867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48981B37-F37E-4846-A372-58FE2B75FDA0}"/>
              </a:ext>
            </a:extLst>
          </p:cNvPr>
          <p:cNvSpPr txBox="1"/>
          <p:nvPr/>
        </p:nvSpPr>
        <p:spPr>
          <a:xfrm>
            <a:off x="8078809" y="2443263"/>
            <a:ext cx="3396999" cy="1343351"/>
          </a:xfrm>
          <a:prstGeom prst="rect">
            <a:avLst/>
          </a:prstGeom>
        </p:spPr>
        <p:txBody>
          <a:bodyPr vert="horz" wrap="square" lIns="0" tIns="9241" rIns="0" bIns="0" rtlCol="0">
            <a:spAutoFit/>
          </a:bodyPr>
          <a:lstStyle/>
          <a:p>
            <a:pPr marL="7701" marR="0" lvl="0" indent="0" algn="l" defTabSz="609585" rtl="0" eaLnBrk="1" fontAlgn="auto" latinLnBrk="0" hangingPunct="1">
              <a:lnSpc>
                <a:spcPct val="100000"/>
              </a:lnSpc>
              <a:spcBef>
                <a:spcPts val="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67" b="1" i="0" u="none" strike="noStrike" kern="1200" cap="none" spc="7" normalizeH="0" baseline="0" noProof="0" dirty="0">
                <a:ln>
                  <a:noFill/>
                </a:ln>
                <a:solidFill>
                  <a:srgbClr val="00A88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Auditor General </a:t>
            </a:r>
            <a:r>
              <a:rPr kumimoji="0" lang="en-ZA" sz="1467" b="1" i="0" u="none" strike="noStrike" kern="1200" cap="none" spc="9" normalizeH="0" baseline="0" noProof="0" dirty="0">
                <a:ln>
                  <a:noFill/>
                </a:ln>
                <a:solidFill>
                  <a:srgbClr val="00A88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of </a:t>
            </a:r>
            <a:r>
              <a:rPr kumimoji="0" lang="en-ZA" sz="1467" b="1" i="0" u="none" strike="noStrike" kern="1200" cap="none" spc="7" normalizeH="0" baseline="0" noProof="0" dirty="0">
                <a:ln>
                  <a:noFill/>
                </a:ln>
                <a:solidFill>
                  <a:srgbClr val="00A88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South</a:t>
            </a:r>
            <a:r>
              <a:rPr kumimoji="0" lang="en-ZA" sz="1467" b="1" i="0" u="none" strike="noStrike" kern="1200" cap="none" spc="-21" normalizeH="0" baseline="0" noProof="0" dirty="0">
                <a:ln>
                  <a:noFill/>
                </a:ln>
                <a:solidFill>
                  <a:srgbClr val="00A88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lang="en-ZA" sz="1467" b="1" i="0" u="none" strike="noStrike" kern="1200" cap="none" spc="7" normalizeH="0" baseline="0" noProof="0" dirty="0">
                <a:ln>
                  <a:noFill/>
                </a:ln>
                <a:solidFill>
                  <a:srgbClr val="00A88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Africa</a:t>
            </a:r>
            <a:endParaRPr kumimoji="0" lang="en-ZA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7701" marR="0" lvl="0" indent="0" algn="l" defTabSz="609585" rtl="0" eaLnBrk="1" fontAlgn="auto" latinLnBrk="0" hangingPunct="1">
              <a:lnSpc>
                <a:spcPct val="100000"/>
              </a:lnSpc>
              <a:spcBef>
                <a:spcPts val="7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67" b="1" i="0" u="none" strike="noStrike" kern="1200" cap="none" spc="9" normalizeH="0" baseline="0" noProof="0" dirty="0">
                <a:ln>
                  <a:noFill/>
                </a:ln>
                <a:solidFill>
                  <a:srgbClr val="00A88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@AuditorGen_SA</a:t>
            </a:r>
            <a:endParaRPr kumimoji="0" lang="en-ZA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7701" marR="0" lvl="0" indent="0" algn="l" defTabSz="609585" rtl="0" eaLnBrk="1" fontAlgn="auto" latinLnBrk="0" hangingPunct="1">
              <a:lnSpc>
                <a:spcPct val="100000"/>
              </a:lnSpc>
              <a:spcBef>
                <a:spcPts val="7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67" b="1" i="0" u="none" strike="noStrike" kern="1200" cap="none" spc="3" normalizeH="0" baseline="0" noProof="0" dirty="0">
                <a:ln>
                  <a:noFill/>
                </a:ln>
                <a:solidFill>
                  <a:srgbClr val="00A88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Auditor-General </a:t>
            </a:r>
            <a:r>
              <a:rPr kumimoji="0" lang="en-ZA" sz="1467" b="1" i="0" u="none" strike="noStrike" kern="1200" cap="none" spc="9" normalizeH="0" baseline="0" noProof="0" dirty="0">
                <a:ln>
                  <a:noFill/>
                </a:ln>
                <a:solidFill>
                  <a:srgbClr val="00A88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of </a:t>
            </a:r>
            <a:r>
              <a:rPr kumimoji="0" lang="en-ZA" sz="1467" b="1" i="0" u="none" strike="noStrike" kern="1200" cap="none" spc="7" normalizeH="0" baseline="0" noProof="0" dirty="0">
                <a:ln>
                  <a:noFill/>
                </a:ln>
                <a:solidFill>
                  <a:srgbClr val="00A88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South</a:t>
            </a:r>
            <a:r>
              <a:rPr kumimoji="0" lang="en-ZA" sz="1467" b="1" i="0" u="none" strike="noStrike" kern="1200" cap="none" spc="-7" normalizeH="0" baseline="0" noProof="0" dirty="0">
                <a:ln>
                  <a:noFill/>
                </a:ln>
                <a:solidFill>
                  <a:srgbClr val="00A88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lang="en-ZA" sz="1467" b="1" i="0" u="none" strike="noStrike" kern="1200" cap="none" spc="7" normalizeH="0" baseline="0" noProof="0" dirty="0">
                <a:ln>
                  <a:noFill/>
                </a:ln>
                <a:solidFill>
                  <a:srgbClr val="00A88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Africa</a:t>
            </a:r>
            <a:endParaRPr kumimoji="0" lang="en-ZA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56D3FA93-8ABC-AE4B-884D-34A98A6D2866}"/>
              </a:ext>
            </a:extLst>
          </p:cNvPr>
          <p:cNvSpPr txBox="1"/>
          <p:nvPr/>
        </p:nvSpPr>
        <p:spPr>
          <a:xfrm>
            <a:off x="7822217" y="4774243"/>
            <a:ext cx="2449344" cy="297821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marR="0" lvl="0" indent="0" algn="l" defTabSz="609585" rtl="0" eaLnBrk="1" fontAlgn="auto" latinLnBrk="0" hangingPunct="1">
              <a:lnSpc>
                <a:spcPct val="100000"/>
              </a:lnSpc>
              <a:spcBef>
                <a:spcPts val="8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0" i="0" u="none" strike="noStrike" kern="1200" cap="none" spc="-15" normalizeH="0" baseline="0" noProof="0" dirty="0">
                <a:ln>
                  <a:noFill/>
                </a:ln>
                <a:solidFill>
                  <a:srgbClr val="1B2C56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www.agsa.co.za</a:t>
            </a:r>
            <a:endParaRPr kumimoji="0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D5E2DAE8-32A7-6F49-8A32-1719169903FC}"/>
              </a:ext>
            </a:extLst>
          </p:cNvPr>
          <p:cNvSpPr/>
          <p:nvPr/>
        </p:nvSpPr>
        <p:spPr>
          <a:xfrm>
            <a:off x="7665268" y="2429451"/>
            <a:ext cx="290339" cy="290339"/>
          </a:xfrm>
          <a:custGeom>
            <a:avLst/>
            <a:gdLst/>
            <a:ahLst/>
            <a:cxnLst/>
            <a:rect l="l" t="t" r="r" b="b"/>
            <a:pathLst>
              <a:path w="478790" h="478789">
                <a:moveTo>
                  <a:pt x="239271" y="0"/>
                </a:moveTo>
                <a:lnTo>
                  <a:pt x="191050" y="4861"/>
                </a:lnTo>
                <a:lnTo>
                  <a:pt x="146137" y="18803"/>
                </a:lnTo>
                <a:lnTo>
                  <a:pt x="105493" y="40864"/>
                </a:lnTo>
                <a:lnTo>
                  <a:pt x="70082" y="70082"/>
                </a:lnTo>
                <a:lnTo>
                  <a:pt x="40864" y="105493"/>
                </a:lnTo>
                <a:lnTo>
                  <a:pt x="18803" y="146137"/>
                </a:lnTo>
                <a:lnTo>
                  <a:pt x="4861" y="191050"/>
                </a:lnTo>
                <a:lnTo>
                  <a:pt x="0" y="239271"/>
                </a:lnTo>
                <a:lnTo>
                  <a:pt x="4861" y="287492"/>
                </a:lnTo>
                <a:lnTo>
                  <a:pt x="18803" y="332405"/>
                </a:lnTo>
                <a:lnTo>
                  <a:pt x="40864" y="373049"/>
                </a:lnTo>
                <a:lnTo>
                  <a:pt x="70082" y="408460"/>
                </a:lnTo>
                <a:lnTo>
                  <a:pt x="105493" y="437678"/>
                </a:lnTo>
                <a:lnTo>
                  <a:pt x="146137" y="459739"/>
                </a:lnTo>
                <a:lnTo>
                  <a:pt x="191050" y="473681"/>
                </a:lnTo>
                <a:lnTo>
                  <a:pt x="239271" y="478542"/>
                </a:lnTo>
                <a:lnTo>
                  <a:pt x="287492" y="473681"/>
                </a:lnTo>
                <a:lnTo>
                  <a:pt x="332405" y="459739"/>
                </a:lnTo>
                <a:lnTo>
                  <a:pt x="373049" y="437678"/>
                </a:lnTo>
                <a:lnTo>
                  <a:pt x="408460" y="408460"/>
                </a:lnTo>
                <a:lnTo>
                  <a:pt x="437678" y="373049"/>
                </a:lnTo>
                <a:lnTo>
                  <a:pt x="459739" y="332405"/>
                </a:lnTo>
                <a:lnTo>
                  <a:pt x="473681" y="287492"/>
                </a:lnTo>
                <a:lnTo>
                  <a:pt x="478542" y="239271"/>
                </a:lnTo>
                <a:lnTo>
                  <a:pt x="473681" y="191050"/>
                </a:lnTo>
                <a:lnTo>
                  <a:pt x="459739" y="146137"/>
                </a:lnTo>
                <a:lnTo>
                  <a:pt x="437678" y="105493"/>
                </a:lnTo>
                <a:lnTo>
                  <a:pt x="408460" y="70082"/>
                </a:lnTo>
                <a:lnTo>
                  <a:pt x="373049" y="40864"/>
                </a:lnTo>
                <a:lnTo>
                  <a:pt x="332405" y="18803"/>
                </a:lnTo>
                <a:lnTo>
                  <a:pt x="287492" y="4861"/>
                </a:lnTo>
                <a:lnTo>
                  <a:pt x="239271" y="0"/>
                </a:lnTo>
                <a:close/>
              </a:path>
            </a:pathLst>
          </a:custGeom>
          <a:solidFill>
            <a:srgbClr val="00A88E"/>
          </a:solidFill>
        </p:spPr>
        <p:txBody>
          <a:bodyPr wrap="square" lIns="0" tIns="0" rIns="0" bIns="0" rtlCol="0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299771D1-0006-074B-BDB0-3FE201BED9D0}"/>
              </a:ext>
            </a:extLst>
          </p:cNvPr>
          <p:cNvSpPr/>
          <p:nvPr/>
        </p:nvSpPr>
        <p:spPr>
          <a:xfrm>
            <a:off x="7665268" y="2967469"/>
            <a:ext cx="290339" cy="290339"/>
          </a:xfrm>
          <a:custGeom>
            <a:avLst/>
            <a:gdLst/>
            <a:ahLst/>
            <a:cxnLst/>
            <a:rect l="l" t="t" r="r" b="b"/>
            <a:pathLst>
              <a:path w="478790" h="478789">
                <a:moveTo>
                  <a:pt x="239271" y="0"/>
                </a:moveTo>
                <a:lnTo>
                  <a:pt x="191050" y="4861"/>
                </a:lnTo>
                <a:lnTo>
                  <a:pt x="146137" y="18803"/>
                </a:lnTo>
                <a:lnTo>
                  <a:pt x="105493" y="40864"/>
                </a:lnTo>
                <a:lnTo>
                  <a:pt x="70082" y="70082"/>
                </a:lnTo>
                <a:lnTo>
                  <a:pt x="40864" y="105493"/>
                </a:lnTo>
                <a:lnTo>
                  <a:pt x="18803" y="146137"/>
                </a:lnTo>
                <a:lnTo>
                  <a:pt x="4861" y="191050"/>
                </a:lnTo>
                <a:lnTo>
                  <a:pt x="0" y="239271"/>
                </a:lnTo>
                <a:lnTo>
                  <a:pt x="4861" y="287492"/>
                </a:lnTo>
                <a:lnTo>
                  <a:pt x="18803" y="332405"/>
                </a:lnTo>
                <a:lnTo>
                  <a:pt x="40864" y="373049"/>
                </a:lnTo>
                <a:lnTo>
                  <a:pt x="70082" y="408460"/>
                </a:lnTo>
                <a:lnTo>
                  <a:pt x="105493" y="437678"/>
                </a:lnTo>
                <a:lnTo>
                  <a:pt x="146137" y="459739"/>
                </a:lnTo>
                <a:lnTo>
                  <a:pt x="191050" y="473681"/>
                </a:lnTo>
                <a:lnTo>
                  <a:pt x="239271" y="478542"/>
                </a:lnTo>
                <a:lnTo>
                  <a:pt x="287492" y="473681"/>
                </a:lnTo>
                <a:lnTo>
                  <a:pt x="332405" y="459739"/>
                </a:lnTo>
                <a:lnTo>
                  <a:pt x="373049" y="437678"/>
                </a:lnTo>
                <a:lnTo>
                  <a:pt x="408460" y="408460"/>
                </a:lnTo>
                <a:lnTo>
                  <a:pt x="437678" y="373049"/>
                </a:lnTo>
                <a:lnTo>
                  <a:pt x="459739" y="332405"/>
                </a:lnTo>
                <a:lnTo>
                  <a:pt x="473681" y="287492"/>
                </a:lnTo>
                <a:lnTo>
                  <a:pt x="478542" y="239271"/>
                </a:lnTo>
                <a:lnTo>
                  <a:pt x="473681" y="191050"/>
                </a:lnTo>
                <a:lnTo>
                  <a:pt x="459739" y="146137"/>
                </a:lnTo>
                <a:lnTo>
                  <a:pt x="437678" y="105493"/>
                </a:lnTo>
                <a:lnTo>
                  <a:pt x="408460" y="70082"/>
                </a:lnTo>
                <a:lnTo>
                  <a:pt x="373049" y="40864"/>
                </a:lnTo>
                <a:lnTo>
                  <a:pt x="332405" y="18803"/>
                </a:lnTo>
                <a:lnTo>
                  <a:pt x="287492" y="4861"/>
                </a:lnTo>
                <a:lnTo>
                  <a:pt x="239271" y="0"/>
                </a:lnTo>
                <a:close/>
              </a:path>
            </a:pathLst>
          </a:custGeom>
          <a:solidFill>
            <a:srgbClr val="00A88E"/>
          </a:solidFill>
        </p:spPr>
        <p:txBody>
          <a:bodyPr wrap="square" lIns="0" tIns="0" rIns="0" bIns="0" rtlCol="0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B21416CD-4007-0549-B160-2CD84B17F9C1}"/>
              </a:ext>
            </a:extLst>
          </p:cNvPr>
          <p:cNvSpPr/>
          <p:nvPr/>
        </p:nvSpPr>
        <p:spPr>
          <a:xfrm>
            <a:off x="7665268" y="3515269"/>
            <a:ext cx="290339" cy="290339"/>
          </a:xfrm>
          <a:custGeom>
            <a:avLst/>
            <a:gdLst/>
            <a:ahLst/>
            <a:cxnLst/>
            <a:rect l="l" t="t" r="r" b="b"/>
            <a:pathLst>
              <a:path w="478790" h="478790">
                <a:moveTo>
                  <a:pt x="239271" y="0"/>
                </a:moveTo>
                <a:lnTo>
                  <a:pt x="191050" y="4861"/>
                </a:lnTo>
                <a:lnTo>
                  <a:pt x="146137" y="18803"/>
                </a:lnTo>
                <a:lnTo>
                  <a:pt x="105493" y="40864"/>
                </a:lnTo>
                <a:lnTo>
                  <a:pt x="70082" y="70082"/>
                </a:lnTo>
                <a:lnTo>
                  <a:pt x="40864" y="105493"/>
                </a:lnTo>
                <a:lnTo>
                  <a:pt x="18803" y="146137"/>
                </a:lnTo>
                <a:lnTo>
                  <a:pt x="4861" y="191050"/>
                </a:lnTo>
                <a:lnTo>
                  <a:pt x="0" y="239271"/>
                </a:lnTo>
                <a:lnTo>
                  <a:pt x="4861" y="287492"/>
                </a:lnTo>
                <a:lnTo>
                  <a:pt x="18803" y="332405"/>
                </a:lnTo>
                <a:lnTo>
                  <a:pt x="40864" y="373049"/>
                </a:lnTo>
                <a:lnTo>
                  <a:pt x="70082" y="408460"/>
                </a:lnTo>
                <a:lnTo>
                  <a:pt x="105493" y="437678"/>
                </a:lnTo>
                <a:lnTo>
                  <a:pt x="146137" y="459739"/>
                </a:lnTo>
                <a:lnTo>
                  <a:pt x="191050" y="473681"/>
                </a:lnTo>
                <a:lnTo>
                  <a:pt x="239271" y="478542"/>
                </a:lnTo>
                <a:lnTo>
                  <a:pt x="287492" y="473681"/>
                </a:lnTo>
                <a:lnTo>
                  <a:pt x="332405" y="459739"/>
                </a:lnTo>
                <a:lnTo>
                  <a:pt x="373049" y="437678"/>
                </a:lnTo>
                <a:lnTo>
                  <a:pt x="408460" y="408460"/>
                </a:lnTo>
                <a:lnTo>
                  <a:pt x="437678" y="373049"/>
                </a:lnTo>
                <a:lnTo>
                  <a:pt x="459739" y="332405"/>
                </a:lnTo>
                <a:lnTo>
                  <a:pt x="473681" y="287492"/>
                </a:lnTo>
                <a:lnTo>
                  <a:pt x="478542" y="239271"/>
                </a:lnTo>
                <a:lnTo>
                  <a:pt x="473681" y="191050"/>
                </a:lnTo>
                <a:lnTo>
                  <a:pt x="459739" y="146137"/>
                </a:lnTo>
                <a:lnTo>
                  <a:pt x="437678" y="105493"/>
                </a:lnTo>
                <a:lnTo>
                  <a:pt x="408460" y="70082"/>
                </a:lnTo>
                <a:lnTo>
                  <a:pt x="373049" y="40864"/>
                </a:lnTo>
                <a:lnTo>
                  <a:pt x="332405" y="18803"/>
                </a:lnTo>
                <a:lnTo>
                  <a:pt x="287492" y="4861"/>
                </a:lnTo>
                <a:lnTo>
                  <a:pt x="239271" y="0"/>
                </a:lnTo>
                <a:close/>
              </a:path>
            </a:pathLst>
          </a:custGeom>
          <a:solidFill>
            <a:srgbClr val="00A88E"/>
          </a:solidFill>
        </p:spPr>
        <p:txBody>
          <a:bodyPr wrap="square" lIns="0" tIns="0" rIns="0" bIns="0" rtlCol="0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581AF5-2BCD-0A44-8BCF-AC6795BBAE8B}"/>
              </a:ext>
            </a:extLst>
          </p:cNvPr>
          <p:cNvSpPr txBox="1"/>
          <p:nvPr/>
        </p:nvSpPr>
        <p:spPr>
          <a:xfrm>
            <a:off x="1685365" y="2131594"/>
            <a:ext cx="3881719" cy="11840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THANK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99E195-929A-1041-9DD0-6CB41AAC3DD4}"/>
              </a:ext>
            </a:extLst>
          </p:cNvPr>
          <p:cNvSpPr txBox="1"/>
          <p:nvPr/>
        </p:nvSpPr>
        <p:spPr>
          <a:xfrm>
            <a:off x="1685365" y="3225287"/>
            <a:ext cx="2537012" cy="118405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CEA2ED87-513A-954A-B790-D415423FF8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1265" y="2484807"/>
            <a:ext cx="77785" cy="168536"/>
          </a:xfrm>
          <a:prstGeom prst="rect">
            <a:avLst/>
          </a:prstGeom>
        </p:spPr>
      </p:pic>
      <p:pic>
        <p:nvPicPr>
          <p:cNvPr id="12" name="Picture 11" descr="Logo, icon&#10;&#10;Description automatically generated">
            <a:extLst>
              <a:ext uri="{FF2B5EF4-FFF2-40B4-BE49-F238E27FC236}">
                <a16:creationId xmlns:a16="http://schemas.microsoft.com/office/drawing/2014/main" id="{EE1A1B2D-4561-114F-8953-1FC579F0CD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4514" y="3576598"/>
            <a:ext cx="143865" cy="143865"/>
          </a:xfrm>
          <a:prstGeom prst="rect">
            <a:avLst/>
          </a:prstGeom>
        </p:spPr>
      </p:pic>
      <p:pic>
        <p:nvPicPr>
          <p:cNvPr id="16" name="Picture 15" descr="A picture containing ax&#10;&#10;Description automatically generated">
            <a:extLst>
              <a:ext uri="{FF2B5EF4-FFF2-40B4-BE49-F238E27FC236}">
                <a16:creationId xmlns:a16="http://schemas.microsoft.com/office/drawing/2014/main" id="{F0CE68D7-A677-6641-811C-123E54D74C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281" y="3045191"/>
            <a:ext cx="143865" cy="12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87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99139" y="422509"/>
            <a:ext cx="721578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30">
              <a:lnSpc>
                <a:spcPct val="9000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3B79"/>
                </a:solidFill>
                <a:latin typeface="Century Gothic" panose="020F0302020204030204"/>
              </a:rPr>
              <a:t>CONTENT</a:t>
            </a:r>
            <a:endParaRPr lang="en-ZA" sz="2400" b="1" dirty="0">
              <a:solidFill>
                <a:srgbClr val="003B79"/>
              </a:solidFill>
              <a:latin typeface="Century Gothic" panose="020F0302020204030204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535313919"/>
              </p:ext>
            </p:extLst>
          </p:nvPr>
        </p:nvGraphicFramePr>
        <p:xfrm>
          <a:off x="793403" y="997527"/>
          <a:ext cx="10910917" cy="5190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A05D-7D62-8D4D-AF9C-3DD3316D51C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357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12863" y="442327"/>
            <a:ext cx="893708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30">
              <a:lnSpc>
                <a:spcPct val="9000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3B79"/>
                </a:solidFill>
                <a:latin typeface="Century Gothic" panose="020F0302020204030204"/>
              </a:rPr>
              <a:t>ENTERPRISE DIGITAL TRANSFORMATION STRATEGY</a:t>
            </a:r>
            <a:endParaRPr lang="en-ZA" sz="2400" b="1" dirty="0">
              <a:solidFill>
                <a:srgbClr val="003B79"/>
              </a:solidFill>
              <a:latin typeface="Century Gothic" panose="020F03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A05D-7D62-8D4D-AF9C-3DD3316D51C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CE25997-C67B-33AF-3166-0A1755496689}"/>
              </a:ext>
            </a:extLst>
          </p:cNvPr>
          <p:cNvSpPr txBox="1">
            <a:spLocks/>
          </p:cNvSpPr>
          <p:nvPr/>
        </p:nvSpPr>
        <p:spPr>
          <a:xfrm>
            <a:off x="616607" y="1170678"/>
            <a:ext cx="10994763" cy="4115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rgbClr val="71708D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71708D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71708D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rgbClr val="71708D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rgbClr val="71708D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ZA" sz="1900" dirty="0"/>
              <a:t>Our DX journey is at its infancy.  It is based on 4 pillars.</a:t>
            </a:r>
          </a:p>
        </p:txBody>
      </p:sp>
      <p:sp>
        <p:nvSpPr>
          <p:cNvPr id="3" name="Freeform 140">
            <a:extLst>
              <a:ext uri="{FF2B5EF4-FFF2-40B4-BE49-F238E27FC236}">
                <a16:creationId xmlns:a16="http://schemas.microsoft.com/office/drawing/2014/main" id="{13630CAD-0C2E-AD5A-7E5D-3F174DB8E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313" y="2298264"/>
            <a:ext cx="1843361" cy="1882521"/>
          </a:xfrm>
          <a:custGeom>
            <a:avLst/>
            <a:gdLst>
              <a:gd name="T0" fmla="*/ 0 w 6349"/>
              <a:gd name="T1" fmla="*/ 972889 h 1490"/>
              <a:gd name="T2" fmla="*/ 3660293 w 6349"/>
              <a:gd name="T3" fmla="*/ 972889 h 1490"/>
              <a:gd name="T4" fmla="*/ 3660293 w 6349"/>
              <a:gd name="T5" fmla="*/ 972889 h 1490"/>
              <a:gd name="T6" fmla="*/ 4146982 w 6349"/>
              <a:gd name="T7" fmla="*/ 486118 h 1490"/>
              <a:gd name="T8" fmla="*/ 4146982 w 6349"/>
              <a:gd name="T9" fmla="*/ 486118 h 1490"/>
              <a:gd name="T10" fmla="*/ 3660293 w 6349"/>
              <a:gd name="T11" fmla="*/ 0 h 1490"/>
              <a:gd name="T12" fmla="*/ 0 w 6349"/>
              <a:gd name="T13" fmla="*/ 0 h 149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349" h="1490">
                <a:moveTo>
                  <a:pt x="0" y="1489"/>
                </a:moveTo>
                <a:lnTo>
                  <a:pt x="5603" y="1489"/>
                </a:lnTo>
                <a:cubicBezTo>
                  <a:pt x="6015" y="1489"/>
                  <a:pt x="6348" y="1155"/>
                  <a:pt x="6348" y="744"/>
                </a:cubicBezTo>
                <a:cubicBezTo>
                  <a:pt x="6348" y="333"/>
                  <a:pt x="6015" y="0"/>
                  <a:pt x="5603" y="0"/>
                </a:cubicBezTo>
                <a:lnTo>
                  <a:pt x="0" y="0"/>
                </a:lnTo>
              </a:path>
            </a:pathLst>
          </a:custGeom>
          <a:noFill/>
          <a:ln w="25400" cap="flat">
            <a:solidFill>
              <a:srgbClr val="007D7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599" dirty="0">
              <a:latin typeface="Poppins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A1CE9A-B585-D14B-0C75-1575B0394C0C}"/>
              </a:ext>
            </a:extLst>
          </p:cNvPr>
          <p:cNvSpPr txBox="1"/>
          <p:nvPr/>
        </p:nvSpPr>
        <p:spPr>
          <a:xfrm>
            <a:off x="1190017" y="2827155"/>
            <a:ext cx="1372133" cy="107721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spc="-30" dirty="0">
                <a:solidFill>
                  <a:srgbClr val="008781"/>
                </a:solidFill>
                <a:latin typeface="Century Gothic" panose="020B0502020202020204" pitchFamily="34" charset="0"/>
                <a:cs typeface="Poppins" pitchFamily="2" charset="77"/>
              </a:rPr>
              <a:t>Strengthen the Core Of Our Operations.</a:t>
            </a:r>
          </a:p>
        </p:txBody>
      </p:sp>
      <p:sp>
        <p:nvSpPr>
          <p:cNvPr id="6" name="Freeform 140">
            <a:extLst>
              <a:ext uri="{FF2B5EF4-FFF2-40B4-BE49-F238E27FC236}">
                <a16:creationId xmlns:a16="http://schemas.microsoft.com/office/drawing/2014/main" id="{BDEBACB0-BC01-E1F8-A4F3-47CF5EBBF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008" y="2298264"/>
            <a:ext cx="1843361" cy="1882521"/>
          </a:xfrm>
          <a:custGeom>
            <a:avLst/>
            <a:gdLst>
              <a:gd name="T0" fmla="*/ 0 w 6349"/>
              <a:gd name="T1" fmla="*/ 972889 h 1490"/>
              <a:gd name="T2" fmla="*/ 3660293 w 6349"/>
              <a:gd name="T3" fmla="*/ 972889 h 1490"/>
              <a:gd name="T4" fmla="*/ 3660293 w 6349"/>
              <a:gd name="T5" fmla="*/ 972889 h 1490"/>
              <a:gd name="T6" fmla="*/ 4146982 w 6349"/>
              <a:gd name="T7" fmla="*/ 486118 h 1490"/>
              <a:gd name="T8" fmla="*/ 4146982 w 6349"/>
              <a:gd name="T9" fmla="*/ 486118 h 1490"/>
              <a:gd name="T10" fmla="*/ 3660293 w 6349"/>
              <a:gd name="T11" fmla="*/ 0 h 1490"/>
              <a:gd name="T12" fmla="*/ 0 w 6349"/>
              <a:gd name="T13" fmla="*/ 0 h 149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349" h="1490">
                <a:moveTo>
                  <a:pt x="0" y="1489"/>
                </a:moveTo>
                <a:lnTo>
                  <a:pt x="5603" y="1489"/>
                </a:lnTo>
                <a:cubicBezTo>
                  <a:pt x="6015" y="1489"/>
                  <a:pt x="6348" y="1155"/>
                  <a:pt x="6348" y="744"/>
                </a:cubicBezTo>
                <a:cubicBezTo>
                  <a:pt x="6348" y="333"/>
                  <a:pt x="6015" y="0"/>
                  <a:pt x="5603" y="0"/>
                </a:cubicBezTo>
                <a:lnTo>
                  <a:pt x="0" y="0"/>
                </a:lnTo>
              </a:path>
            </a:pathLst>
          </a:custGeom>
          <a:noFill/>
          <a:ln w="25400" cap="flat">
            <a:solidFill>
              <a:srgbClr val="02496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599" dirty="0">
              <a:latin typeface="Poppins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411585-88C6-AA6C-6F62-0811DE028B08}"/>
              </a:ext>
            </a:extLst>
          </p:cNvPr>
          <p:cNvSpPr txBox="1"/>
          <p:nvPr/>
        </p:nvSpPr>
        <p:spPr>
          <a:xfrm>
            <a:off x="4281712" y="2827155"/>
            <a:ext cx="1701657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spc="-30" dirty="0">
                <a:solidFill>
                  <a:srgbClr val="014C63"/>
                </a:solidFill>
                <a:latin typeface="Century Gothic" panose="020B0502020202020204" pitchFamily="34" charset="0"/>
                <a:cs typeface="Poppins" pitchFamily="2" charset="77"/>
              </a:rPr>
              <a:t>Improve User and Citizen Experience</a:t>
            </a:r>
          </a:p>
        </p:txBody>
      </p:sp>
      <p:sp>
        <p:nvSpPr>
          <p:cNvPr id="9" name="Freeform 140">
            <a:extLst>
              <a:ext uri="{FF2B5EF4-FFF2-40B4-BE49-F238E27FC236}">
                <a16:creationId xmlns:a16="http://schemas.microsoft.com/office/drawing/2014/main" id="{0EDB4371-C422-F1E2-199A-BF4C89851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3401" y="2298264"/>
            <a:ext cx="1843361" cy="1882521"/>
          </a:xfrm>
          <a:custGeom>
            <a:avLst/>
            <a:gdLst>
              <a:gd name="T0" fmla="*/ 0 w 6349"/>
              <a:gd name="T1" fmla="*/ 972889 h 1490"/>
              <a:gd name="T2" fmla="*/ 3660293 w 6349"/>
              <a:gd name="T3" fmla="*/ 972889 h 1490"/>
              <a:gd name="T4" fmla="*/ 3660293 w 6349"/>
              <a:gd name="T5" fmla="*/ 972889 h 1490"/>
              <a:gd name="T6" fmla="*/ 4146982 w 6349"/>
              <a:gd name="T7" fmla="*/ 486118 h 1490"/>
              <a:gd name="T8" fmla="*/ 4146982 w 6349"/>
              <a:gd name="T9" fmla="*/ 486118 h 1490"/>
              <a:gd name="T10" fmla="*/ 3660293 w 6349"/>
              <a:gd name="T11" fmla="*/ 0 h 1490"/>
              <a:gd name="T12" fmla="*/ 0 w 6349"/>
              <a:gd name="T13" fmla="*/ 0 h 149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349" h="1490">
                <a:moveTo>
                  <a:pt x="0" y="1489"/>
                </a:moveTo>
                <a:lnTo>
                  <a:pt x="5603" y="1489"/>
                </a:lnTo>
                <a:cubicBezTo>
                  <a:pt x="6015" y="1489"/>
                  <a:pt x="6348" y="1155"/>
                  <a:pt x="6348" y="744"/>
                </a:cubicBezTo>
                <a:cubicBezTo>
                  <a:pt x="6348" y="333"/>
                  <a:pt x="6015" y="0"/>
                  <a:pt x="5603" y="0"/>
                </a:cubicBezTo>
                <a:lnTo>
                  <a:pt x="0" y="0"/>
                </a:lnTo>
              </a:path>
            </a:pathLst>
          </a:custGeom>
          <a:noFill/>
          <a:ln w="25400" cap="flat">
            <a:solidFill>
              <a:srgbClr val="10325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599" dirty="0">
              <a:latin typeface="Poppi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DC5D5B-39A7-8BBA-62D9-C6DFC7A79818}"/>
              </a:ext>
            </a:extLst>
          </p:cNvPr>
          <p:cNvSpPr txBox="1"/>
          <p:nvPr/>
        </p:nvSpPr>
        <p:spPr>
          <a:xfrm>
            <a:off x="7231703" y="2827155"/>
            <a:ext cx="1381828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spc="-30" dirty="0">
                <a:solidFill>
                  <a:srgbClr val="103257"/>
                </a:solidFill>
                <a:latin typeface="Century Gothic" panose="020B0502020202020204" pitchFamily="34" charset="0"/>
                <a:cs typeface="Poppins" pitchFamily="2" charset="77"/>
              </a:rPr>
              <a:t>Build a Data Driven Business</a:t>
            </a:r>
          </a:p>
        </p:txBody>
      </p:sp>
      <p:sp>
        <p:nvSpPr>
          <p:cNvPr id="11" name="Freeform 140">
            <a:extLst>
              <a:ext uri="{FF2B5EF4-FFF2-40B4-BE49-F238E27FC236}">
                <a16:creationId xmlns:a16="http://schemas.microsoft.com/office/drawing/2014/main" id="{F20888B1-324A-B4F5-852F-F3F222CB9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5034" y="2298264"/>
            <a:ext cx="1843361" cy="1882521"/>
          </a:xfrm>
          <a:custGeom>
            <a:avLst/>
            <a:gdLst>
              <a:gd name="T0" fmla="*/ 0 w 6349"/>
              <a:gd name="T1" fmla="*/ 972889 h 1490"/>
              <a:gd name="T2" fmla="*/ 3660293 w 6349"/>
              <a:gd name="T3" fmla="*/ 972889 h 1490"/>
              <a:gd name="T4" fmla="*/ 3660293 w 6349"/>
              <a:gd name="T5" fmla="*/ 972889 h 1490"/>
              <a:gd name="T6" fmla="*/ 4146982 w 6349"/>
              <a:gd name="T7" fmla="*/ 486118 h 1490"/>
              <a:gd name="T8" fmla="*/ 4146982 w 6349"/>
              <a:gd name="T9" fmla="*/ 486118 h 1490"/>
              <a:gd name="T10" fmla="*/ 3660293 w 6349"/>
              <a:gd name="T11" fmla="*/ 0 h 1490"/>
              <a:gd name="T12" fmla="*/ 0 w 6349"/>
              <a:gd name="T13" fmla="*/ 0 h 149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349" h="1490">
                <a:moveTo>
                  <a:pt x="0" y="1489"/>
                </a:moveTo>
                <a:lnTo>
                  <a:pt x="5603" y="1489"/>
                </a:lnTo>
                <a:cubicBezTo>
                  <a:pt x="6015" y="1489"/>
                  <a:pt x="6348" y="1155"/>
                  <a:pt x="6348" y="744"/>
                </a:cubicBezTo>
                <a:cubicBezTo>
                  <a:pt x="6348" y="333"/>
                  <a:pt x="6015" y="0"/>
                  <a:pt x="5603" y="0"/>
                </a:cubicBezTo>
                <a:lnTo>
                  <a:pt x="0" y="0"/>
                </a:lnTo>
              </a:path>
            </a:pathLst>
          </a:custGeom>
          <a:noFill/>
          <a:ln w="25400" cap="flat">
            <a:solidFill>
              <a:srgbClr val="172C5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599" dirty="0">
              <a:latin typeface="Poppins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B118EB-9AF5-13A3-1391-61FA959FD872}"/>
              </a:ext>
            </a:extLst>
          </p:cNvPr>
          <p:cNvSpPr txBox="1"/>
          <p:nvPr/>
        </p:nvSpPr>
        <p:spPr>
          <a:xfrm>
            <a:off x="10077379" y="2827155"/>
            <a:ext cx="1533991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spc="-30" dirty="0">
                <a:solidFill>
                  <a:srgbClr val="172C54"/>
                </a:solidFill>
                <a:latin typeface="Century Gothic" panose="020B0502020202020204" pitchFamily="34" charset="0"/>
                <a:cs typeface="Poppins" pitchFamily="2" charset="77"/>
              </a:rPr>
              <a:t>Automate Manual Processes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17F3F4-93A8-6231-3673-3C4C80121CD2}"/>
              </a:ext>
            </a:extLst>
          </p:cNvPr>
          <p:cNvSpPr txBox="1"/>
          <p:nvPr/>
        </p:nvSpPr>
        <p:spPr>
          <a:xfrm>
            <a:off x="433079" y="2477425"/>
            <a:ext cx="75693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solidFill>
                  <a:srgbClr val="00A28B"/>
                </a:solidFill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D05444-1FE8-EAB4-77D7-015F8EBD8F5A}"/>
              </a:ext>
            </a:extLst>
          </p:cNvPr>
          <p:cNvSpPr txBox="1"/>
          <p:nvPr/>
        </p:nvSpPr>
        <p:spPr>
          <a:xfrm>
            <a:off x="3603229" y="2477425"/>
            <a:ext cx="75693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solidFill>
                  <a:srgbClr val="00586A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29A95B-B614-0AA1-3282-24A8079951C4}"/>
              </a:ext>
            </a:extLst>
          </p:cNvPr>
          <p:cNvSpPr txBox="1"/>
          <p:nvPr/>
        </p:nvSpPr>
        <p:spPr>
          <a:xfrm>
            <a:off x="9233417" y="2477425"/>
            <a:ext cx="75693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solidFill>
                  <a:srgbClr val="152D55"/>
                </a:solidFill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5C2C50-A030-FDAF-C05A-C2F5ED599C21}"/>
              </a:ext>
            </a:extLst>
          </p:cNvPr>
          <p:cNvSpPr txBox="1"/>
          <p:nvPr/>
        </p:nvSpPr>
        <p:spPr>
          <a:xfrm>
            <a:off x="6522416" y="2477425"/>
            <a:ext cx="75693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solidFill>
                  <a:srgbClr val="073A5B"/>
                </a:solidFill>
              </a:rPr>
              <a:t>3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03FA059-5ACD-79CA-0B6D-52421E889F6C}"/>
              </a:ext>
            </a:extLst>
          </p:cNvPr>
          <p:cNvSpPr txBox="1">
            <a:spLocks/>
          </p:cNvSpPr>
          <p:nvPr/>
        </p:nvSpPr>
        <p:spPr>
          <a:xfrm>
            <a:off x="811548" y="4755064"/>
            <a:ext cx="10994763" cy="912892"/>
          </a:xfrm>
          <a:prstGeom prst="rect">
            <a:avLst/>
          </a:prstGeom>
          <a:ln>
            <a:solidFill>
              <a:schemeClr val="accent3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rgbClr val="71708D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71708D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71708D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rgbClr val="71708D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rgbClr val="71708D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ZA" sz="1900" dirty="0"/>
              <a:t>These are supported by </a:t>
            </a:r>
            <a:r>
              <a:rPr lang="en-ZA" sz="1900" b="1" dirty="0"/>
              <a:t>fit-for-purpose governance processes</a:t>
            </a:r>
            <a:r>
              <a:rPr lang="en-ZA" sz="1900" dirty="0"/>
              <a:t>, building an </a:t>
            </a:r>
            <a:r>
              <a:rPr lang="en-ZA" sz="1900" b="1" dirty="0"/>
              <a:t>agile project delivery machinery</a:t>
            </a:r>
            <a:r>
              <a:rPr lang="en-ZA" sz="1900" dirty="0"/>
              <a:t>, having </a:t>
            </a:r>
            <a:r>
              <a:rPr lang="en-ZA" sz="1900" b="1" dirty="0"/>
              <a:t>appropriately skilled and engaged people</a:t>
            </a:r>
            <a:r>
              <a:rPr lang="en-ZA" sz="1900" dirty="0"/>
              <a:t>, driving a </a:t>
            </a:r>
            <a:r>
              <a:rPr lang="en-ZA" sz="1900" b="1" dirty="0"/>
              <a:t>culture of innovation</a:t>
            </a:r>
            <a:r>
              <a:rPr lang="en-ZA" sz="1900" dirty="0"/>
              <a:t>, and having </a:t>
            </a:r>
            <a:r>
              <a:rPr lang="en-ZA" sz="1900" b="1" dirty="0"/>
              <a:t>focused change management</a:t>
            </a:r>
          </a:p>
        </p:txBody>
      </p:sp>
    </p:spTree>
    <p:extLst>
      <p:ext uri="{BB962C8B-B14F-4D97-AF65-F5344CB8AC3E}">
        <p14:creationId xmlns:p14="http://schemas.microsoft.com/office/powerpoint/2010/main" val="303101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 animBg="1"/>
      <p:bldP spid="8" grpId="0"/>
      <p:bldP spid="9" grpId="0" animBg="1"/>
      <p:bldP spid="10" grpId="0"/>
      <p:bldP spid="11" grpId="0" animBg="1"/>
      <p:bldP spid="12" grpId="0"/>
      <p:bldP spid="13" grpId="0"/>
      <p:bldP spid="14" grpId="0"/>
      <p:bldP spid="15" grpId="0"/>
      <p:bldP spid="16" grpId="0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12863" y="442327"/>
            <a:ext cx="893708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30">
              <a:lnSpc>
                <a:spcPct val="9000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3B79"/>
                </a:solidFill>
                <a:latin typeface="Century Gothic" panose="020F0302020204030204"/>
              </a:rPr>
              <a:t>ENTERPRISE DIGITAL TRANSFORMATION STRATEGY</a:t>
            </a:r>
            <a:endParaRPr lang="en-ZA" sz="2400" b="1" dirty="0">
              <a:solidFill>
                <a:srgbClr val="003B79"/>
              </a:solidFill>
              <a:latin typeface="Century Gothic" panose="020F03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A05D-7D62-8D4D-AF9C-3DD3316D51C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8" name="object 17">
            <a:extLst>
              <a:ext uri="{FF2B5EF4-FFF2-40B4-BE49-F238E27FC236}">
                <a16:creationId xmlns:a16="http://schemas.microsoft.com/office/drawing/2014/main" id="{5C86FC12-0E44-21D4-C634-B78F26B9FCFB}"/>
              </a:ext>
            </a:extLst>
          </p:cNvPr>
          <p:cNvSpPr/>
          <p:nvPr/>
        </p:nvSpPr>
        <p:spPr>
          <a:xfrm>
            <a:off x="611124" y="6298691"/>
            <a:ext cx="11023600" cy="5715"/>
          </a:xfrm>
          <a:custGeom>
            <a:avLst/>
            <a:gdLst/>
            <a:ahLst/>
            <a:cxnLst/>
            <a:rect l="l" t="t" r="r" b="b"/>
            <a:pathLst>
              <a:path w="11023600" h="5714">
                <a:moveTo>
                  <a:pt x="0" y="5638"/>
                </a:moveTo>
                <a:lnTo>
                  <a:pt x="11023040" y="5638"/>
                </a:lnTo>
                <a:lnTo>
                  <a:pt x="11023040" y="0"/>
                </a:lnTo>
                <a:lnTo>
                  <a:pt x="0" y="0"/>
                </a:lnTo>
                <a:lnTo>
                  <a:pt x="0" y="56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36DD1765-FBD6-945F-7C32-F0D8B74FEA1F}"/>
              </a:ext>
            </a:extLst>
          </p:cNvPr>
          <p:cNvSpPr/>
          <p:nvPr/>
        </p:nvSpPr>
        <p:spPr>
          <a:xfrm>
            <a:off x="582168" y="1533284"/>
            <a:ext cx="405765" cy="405765"/>
          </a:xfrm>
          <a:custGeom>
            <a:avLst/>
            <a:gdLst/>
            <a:ahLst/>
            <a:cxnLst/>
            <a:rect l="l" t="t" r="r" b="b"/>
            <a:pathLst>
              <a:path w="405765" h="405764">
                <a:moveTo>
                  <a:pt x="202691" y="0"/>
                </a:moveTo>
                <a:lnTo>
                  <a:pt x="148824" y="7223"/>
                </a:lnTo>
                <a:lnTo>
                  <a:pt x="100406" y="27686"/>
                </a:lnTo>
                <a:lnTo>
                  <a:pt x="59383" y="59404"/>
                </a:lnTo>
                <a:lnTo>
                  <a:pt x="27685" y="100456"/>
                </a:lnTo>
                <a:lnTo>
                  <a:pt x="7242" y="148812"/>
                </a:lnTo>
                <a:lnTo>
                  <a:pt x="0" y="202691"/>
                </a:lnTo>
                <a:lnTo>
                  <a:pt x="1972" y="230310"/>
                </a:lnTo>
                <a:lnTo>
                  <a:pt x="15812" y="281451"/>
                </a:lnTo>
                <a:lnTo>
                  <a:pt x="42368" y="326620"/>
                </a:lnTo>
                <a:lnTo>
                  <a:pt x="78729" y="363005"/>
                </a:lnTo>
                <a:lnTo>
                  <a:pt x="123935" y="389578"/>
                </a:lnTo>
                <a:lnTo>
                  <a:pt x="175076" y="403433"/>
                </a:lnTo>
                <a:lnTo>
                  <a:pt x="202691" y="405384"/>
                </a:lnTo>
                <a:lnTo>
                  <a:pt x="230309" y="403433"/>
                </a:lnTo>
                <a:lnTo>
                  <a:pt x="281453" y="389578"/>
                </a:lnTo>
                <a:lnTo>
                  <a:pt x="326654" y="363005"/>
                </a:lnTo>
                <a:lnTo>
                  <a:pt x="363015" y="326620"/>
                </a:lnTo>
                <a:lnTo>
                  <a:pt x="389571" y="281451"/>
                </a:lnTo>
                <a:lnTo>
                  <a:pt x="403411" y="230310"/>
                </a:lnTo>
                <a:lnTo>
                  <a:pt x="405384" y="202691"/>
                </a:lnTo>
                <a:lnTo>
                  <a:pt x="403411" y="175073"/>
                </a:lnTo>
                <a:lnTo>
                  <a:pt x="389571" y="123932"/>
                </a:lnTo>
                <a:lnTo>
                  <a:pt x="363015" y="78763"/>
                </a:lnTo>
                <a:lnTo>
                  <a:pt x="326654" y="42378"/>
                </a:lnTo>
                <a:lnTo>
                  <a:pt x="281453" y="15805"/>
                </a:lnTo>
                <a:lnTo>
                  <a:pt x="230309" y="1950"/>
                </a:lnTo>
                <a:lnTo>
                  <a:pt x="202691" y="0"/>
                </a:lnTo>
                <a:close/>
              </a:path>
            </a:pathLst>
          </a:custGeom>
          <a:solidFill>
            <a:srgbClr val="00A88E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F2906EDB-CF6F-7B5D-336C-39769F208644}"/>
              </a:ext>
            </a:extLst>
          </p:cNvPr>
          <p:cNvSpPr txBox="1"/>
          <p:nvPr/>
        </p:nvSpPr>
        <p:spPr>
          <a:xfrm>
            <a:off x="705408" y="1575449"/>
            <a:ext cx="1581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45F623C6-CC0E-6451-E4DA-62BBD0E8D3CB}"/>
              </a:ext>
            </a:extLst>
          </p:cNvPr>
          <p:cNvSpPr txBox="1"/>
          <p:nvPr/>
        </p:nvSpPr>
        <p:spPr>
          <a:xfrm>
            <a:off x="1281175" y="1472666"/>
            <a:ext cx="2583815" cy="194796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50" b="0" i="0" u="none" strike="noStrike" kern="0" cap="none" spc="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</a:rPr>
              <a:t>Strengthen the Core of Operations</a:t>
            </a:r>
            <a:endParaRPr kumimoji="0" sz="14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  <a:cs typeface="Calibri"/>
            </a:endParaRPr>
          </a:p>
          <a:p>
            <a:pPr marL="184785" marR="0" lvl="0" indent="-172720" defTabSz="914400" eaLnBrk="1" fontAlgn="auto" latinLnBrk="0" hangingPunct="1">
              <a:lnSpc>
                <a:spcPct val="100000"/>
              </a:lnSpc>
              <a:spcBef>
                <a:spcPts val="116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84785" algn="l"/>
                <a:tab pos="185420" algn="l"/>
              </a:tabLst>
              <a:defRPr/>
            </a:pPr>
            <a:r>
              <a:rPr lang="en-US" sz="1000" i="1" kern="0" spc="65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/>
              </a:rPr>
              <a:t>Focus on Cyber Security and internal controls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  <a:cs typeface="Calibri"/>
            </a:endParaRPr>
          </a:p>
          <a:p>
            <a:pPr marL="184785" marR="0" lvl="0" indent="-172720" defTabSz="914400" eaLnBrk="1" fontAlgn="auto" latinLnBrk="0" hangingPunct="1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84785" algn="l"/>
                <a:tab pos="185420" algn="l"/>
              </a:tabLst>
              <a:defRPr/>
            </a:pPr>
            <a:r>
              <a:rPr kumimoji="0" lang="en-US" sz="1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</a:rPr>
              <a:t>Cloud Migration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  <a:cs typeface="Calibri"/>
            </a:endParaRPr>
          </a:p>
          <a:p>
            <a:pPr marL="184785" marR="0" lvl="0" indent="-172720" defTabSz="914400" eaLnBrk="1" fontAlgn="auto" latinLnBrk="0" hangingPunct="1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84785" algn="l"/>
                <a:tab pos="185420" algn="l"/>
              </a:tabLst>
              <a:defRPr/>
            </a:pPr>
            <a:r>
              <a:rPr kumimoji="0" lang="en-US" sz="1000" b="0" i="1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</a:rPr>
              <a:t>Refresh tech assets</a:t>
            </a:r>
            <a:endParaRPr lang="en-US" sz="1000" i="1" kern="0" spc="55" dirty="0">
              <a:solidFill>
                <a:sysClr val="windowText" lastClr="000000"/>
              </a:solidFill>
              <a:latin typeface="Century Gothic" panose="020B0502020202020204" pitchFamily="34" charset="0"/>
              <a:cs typeface="Calibri"/>
            </a:endParaRPr>
          </a:p>
          <a:p>
            <a:pPr marL="184785" marR="0" lvl="0" indent="-172720" defTabSz="914400" eaLnBrk="1" fontAlgn="auto" latinLnBrk="0" hangingPunct="1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84785" algn="l"/>
                <a:tab pos="185420" algn="l"/>
              </a:tabLst>
              <a:defRPr/>
            </a:pPr>
            <a:r>
              <a:rPr lang="en-US" sz="1000" i="1" kern="0" spc="55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/>
              </a:rPr>
              <a:t>Replatform</a:t>
            </a:r>
            <a:r>
              <a:rPr lang="en-US" sz="1000" i="1" kern="0" spc="55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/>
              </a:rPr>
              <a:t> the business (Audit Software)</a:t>
            </a:r>
          </a:p>
          <a:p>
            <a:pPr marL="184785" marR="0" lvl="0" indent="-172720" defTabSz="914400" eaLnBrk="1" fontAlgn="auto" latinLnBrk="0" hangingPunct="1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84785" algn="l"/>
                <a:tab pos="185420" algn="l"/>
              </a:tabLst>
              <a:defRPr/>
            </a:pPr>
            <a:r>
              <a:rPr lang="en-US" sz="1000" i="1" kern="0" spc="55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/>
              </a:rPr>
              <a:t>Digitise</a:t>
            </a:r>
            <a:r>
              <a:rPr lang="en-US" sz="1000" i="1" kern="0" spc="55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/>
              </a:rPr>
              <a:t> support functions (ERP)</a:t>
            </a:r>
            <a:endParaRPr lang="en-US" sz="1000" kern="0" dirty="0">
              <a:solidFill>
                <a:sysClr val="windowText" lastClr="000000"/>
              </a:solidFill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62D3E611-F80F-5F0C-33E5-691DA66C3E33}"/>
              </a:ext>
            </a:extLst>
          </p:cNvPr>
          <p:cNvSpPr txBox="1"/>
          <p:nvPr/>
        </p:nvSpPr>
        <p:spPr>
          <a:xfrm>
            <a:off x="1273151" y="3585077"/>
            <a:ext cx="2537588" cy="146065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50" b="0" i="0" u="none" strike="noStrike" kern="0" cap="none" spc="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</a:rPr>
              <a:t>Improve User and Citizen Experience</a:t>
            </a:r>
            <a:endParaRPr kumimoji="0" sz="14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  <a:cs typeface="Calibri"/>
            </a:endParaRPr>
          </a:p>
          <a:p>
            <a:pPr marL="184785" marR="0" lvl="0" indent="-172720" defTabSz="914400" eaLnBrk="1" fontAlgn="auto" latinLnBrk="0" hangingPunct="1">
              <a:lnSpc>
                <a:spcPct val="100000"/>
              </a:lnSpc>
              <a:spcBef>
                <a:spcPts val="116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84785" algn="l"/>
                <a:tab pos="185420" algn="l"/>
              </a:tabLst>
              <a:defRPr/>
            </a:pPr>
            <a:r>
              <a:rPr kumimoji="0" lang="en-ZA" sz="850" b="0" i="1" u="none" strike="noStrike" kern="0" cap="none" spc="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</a:rPr>
              <a:t>Rebuild our website</a:t>
            </a:r>
            <a:endParaRPr kumimoji="0" sz="8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  <a:cs typeface="Calibri"/>
            </a:endParaRPr>
          </a:p>
          <a:p>
            <a:pPr marL="184785" marR="0" lvl="0" indent="-172720" defTabSz="914400" eaLnBrk="1" fontAlgn="auto" latinLnBrk="0" hangingPunct="1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84785" algn="l"/>
                <a:tab pos="185420" algn="l"/>
              </a:tabLst>
              <a:defRPr/>
            </a:pPr>
            <a:r>
              <a:rPr lang="en-ZA" sz="850" i="1" kern="0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/>
              </a:rPr>
              <a:t>Build an interactive interface for reports to the public and stakeholders</a:t>
            </a:r>
          </a:p>
          <a:p>
            <a:pPr marL="184785" marR="0" lvl="0" indent="-172720" defTabSz="914400" eaLnBrk="1" fontAlgn="auto" latinLnBrk="0" hangingPunct="1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84785" algn="l"/>
                <a:tab pos="185420" algn="l"/>
              </a:tabLst>
              <a:defRPr/>
            </a:pPr>
            <a:r>
              <a:rPr lang="en-ZA" sz="850" i="1" kern="0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/>
              </a:rPr>
              <a:t>Automate data interchange with auditees</a:t>
            </a:r>
          </a:p>
          <a:p>
            <a:pPr marL="184785" marR="0" lvl="0" indent="-172720" defTabSz="914400" eaLnBrk="1" fontAlgn="auto" latinLnBrk="0" hangingPunct="1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84785" algn="l"/>
                <a:tab pos="185420" algn="l"/>
              </a:tabLst>
              <a:defRPr/>
            </a:pPr>
            <a:endParaRPr kumimoji="0" sz="8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6BED90AA-3EA1-0B53-7123-5E4AD4635111}"/>
              </a:ext>
            </a:extLst>
          </p:cNvPr>
          <p:cNvSpPr/>
          <p:nvPr/>
        </p:nvSpPr>
        <p:spPr>
          <a:xfrm>
            <a:off x="582168" y="3564548"/>
            <a:ext cx="405765" cy="405765"/>
          </a:xfrm>
          <a:custGeom>
            <a:avLst/>
            <a:gdLst/>
            <a:ahLst/>
            <a:cxnLst/>
            <a:rect l="l" t="t" r="r" b="b"/>
            <a:pathLst>
              <a:path w="405765" h="405764">
                <a:moveTo>
                  <a:pt x="202691" y="0"/>
                </a:moveTo>
                <a:lnTo>
                  <a:pt x="148824" y="7223"/>
                </a:lnTo>
                <a:lnTo>
                  <a:pt x="100406" y="27686"/>
                </a:lnTo>
                <a:lnTo>
                  <a:pt x="59383" y="59404"/>
                </a:lnTo>
                <a:lnTo>
                  <a:pt x="27685" y="100456"/>
                </a:lnTo>
                <a:lnTo>
                  <a:pt x="7242" y="148812"/>
                </a:lnTo>
                <a:lnTo>
                  <a:pt x="0" y="202691"/>
                </a:lnTo>
                <a:lnTo>
                  <a:pt x="1972" y="230310"/>
                </a:lnTo>
                <a:lnTo>
                  <a:pt x="15812" y="281451"/>
                </a:lnTo>
                <a:lnTo>
                  <a:pt x="42368" y="326620"/>
                </a:lnTo>
                <a:lnTo>
                  <a:pt x="78729" y="363005"/>
                </a:lnTo>
                <a:lnTo>
                  <a:pt x="123935" y="389578"/>
                </a:lnTo>
                <a:lnTo>
                  <a:pt x="175076" y="403433"/>
                </a:lnTo>
                <a:lnTo>
                  <a:pt x="202691" y="405383"/>
                </a:lnTo>
                <a:lnTo>
                  <a:pt x="230309" y="403433"/>
                </a:lnTo>
                <a:lnTo>
                  <a:pt x="281453" y="389578"/>
                </a:lnTo>
                <a:lnTo>
                  <a:pt x="326654" y="363005"/>
                </a:lnTo>
                <a:lnTo>
                  <a:pt x="363015" y="326620"/>
                </a:lnTo>
                <a:lnTo>
                  <a:pt x="389571" y="281451"/>
                </a:lnTo>
                <a:lnTo>
                  <a:pt x="403411" y="230310"/>
                </a:lnTo>
                <a:lnTo>
                  <a:pt x="405384" y="202691"/>
                </a:lnTo>
                <a:lnTo>
                  <a:pt x="403411" y="175073"/>
                </a:lnTo>
                <a:lnTo>
                  <a:pt x="389571" y="123932"/>
                </a:lnTo>
                <a:lnTo>
                  <a:pt x="363015" y="78763"/>
                </a:lnTo>
                <a:lnTo>
                  <a:pt x="326654" y="42378"/>
                </a:lnTo>
                <a:lnTo>
                  <a:pt x="281453" y="15805"/>
                </a:lnTo>
                <a:lnTo>
                  <a:pt x="230309" y="1950"/>
                </a:lnTo>
                <a:lnTo>
                  <a:pt x="202691" y="0"/>
                </a:lnTo>
                <a:close/>
              </a:path>
            </a:pathLst>
          </a:custGeom>
          <a:solidFill>
            <a:srgbClr val="007A78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B238EDB2-758B-D703-0D69-175986107D30}"/>
              </a:ext>
            </a:extLst>
          </p:cNvPr>
          <p:cNvSpPr txBox="1"/>
          <p:nvPr/>
        </p:nvSpPr>
        <p:spPr>
          <a:xfrm>
            <a:off x="705408" y="3607600"/>
            <a:ext cx="1581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2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id="{BF16BA46-EE92-5EEA-233F-B66E180BB18A}"/>
              </a:ext>
            </a:extLst>
          </p:cNvPr>
          <p:cNvSpPr txBox="1"/>
          <p:nvPr/>
        </p:nvSpPr>
        <p:spPr>
          <a:xfrm>
            <a:off x="1281175" y="5381691"/>
            <a:ext cx="2341245" cy="863698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184785" marR="0" lvl="0" indent="-172720" defTabSz="914400" eaLnBrk="1" fontAlgn="auto" latinLnBrk="0" hangingPunct="1">
              <a:lnSpc>
                <a:spcPct val="100000"/>
              </a:lnSpc>
              <a:spcBef>
                <a:spcPts val="63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84785" algn="l"/>
                <a:tab pos="185420" algn="l"/>
              </a:tabLst>
              <a:defRPr/>
            </a:pPr>
            <a:r>
              <a:rPr kumimoji="0" lang="en-ZA" sz="850" b="0" i="1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</a:rPr>
              <a:t>Build data lake/data warehouse capabilities</a:t>
            </a:r>
            <a:endParaRPr kumimoji="0" sz="8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  <a:cs typeface="Calibri"/>
            </a:endParaRPr>
          </a:p>
          <a:p>
            <a:pPr marL="184785" marR="0" lvl="0" indent="-172720" defTabSz="914400" eaLnBrk="1" fontAlgn="auto" latinLnBrk="0" hangingPunct="1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84785" algn="l"/>
                <a:tab pos="185420" algn="l"/>
              </a:tabLst>
              <a:defRPr/>
            </a:pPr>
            <a:r>
              <a:rPr kumimoji="0" lang="en-ZA" sz="85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</a:rPr>
              <a:t>Implement data and analytics capabilities</a:t>
            </a:r>
            <a:endParaRPr kumimoji="0" sz="8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  <a:cs typeface="Calibri"/>
            </a:endParaRPr>
          </a:p>
          <a:p>
            <a:pPr marL="184785" marR="0" lvl="0" indent="-172720" defTabSz="914400" eaLnBrk="1" fontAlgn="auto" latinLnBrk="0" hangingPunct="1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84785" algn="l"/>
                <a:tab pos="185420" algn="l"/>
              </a:tabLst>
              <a:defRPr/>
            </a:pPr>
            <a:r>
              <a:rPr kumimoji="0" lang="en-ZA" sz="850" b="0" i="1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</a:rPr>
              <a:t>Improve executive reporting</a:t>
            </a:r>
            <a:endParaRPr kumimoji="0" sz="8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26" name="object 26">
            <a:extLst>
              <a:ext uri="{FF2B5EF4-FFF2-40B4-BE49-F238E27FC236}">
                <a16:creationId xmlns:a16="http://schemas.microsoft.com/office/drawing/2014/main" id="{817A9CBD-CC97-8483-D563-3F6086542468}"/>
              </a:ext>
            </a:extLst>
          </p:cNvPr>
          <p:cNvSpPr txBox="1"/>
          <p:nvPr/>
        </p:nvSpPr>
        <p:spPr>
          <a:xfrm>
            <a:off x="1281175" y="5110445"/>
            <a:ext cx="3180464" cy="2372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50" b="0" i="0" u="none" strike="noStrike" kern="0" cap="none" spc="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</a:rPr>
              <a:t>Build a Data Driven Business</a:t>
            </a:r>
            <a:endParaRPr kumimoji="0" sz="14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27" name="object 27">
            <a:extLst>
              <a:ext uri="{FF2B5EF4-FFF2-40B4-BE49-F238E27FC236}">
                <a16:creationId xmlns:a16="http://schemas.microsoft.com/office/drawing/2014/main" id="{5EEF4AAA-73D2-2E24-86EB-CB0EB0FE19A3}"/>
              </a:ext>
            </a:extLst>
          </p:cNvPr>
          <p:cNvSpPr/>
          <p:nvPr/>
        </p:nvSpPr>
        <p:spPr>
          <a:xfrm>
            <a:off x="582168" y="5006251"/>
            <a:ext cx="405765" cy="405765"/>
          </a:xfrm>
          <a:custGeom>
            <a:avLst/>
            <a:gdLst/>
            <a:ahLst/>
            <a:cxnLst/>
            <a:rect l="l" t="t" r="r" b="b"/>
            <a:pathLst>
              <a:path w="405765" h="405764">
                <a:moveTo>
                  <a:pt x="202691" y="0"/>
                </a:moveTo>
                <a:lnTo>
                  <a:pt x="148824" y="7223"/>
                </a:lnTo>
                <a:lnTo>
                  <a:pt x="100406" y="27686"/>
                </a:lnTo>
                <a:lnTo>
                  <a:pt x="59383" y="59404"/>
                </a:lnTo>
                <a:lnTo>
                  <a:pt x="27685" y="100456"/>
                </a:lnTo>
                <a:lnTo>
                  <a:pt x="7242" y="148812"/>
                </a:lnTo>
                <a:lnTo>
                  <a:pt x="0" y="202692"/>
                </a:lnTo>
                <a:lnTo>
                  <a:pt x="1972" y="230310"/>
                </a:lnTo>
                <a:lnTo>
                  <a:pt x="15812" y="281451"/>
                </a:lnTo>
                <a:lnTo>
                  <a:pt x="42368" y="326620"/>
                </a:lnTo>
                <a:lnTo>
                  <a:pt x="78729" y="363005"/>
                </a:lnTo>
                <a:lnTo>
                  <a:pt x="123935" y="389578"/>
                </a:lnTo>
                <a:lnTo>
                  <a:pt x="175076" y="403433"/>
                </a:lnTo>
                <a:lnTo>
                  <a:pt x="202691" y="405383"/>
                </a:lnTo>
                <a:lnTo>
                  <a:pt x="230309" y="403433"/>
                </a:lnTo>
                <a:lnTo>
                  <a:pt x="281453" y="389578"/>
                </a:lnTo>
                <a:lnTo>
                  <a:pt x="326654" y="363005"/>
                </a:lnTo>
                <a:lnTo>
                  <a:pt x="363015" y="326620"/>
                </a:lnTo>
                <a:lnTo>
                  <a:pt x="389571" y="281451"/>
                </a:lnTo>
                <a:lnTo>
                  <a:pt x="403411" y="230310"/>
                </a:lnTo>
                <a:lnTo>
                  <a:pt x="405384" y="202692"/>
                </a:lnTo>
                <a:lnTo>
                  <a:pt x="403411" y="175073"/>
                </a:lnTo>
                <a:lnTo>
                  <a:pt x="389571" y="123932"/>
                </a:lnTo>
                <a:lnTo>
                  <a:pt x="363015" y="78763"/>
                </a:lnTo>
                <a:lnTo>
                  <a:pt x="326654" y="42378"/>
                </a:lnTo>
                <a:lnTo>
                  <a:pt x="281453" y="15805"/>
                </a:lnTo>
                <a:lnTo>
                  <a:pt x="230309" y="1950"/>
                </a:lnTo>
                <a:lnTo>
                  <a:pt x="202691" y="0"/>
                </a:lnTo>
                <a:close/>
              </a:path>
            </a:pathLst>
          </a:custGeom>
          <a:solidFill>
            <a:srgbClr val="005A6B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" name="object 28">
            <a:extLst>
              <a:ext uri="{FF2B5EF4-FFF2-40B4-BE49-F238E27FC236}">
                <a16:creationId xmlns:a16="http://schemas.microsoft.com/office/drawing/2014/main" id="{615DE35D-BEEC-4388-22ED-0F2F65C19361}"/>
              </a:ext>
            </a:extLst>
          </p:cNvPr>
          <p:cNvSpPr txBox="1"/>
          <p:nvPr/>
        </p:nvSpPr>
        <p:spPr>
          <a:xfrm>
            <a:off x="705408" y="5049381"/>
            <a:ext cx="15875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3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9" name="object 29">
            <a:extLst>
              <a:ext uri="{FF2B5EF4-FFF2-40B4-BE49-F238E27FC236}">
                <a16:creationId xmlns:a16="http://schemas.microsoft.com/office/drawing/2014/main" id="{59A8AF17-F857-65A7-7EFA-7FD8010F0052}"/>
              </a:ext>
            </a:extLst>
          </p:cNvPr>
          <p:cNvSpPr txBox="1"/>
          <p:nvPr/>
        </p:nvSpPr>
        <p:spPr>
          <a:xfrm>
            <a:off x="9216643" y="2142210"/>
            <a:ext cx="2016125" cy="537968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184785" marR="0" lvl="0" indent="-172720" defTabSz="914400" eaLnBrk="1" fontAlgn="auto" latinLnBrk="0" hangingPunct="1">
              <a:lnSpc>
                <a:spcPct val="100000"/>
              </a:lnSpc>
              <a:spcBef>
                <a:spcPts val="63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84785" algn="l"/>
                <a:tab pos="185420" algn="l"/>
              </a:tabLst>
              <a:defRPr/>
            </a:pPr>
            <a:r>
              <a:rPr kumimoji="0" lang="en-ZA" sz="85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</a:rPr>
              <a:t>Implement Robotics Process Automation (</a:t>
            </a:r>
            <a:r>
              <a:rPr kumimoji="0" lang="en-ZA" sz="85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</a:rPr>
              <a:t>blueprism</a:t>
            </a:r>
            <a:r>
              <a:rPr kumimoji="0" lang="en-ZA" sz="85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</a:rPr>
              <a:t>)</a:t>
            </a:r>
            <a:endParaRPr kumimoji="0" sz="8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  <a:cs typeface="Calibri"/>
            </a:endParaRPr>
          </a:p>
          <a:p>
            <a:pPr marL="184785" marR="0" lvl="0" indent="-172720" defTabSz="914400" eaLnBrk="1" fontAlgn="auto" latinLnBrk="0" hangingPunct="1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84785" algn="l"/>
                <a:tab pos="185420" algn="l"/>
              </a:tabLst>
              <a:defRPr/>
            </a:pPr>
            <a:r>
              <a:rPr kumimoji="0" lang="en-ZA" sz="850" b="0" i="1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</a:rPr>
              <a:t>Introduce AI and ML over time</a:t>
            </a:r>
            <a:endParaRPr kumimoji="0" sz="8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30" name="object 30">
            <a:extLst>
              <a:ext uri="{FF2B5EF4-FFF2-40B4-BE49-F238E27FC236}">
                <a16:creationId xmlns:a16="http://schemas.microsoft.com/office/drawing/2014/main" id="{ECE6EB52-4AFD-9560-3328-B14AA09A544E}"/>
              </a:ext>
            </a:extLst>
          </p:cNvPr>
          <p:cNvSpPr txBox="1"/>
          <p:nvPr/>
        </p:nvSpPr>
        <p:spPr>
          <a:xfrm>
            <a:off x="9216642" y="1870963"/>
            <a:ext cx="2417571" cy="2372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50" b="0" i="0" u="none" strike="noStrike" kern="0" cap="none" spc="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</a:rPr>
              <a:t>Intelligent Automation</a:t>
            </a:r>
            <a:endParaRPr kumimoji="0" sz="14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31" name="object 31">
            <a:extLst>
              <a:ext uri="{FF2B5EF4-FFF2-40B4-BE49-F238E27FC236}">
                <a16:creationId xmlns:a16="http://schemas.microsoft.com/office/drawing/2014/main" id="{FF9095A8-466B-B0F8-D94E-0C784D19AA12}"/>
              </a:ext>
            </a:extLst>
          </p:cNvPr>
          <p:cNvSpPr/>
          <p:nvPr/>
        </p:nvSpPr>
        <p:spPr>
          <a:xfrm>
            <a:off x="8485631" y="1906523"/>
            <a:ext cx="405765" cy="405765"/>
          </a:xfrm>
          <a:custGeom>
            <a:avLst/>
            <a:gdLst/>
            <a:ahLst/>
            <a:cxnLst/>
            <a:rect l="l" t="t" r="r" b="b"/>
            <a:pathLst>
              <a:path w="405765" h="405764">
                <a:moveTo>
                  <a:pt x="202692" y="0"/>
                </a:moveTo>
                <a:lnTo>
                  <a:pt x="148812" y="7223"/>
                </a:lnTo>
                <a:lnTo>
                  <a:pt x="100457" y="27686"/>
                </a:lnTo>
                <a:lnTo>
                  <a:pt x="59404" y="59404"/>
                </a:lnTo>
                <a:lnTo>
                  <a:pt x="27686" y="100456"/>
                </a:lnTo>
                <a:lnTo>
                  <a:pt x="7223" y="148812"/>
                </a:lnTo>
                <a:lnTo>
                  <a:pt x="0" y="202691"/>
                </a:lnTo>
                <a:lnTo>
                  <a:pt x="1950" y="230310"/>
                </a:lnTo>
                <a:lnTo>
                  <a:pt x="15805" y="281451"/>
                </a:lnTo>
                <a:lnTo>
                  <a:pt x="42378" y="326620"/>
                </a:lnTo>
                <a:lnTo>
                  <a:pt x="78763" y="363005"/>
                </a:lnTo>
                <a:lnTo>
                  <a:pt x="123932" y="389578"/>
                </a:lnTo>
                <a:lnTo>
                  <a:pt x="175073" y="403433"/>
                </a:lnTo>
                <a:lnTo>
                  <a:pt x="202692" y="405384"/>
                </a:lnTo>
                <a:lnTo>
                  <a:pt x="230310" y="403433"/>
                </a:lnTo>
                <a:lnTo>
                  <a:pt x="281451" y="389578"/>
                </a:lnTo>
                <a:lnTo>
                  <a:pt x="326620" y="363005"/>
                </a:lnTo>
                <a:lnTo>
                  <a:pt x="363005" y="326620"/>
                </a:lnTo>
                <a:lnTo>
                  <a:pt x="389578" y="281451"/>
                </a:lnTo>
                <a:lnTo>
                  <a:pt x="403433" y="230310"/>
                </a:lnTo>
                <a:lnTo>
                  <a:pt x="405384" y="202691"/>
                </a:lnTo>
                <a:lnTo>
                  <a:pt x="403433" y="175073"/>
                </a:lnTo>
                <a:lnTo>
                  <a:pt x="389578" y="123932"/>
                </a:lnTo>
                <a:lnTo>
                  <a:pt x="363005" y="78763"/>
                </a:lnTo>
                <a:lnTo>
                  <a:pt x="326620" y="42378"/>
                </a:lnTo>
                <a:lnTo>
                  <a:pt x="281451" y="15805"/>
                </a:lnTo>
                <a:lnTo>
                  <a:pt x="230310" y="1950"/>
                </a:lnTo>
                <a:lnTo>
                  <a:pt x="202692" y="0"/>
                </a:lnTo>
                <a:close/>
              </a:path>
            </a:pathLst>
          </a:custGeom>
          <a:solidFill>
            <a:srgbClr val="03466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object 32">
            <a:extLst>
              <a:ext uri="{FF2B5EF4-FFF2-40B4-BE49-F238E27FC236}">
                <a16:creationId xmlns:a16="http://schemas.microsoft.com/office/drawing/2014/main" id="{DF71A2B5-209E-3534-3B85-5D64764BD31C}"/>
              </a:ext>
            </a:extLst>
          </p:cNvPr>
          <p:cNvSpPr txBox="1"/>
          <p:nvPr/>
        </p:nvSpPr>
        <p:spPr>
          <a:xfrm>
            <a:off x="8609456" y="1948688"/>
            <a:ext cx="1581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4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3" name="object 33">
            <a:extLst>
              <a:ext uri="{FF2B5EF4-FFF2-40B4-BE49-F238E27FC236}">
                <a16:creationId xmlns:a16="http://schemas.microsoft.com/office/drawing/2014/main" id="{228C885D-37E4-0877-2068-23BFA7023D72}"/>
              </a:ext>
            </a:extLst>
          </p:cNvPr>
          <p:cNvSpPr txBox="1"/>
          <p:nvPr/>
        </p:nvSpPr>
        <p:spPr>
          <a:xfrm>
            <a:off x="9216643" y="3166136"/>
            <a:ext cx="2661226" cy="146835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50" b="0" i="0" u="none" strike="noStrike" kern="0" cap="none" spc="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</a:rPr>
              <a:t>Governance and Agility </a:t>
            </a:r>
            <a:endParaRPr kumimoji="0" sz="14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  <a:cs typeface="Calibri"/>
            </a:endParaRPr>
          </a:p>
          <a:p>
            <a:pPr marL="184785" indent="-172720" defTabSz="914400">
              <a:spcBef>
                <a:spcPts val="920"/>
              </a:spcBef>
              <a:buFont typeface="Arial"/>
              <a:buChar char="•"/>
              <a:tabLst>
                <a:tab pos="184785" algn="l"/>
                <a:tab pos="185420" algn="l"/>
              </a:tabLst>
              <a:defRPr/>
            </a:pPr>
            <a:r>
              <a:rPr kumimoji="0" lang="en-ZA" sz="850" b="0" i="1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</a:rPr>
              <a:t>Strategic approach to innovation</a:t>
            </a:r>
            <a:endParaRPr kumimoji="0" lang="en-ZA" sz="8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  <a:cs typeface="Calibri"/>
            </a:endParaRPr>
          </a:p>
          <a:p>
            <a:pPr marL="184785" marR="0" lvl="0" indent="-172720" defTabSz="914400" eaLnBrk="1" fontAlgn="auto" latinLnBrk="0" hangingPunct="1">
              <a:lnSpc>
                <a:spcPct val="100000"/>
              </a:lnSpc>
              <a:spcBef>
                <a:spcPts val="92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84785" algn="l"/>
                <a:tab pos="185420" algn="l"/>
              </a:tabLst>
              <a:defRPr/>
            </a:pPr>
            <a:r>
              <a:rPr lang="en-ZA" sz="850" i="1" kern="0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/>
              </a:rPr>
              <a:t>Revamp procurement processes for agility</a:t>
            </a:r>
          </a:p>
          <a:p>
            <a:pPr marL="184785" marR="0" lvl="0" indent="-172720" defTabSz="914400" eaLnBrk="1" fontAlgn="auto" latinLnBrk="0" hangingPunct="1">
              <a:lnSpc>
                <a:spcPct val="100000"/>
              </a:lnSpc>
              <a:spcBef>
                <a:spcPts val="92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84785" algn="l"/>
                <a:tab pos="185420" algn="l"/>
              </a:tabLst>
              <a:defRPr/>
            </a:pPr>
            <a:r>
              <a:rPr lang="en-ZA" sz="850" i="1" kern="0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/>
              </a:rPr>
              <a:t>All initiatives to be business case driven</a:t>
            </a:r>
          </a:p>
          <a:p>
            <a:pPr marL="184785" marR="0" lvl="0" indent="-172720" defTabSz="914400" eaLnBrk="1" fontAlgn="auto" latinLnBrk="0" hangingPunct="1">
              <a:lnSpc>
                <a:spcPct val="100000"/>
              </a:lnSpc>
              <a:spcBef>
                <a:spcPts val="92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84785" algn="l"/>
                <a:tab pos="185420" algn="l"/>
              </a:tabLst>
              <a:defRPr/>
            </a:pPr>
            <a:r>
              <a:rPr lang="en-ZA" sz="850" i="1" kern="0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/>
              </a:rPr>
              <a:t>Have agility in running projects</a:t>
            </a:r>
          </a:p>
          <a:p>
            <a:pPr marL="184785" marR="0" lvl="0" indent="-172720" defTabSz="914400" eaLnBrk="1" fontAlgn="auto" latinLnBrk="0" hangingPunct="1">
              <a:lnSpc>
                <a:spcPct val="100000"/>
              </a:lnSpc>
              <a:spcBef>
                <a:spcPts val="92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84785" algn="l"/>
                <a:tab pos="185420" algn="l"/>
              </a:tabLst>
              <a:defRPr/>
            </a:pPr>
            <a:r>
              <a:rPr kumimoji="0" lang="en-ZA" sz="85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</a:rPr>
              <a:t>#ProgressOverPerfection</a:t>
            </a:r>
            <a:endParaRPr kumimoji="0" sz="8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34" name="object 34">
            <a:extLst>
              <a:ext uri="{FF2B5EF4-FFF2-40B4-BE49-F238E27FC236}">
                <a16:creationId xmlns:a16="http://schemas.microsoft.com/office/drawing/2014/main" id="{190F95A3-214F-8854-68AD-47C4077BFB93}"/>
              </a:ext>
            </a:extLst>
          </p:cNvPr>
          <p:cNvSpPr/>
          <p:nvPr/>
        </p:nvSpPr>
        <p:spPr>
          <a:xfrm>
            <a:off x="8485631" y="3125996"/>
            <a:ext cx="405765" cy="405765"/>
          </a:xfrm>
          <a:custGeom>
            <a:avLst/>
            <a:gdLst/>
            <a:ahLst/>
            <a:cxnLst/>
            <a:rect l="l" t="t" r="r" b="b"/>
            <a:pathLst>
              <a:path w="405765" h="405764">
                <a:moveTo>
                  <a:pt x="202692" y="0"/>
                </a:moveTo>
                <a:lnTo>
                  <a:pt x="148812" y="7223"/>
                </a:lnTo>
                <a:lnTo>
                  <a:pt x="100457" y="27686"/>
                </a:lnTo>
                <a:lnTo>
                  <a:pt x="59404" y="59404"/>
                </a:lnTo>
                <a:lnTo>
                  <a:pt x="27686" y="100456"/>
                </a:lnTo>
                <a:lnTo>
                  <a:pt x="7223" y="148812"/>
                </a:lnTo>
                <a:lnTo>
                  <a:pt x="0" y="202691"/>
                </a:lnTo>
                <a:lnTo>
                  <a:pt x="1950" y="230310"/>
                </a:lnTo>
                <a:lnTo>
                  <a:pt x="15805" y="281451"/>
                </a:lnTo>
                <a:lnTo>
                  <a:pt x="42378" y="326620"/>
                </a:lnTo>
                <a:lnTo>
                  <a:pt x="78763" y="363005"/>
                </a:lnTo>
                <a:lnTo>
                  <a:pt x="123932" y="389578"/>
                </a:lnTo>
                <a:lnTo>
                  <a:pt x="175073" y="403433"/>
                </a:lnTo>
                <a:lnTo>
                  <a:pt x="202692" y="405383"/>
                </a:lnTo>
                <a:lnTo>
                  <a:pt x="230310" y="403433"/>
                </a:lnTo>
                <a:lnTo>
                  <a:pt x="281451" y="389578"/>
                </a:lnTo>
                <a:lnTo>
                  <a:pt x="326620" y="363005"/>
                </a:lnTo>
                <a:lnTo>
                  <a:pt x="363005" y="326620"/>
                </a:lnTo>
                <a:lnTo>
                  <a:pt x="389578" y="281451"/>
                </a:lnTo>
                <a:lnTo>
                  <a:pt x="403433" y="230310"/>
                </a:lnTo>
                <a:lnTo>
                  <a:pt x="405384" y="202691"/>
                </a:lnTo>
                <a:lnTo>
                  <a:pt x="403433" y="175073"/>
                </a:lnTo>
                <a:lnTo>
                  <a:pt x="389578" y="123932"/>
                </a:lnTo>
                <a:lnTo>
                  <a:pt x="363005" y="78763"/>
                </a:lnTo>
                <a:lnTo>
                  <a:pt x="326620" y="42378"/>
                </a:lnTo>
                <a:lnTo>
                  <a:pt x="281451" y="15805"/>
                </a:lnTo>
                <a:lnTo>
                  <a:pt x="230310" y="1950"/>
                </a:lnTo>
                <a:lnTo>
                  <a:pt x="202692" y="0"/>
                </a:lnTo>
                <a:close/>
              </a:path>
            </a:pathLst>
          </a:custGeom>
          <a:solidFill>
            <a:srgbClr val="073A5B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" name="object 35">
            <a:extLst>
              <a:ext uri="{FF2B5EF4-FFF2-40B4-BE49-F238E27FC236}">
                <a16:creationId xmlns:a16="http://schemas.microsoft.com/office/drawing/2014/main" id="{79B279DA-EE71-4FBF-5AA6-117EF57F0296}"/>
              </a:ext>
            </a:extLst>
          </p:cNvPr>
          <p:cNvSpPr txBox="1"/>
          <p:nvPr/>
        </p:nvSpPr>
        <p:spPr>
          <a:xfrm>
            <a:off x="8609456" y="3169048"/>
            <a:ext cx="1581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5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6" name="object 36">
            <a:extLst>
              <a:ext uri="{FF2B5EF4-FFF2-40B4-BE49-F238E27FC236}">
                <a16:creationId xmlns:a16="http://schemas.microsoft.com/office/drawing/2014/main" id="{DACB86FF-BFED-7D37-C0F0-FF0EAB42E28A}"/>
              </a:ext>
            </a:extLst>
          </p:cNvPr>
          <p:cNvSpPr txBox="1"/>
          <p:nvPr/>
        </p:nvSpPr>
        <p:spPr>
          <a:xfrm>
            <a:off x="9216643" y="5605520"/>
            <a:ext cx="2292158" cy="537968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184785" marR="0" lvl="0" indent="-172720" defTabSz="914400" eaLnBrk="1" fontAlgn="auto" latinLnBrk="0" hangingPunct="1">
              <a:lnSpc>
                <a:spcPct val="100000"/>
              </a:lnSpc>
              <a:spcBef>
                <a:spcPts val="63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84785" algn="l"/>
                <a:tab pos="185420" algn="l"/>
              </a:tabLst>
              <a:defRPr/>
            </a:pPr>
            <a:r>
              <a:rPr lang="en-ZA" sz="850" i="1" kern="0" spc="55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/>
              </a:rPr>
              <a:t>Upskill staff to improve Digital IQ</a:t>
            </a:r>
            <a:endParaRPr kumimoji="0" sz="8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  <a:cs typeface="Calibri"/>
            </a:endParaRPr>
          </a:p>
          <a:p>
            <a:pPr marL="184785" marR="0" lvl="0" indent="-172720" defTabSz="914400" eaLnBrk="1" fontAlgn="auto" latinLnBrk="0" hangingPunct="1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84785" algn="l"/>
                <a:tab pos="185420" algn="l"/>
              </a:tabLst>
              <a:defRPr/>
            </a:pPr>
            <a:r>
              <a:rPr lang="en-ZA" sz="850" i="1" kern="0" spc="55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/>
              </a:rPr>
              <a:t>Have a focused change management programme</a:t>
            </a:r>
            <a:endParaRPr kumimoji="0" sz="8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37" name="object 37">
            <a:extLst>
              <a:ext uri="{FF2B5EF4-FFF2-40B4-BE49-F238E27FC236}">
                <a16:creationId xmlns:a16="http://schemas.microsoft.com/office/drawing/2014/main" id="{328D025E-FE16-F03D-F95F-0F1FC8274619}"/>
              </a:ext>
            </a:extLst>
          </p:cNvPr>
          <p:cNvSpPr txBox="1"/>
          <p:nvPr/>
        </p:nvSpPr>
        <p:spPr>
          <a:xfrm>
            <a:off x="9216643" y="5130629"/>
            <a:ext cx="2417572" cy="46038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50" b="0" i="0" u="none" strike="noStrike" kern="0" cap="none" spc="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</a:rPr>
              <a:t>People and Change Management</a:t>
            </a:r>
            <a:endParaRPr kumimoji="0" sz="14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id="{C25391DC-AB63-E546-96A8-4FBE17F225A1}"/>
              </a:ext>
            </a:extLst>
          </p:cNvPr>
          <p:cNvSpPr/>
          <p:nvPr/>
        </p:nvSpPr>
        <p:spPr>
          <a:xfrm>
            <a:off x="8485631" y="5118223"/>
            <a:ext cx="405765" cy="405765"/>
          </a:xfrm>
          <a:custGeom>
            <a:avLst/>
            <a:gdLst/>
            <a:ahLst/>
            <a:cxnLst/>
            <a:rect l="l" t="t" r="r" b="b"/>
            <a:pathLst>
              <a:path w="405765" h="405764">
                <a:moveTo>
                  <a:pt x="202692" y="0"/>
                </a:moveTo>
                <a:lnTo>
                  <a:pt x="148812" y="7223"/>
                </a:lnTo>
                <a:lnTo>
                  <a:pt x="100457" y="27686"/>
                </a:lnTo>
                <a:lnTo>
                  <a:pt x="59404" y="59404"/>
                </a:lnTo>
                <a:lnTo>
                  <a:pt x="27686" y="100456"/>
                </a:lnTo>
                <a:lnTo>
                  <a:pt x="7223" y="148812"/>
                </a:lnTo>
                <a:lnTo>
                  <a:pt x="0" y="202692"/>
                </a:lnTo>
                <a:lnTo>
                  <a:pt x="1950" y="230310"/>
                </a:lnTo>
                <a:lnTo>
                  <a:pt x="15805" y="281451"/>
                </a:lnTo>
                <a:lnTo>
                  <a:pt x="42378" y="326620"/>
                </a:lnTo>
                <a:lnTo>
                  <a:pt x="78763" y="363005"/>
                </a:lnTo>
                <a:lnTo>
                  <a:pt x="123932" y="389578"/>
                </a:lnTo>
                <a:lnTo>
                  <a:pt x="175073" y="403433"/>
                </a:lnTo>
                <a:lnTo>
                  <a:pt x="202692" y="405383"/>
                </a:lnTo>
                <a:lnTo>
                  <a:pt x="230310" y="403433"/>
                </a:lnTo>
                <a:lnTo>
                  <a:pt x="281451" y="389578"/>
                </a:lnTo>
                <a:lnTo>
                  <a:pt x="326620" y="363005"/>
                </a:lnTo>
                <a:lnTo>
                  <a:pt x="363005" y="326620"/>
                </a:lnTo>
                <a:lnTo>
                  <a:pt x="389578" y="281451"/>
                </a:lnTo>
                <a:lnTo>
                  <a:pt x="403433" y="230310"/>
                </a:lnTo>
                <a:lnTo>
                  <a:pt x="405384" y="202692"/>
                </a:lnTo>
                <a:lnTo>
                  <a:pt x="403433" y="175073"/>
                </a:lnTo>
                <a:lnTo>
                  <a:pt x="389578" y="123932"/>
                </a:lnTo>
                <a:lnTo>
                  <a:pt x="363005" y="78763"/>
                </a:lnTo>
                <a:lnTo>
                  <a:pt x="326620" y="42378"/>
                </a:lnTo>
                <a:lnTo>
                  <a:pt x="281451" y="15805"/>
                </a:lnTo>
                <a:lnTo>
                  <a:pt x="230310" y="1950"/>
                </a:lnTo>
                <a:lnTo>
                  <a:pt x="202692" y="0"/>
                </a:lnTo>
                <a:close/>
              </a:path>
            </a:pathLst>
          </a:custGeom>
          <a:solidFill>
            <a:srgbClr val="15284D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" name="object 39">
            <a:extLst>
              <a:ext uri="{FF2B5EF4-FFF2-40B4-BE49-F238E27FC236}">
                <a16:creationId xmlns:a16="http://schemas.microsoft.com/office/drawing/2014/main" id="{4F65DA7A-D2AD-A1E4-D2C6-915321BDBC04}"/>
              </a:ext>
            </a:extLst>
          </p:cNvPr>
          <p:cNvSpPr txBox="1"/>
          <p:nvPr/>
        </p:nvSpPr>
        <p:spPr>
          <a:xfrm>
            <a:off x="8609456" y="5161353"/>
            <a:ext cx="15875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6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40" name="object 40">
            <a:extLst>
              <a:ext uri="{FF2B5EF4-FFF2-40B4-BE49-F238E27FC236}">
                <a16:creationId xmlns:a16="http://schemas.microsoft.com/office/drawing/2014/main" id="{1F5605E3-0029-65AA-6443-15D3995E580E}"/>
              </a:ext>
            </a:extLst>
          </p:cNvPr>
          <p:cNvGrpSpPr/>
          <p:nvPr/>
        </p:nvGrpSpPr>
        <p:grpSpPr>
          <a:xfrm>
            <a:off x="3985259" y="1650492"/>
            <a:ext cx="4136390" cy="4133215"/>
            <a:chOff x="3985259" y="1650492"/>
            <a:chExt cx="4136390" cy="4133215"/>
          </a:xfrm>
        </p:grpSpPr>
        <p:sp>
          <p:nvSpPr>
            <p:cNvPr id="41" name="object 41">
              <a:extLst>
                <a:ext uri="{FF2B5EF4-FFF2-40B4-BE49-F238E27FC236}">
                  <a16:creationId xmlns:a16="http://schemas.microsoft.com/office/drawing/2014/main" id="{E1E1C46A-CCDD-2F33-5DCB-952289F64918}"/>
                </a:ext>
              </a:extLst>
            </p:cNvPr>
            <p:cNvSpPr/>
            <p:nvPr/>
          </p:nvSpPr>
          <p:spPr>
            <a:xfrm>
              <a:off x="4315967" y="1650492"/>
              <a:ext cx="1626235" cy="1496695"/>
            </a:xfrm>
            <a:custGeom>
              <a:avLst/>
              <a:gdLst/>
              <a:ahLst/>
              <a:cxnLst/>
              <a:rect l="l" t="t" r="r" b="b"/>
              <a:pathLst>
                <a:path w="1626235" h="1496695">
                  <a:moveTo>
                    <a:pt x="1626108" y="0"/>
                  </a:moveTo>
                  <a:lnTo>
                    <a:pt x="1562354" y="3937"/>
                  </a:lnTo>
                  <a:lnTo>
                    <a:pt x="1499362" y="10668"/>
                  </a:lnTo>
                  <a:lnTo>
                    <a:pt x="1437005" y="18542"/>
                  </a:lnTo>
                  <a:lnTo>
                    <a:pt x="1375283" y="27940"/>
                  </a:lnTo>
                  <a:lnTo>
                    <a:pt x="1314196" y="39878"/>
                  </a:lnTo>
                  <a:lnTo>
                    <a:pt x="1253744" y="53086"/>
                  </a:lnTo>
                  <a:lnTo>
                    <a:pt x="1193419" y="69087"/>
                  </a:lnTo>
                  <a:lnTo>
                    <a:pt x="1134237" y="85598"/>
                  </a:lnTo>
                  <a:lnTo>
                    <a:pt x="1075944" y="104902"/>
                  </a:lnTo>
                  <a:lnTo>
                    <a:pt x="1018159" y="124841"/>
                  </a:lnTo>
                  <a:lnTo>
                    <a:pt x="961009" y="146685"/>
                  </a:lnTo>
                  <a:lnTo>
                    <a:pt x="904621" y="170687"/>
                  </a:lnTo>
                  <a:lnTo>
                    <a:pt x="849503" y="195834"/>
                  </a:lnTo>
                  <a:lnTo>
                    <a:pt x="795147" y="222377"/>
                  </a:lnTo>
                  <a:lnTo>
                    <a:pt x="742061" y="250952"/>
                  </a:lnTo>
                  <a:lnTo>
                    <a:pt x="688975" y="280797"/>
                  </a:lnTo>
                  <a:lnTo>
                    <a:pt x="637794" y="312038"/>
                  </a:lnTo>
                  <a:lnTo>
                    <a:pt x="537591" y="378460"/>
                  </a:lnTo>
                  <a:lnTo>
                    <a:pt x="489204" y="414274"/>
                  </a:lnTo>
                  <a:lnTo>
                    <a:pt x="442087" y="450850"/>
                  </a:lnTo>
                  <a:lnTo>
                    <a:pt x="395605" y="489966"/>
                  </a:lnTo>
                  <a:lnTo>
                    <a:pt x="350393" y="529209"/>
                  </a:lnTo>
                  <a:lnTo>
                    <a:pt x="306578" y="569722"/>
                  </a:lnTo>
                  <a:lnTo>
                    <a:pt x="263525" y="612140"/>
                  </a:lnTo>
                  <a:lnTo>
                    <a:pt x="222377" y="655320"/>
                  </a:lnTo>
                  <a:lnTo>
                    <a:pt x="181864" y="699770"/>
                  </a:lnTo>
                  <a:lnTo>
                    <a:pt x="142748" y="745617"/>
                  </a:lnTo>
                  <a:lnTo>
                    <a:pt x="105537" y="792099"/>
                  </a:lnTo>
                  <a:lnTo>
                    <a:pt x="69087" y="839851"/>
                  </a:lnTo>
                  <a:lnTo>
                    <a:pt x="33909" y="889000"/>
                  </a:lnTo>
                  <a:lnTo>
                    <a:pt x="0" y="938784"/>
                  </a:lnTo>
                  <a:lnTo>
                    <a:pt x="966978" y="1496568"/>
                  </a:lnTo>
                  <a:lnTo>
                    <a:pt x="981583" y="1477264"/>
                  </a:lnTo>
                  <a:lnTo>
                    <a:pt x="996188" y="1458722"/>
                  </a:lnTo>
                  <a:lnTo>
                    <a:pt x="1012190" y="1440180"/>
                  </a:lnTo>
                  <a:lnTo>
                    <a:pt x="1028700" y="1422146"/>
                  </a:lnTo>
                  <a:lnTo>
                    <a:pt x="1044702" y="1404239"/>
                  </a:lnTo>
                  <a:lnTo>
                    <a:pt x="1061974" y="1386967"/>
                  </a:lnTo>
                  <a:lnTo>
                    <a:pt x="1079246" y="1371092"/>
                  </a:lnTo>
                  <a:lnTo>
                    <a:pt x="1096518" y="1353820"/>
                  </a:lnTo>
                  <a:lnTo>
                    <a:pt x="1133602" y="1323213"/>
                  </a:lnTo>
                  <a:lnTo>
                    <a:pt x="1152271" y="1307338"/>
                  </a:lnTo>
                  <a:lnTo>
                    <a:pt x="1172083" y="1293368"/>
                  </a:lnTo>
                  <a:lnTo>
                    <a:pt x="1211961" y="1265555"/>
                  </a:lnTo>
                  <a:lnTo>
                    <a:pt x="1253109" y="1240282"/>
                  </a:lnTo>
                  <a:lnTo>
                    <a:pt x="1295527" y="1217041"/>
                  </a:lnTo>
                  <a:lnTo>
                    <a:pt x="1340104" y="1195070"/>
                  </a:lnTo>
                  <a:lnTo>
                    <a:pt x="1385189" y="1175893"/>
                  </a:lnTo>
                  <a:lnTo>
                    <a:pt x="1407795" y="1167892"/>
                  </a:lnTo>
                  <a:lnTo>
                    <a:pt x="1431036" y="1159256"/>
                  </a:lnTo>
                  <a:lnTo>
                    <a:pt x="1502029" y="1138047"/>
                  </a:lnTo>
                  <a:lnTo>
                    <a:pt x="1551051" y="1127379"/>
                  </a:lnTo>
                  <a:lnTo>
                    <a:pt x="1601597" y="1119378"/>
                  </a:lnTo>
                  <a:lnTo>
                    <a:pt x="1626108" y="1115441"/>
                  </a:lnTo>
                  <a:lnTo>
                    <a:pt x="1626108" y="0"/>
                  </a:lnTo>
                  <a:close/>
                </a:path>
              </a:pathLst>
            </a:custGeom>
            <a:solidFill>
              <a:srgbClr val="005A6B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object 42">
              <a:extLst>
                <a:ext uri="{FF2B5EF4-FFF2-40B4-BE49-F238E27FC236}">
                  <a16:creationId xmlns:a16="http://schemas.microsoft.com/office/drawing/2014/main" id="{90A6BAEC-A204-C9F6-E342-0A190D783BED}"/>
                </a:ext>
              </a:extLst>
            </p:cNvPr>
            <p:cNvSpPr/>
            <p:nvPr/>
          </p:nvSpPr>
          <p:spPr>
            <a:xfrm>
              <a:off x="3985259" y="2769108"/>
              <a:ext cx="1193800" cy="1879600"/>
            </a:xfrm>
            <a:custGeom>
              <a:avLst/>
              <a:gdLst/>
              <a:ahLst/>
              <a:cxnLst/>
              <a:rect l="l" t="t" r="r" b="b"/>
              <a:pathLst>
                <a:path w="1193800" h="1879600">
                  <a:moveTo>
                    <a:pt x="225298" y="0"/>
                  </a:moveTo>
                  <a:lnTo>
                    <a:pt x="199262" y="53212"/>
                  </a:lnTo>
                  <a:lnTo>
                    <a:pt x="174751" y="106933"/>
                  </a:lnTo>
                  <a:lnTo>
                    <a:pt x="150875" y="162813"/>
                  </a:lnTo>
                  <a:lnTo>
                    <a:pt x="118872" y="246506"/>
                  </a:lnTo>
                  <a:lnTo>
                    <a:pt x="99694" y="303021"/>
                  </a:lnTo>
                  <a:lnTo>
                    <a:pt x="91059" y="332231"/>
                  </a:lnTo>
                  <a:lnTo>
                    <a:pt x="81661" y="360806"/>
                  </a:lnTo>
                  <a:lnTo>
                    <a:pt x="73787" y="390016"/>
                  </a:lnTo>
                  <a:lnTo>
                    <a:pt x="66420" y="419226"/>
                  </a:lnTo>
                  <a:lnTo>
                    <a:pt x="58419" y="448563"/>
                  </a:lnTo>
                  <a:lnTo>
                    <a:pt x="51180" y="478408"/>
                  </a:lnTo>
                  <a:lnTo>
                    <a:pt x="45212" y="507618"/>
                  </a:lnTo>
                  <a:lnTo>
                    <a:pt x="38480" y="538226"/>
                  </a:lnTo>
                  <a:lnTo>
                    <a:pt x="27939" y="598042"/>
                  </a:lnTo>
                  <a:lnTo>
                    <a:pt x="23240" y="628522"/>
                  </a:lnTo>
                  <a:lnTo>
                    <a:pt x="19303" y="659129"/>
                  </a:lnTo>
                  <a:lnTo>
                    <a:pt x="14604" y="689101"/>
                  </a:lnTo>
                  <a:lnTo>
                    <a:pt x="11302" y="720216"/>
                  </a:lnTo>
                  <a:lnTo>
                    <a:pt x="3301" y="813942"/>
                  </a:lnTo>
                  <a:lnTo>
                    <a:pt x="635" y="876426"/>
                  </a:lnTo>
                  <a:lnTo>
                    <a:pt x="0" y="907668"/>
                  </a:lnTo>
                  <a:lnTo>
                    <a:pt x="0" y="971422"/>
                  </a:lnTo>
                  <a:lnTo>
                    <a:pt x="3301" y="1065783"/>
                  </a:lnTo>
                  <a:lnTo>
                    <a:pt x="11302" y="1158112"/>
                  </a:lnTo>
                  <a:lnTo>
                    <a:pt x="19303" y="1219961"/>
                  </a:lnTo>
                  <a:lnTo>
                    <a:pt x="23240" y="1250568"/>
                  </a:lnTo>
                  <a:lnTo>
                    <a:pt x="27939" y="1280414"/>
                  </a:lnTo>
                  <a:lnTo>
                    <a:pt x="38480" y="1340865"/>
                  </a:lnTo>
                  <a:lnTo>
                    <a:pt x="45212" y="1370837"/>
                  </a:lnTo>
                  <a:lnTo>
                    <a:pt x="51180" y="1400683"/>
                  </a:lnTo>
                  <a:lnTo>
                    <a:pt x="58419" y="1430527"/>
                  </a:lnTo>
                  <a:lnTo>
                    <a:pt x="66420" y="1459864"/>
                  </a:lnTo>
                  <a:lnTo>
                    <a:pt x="73787" y="1489074"/>
                  </a:lnTo>
                  <a:lnTo>
                    <a:pt x="81661" y="1518284"/>
                  </a:lnTo>
                  <a:lnTo>
                    <a:pt x="91059" y="1546859"/>
                  </a:lnTo>
                  <a:lnTo>
                    <a:pt x="99694" y="1576069"/>
                  </a:lnTo>
                  <a:lnTo>
                    <a:pt x="108965" y="1604009"/>
                  </a:lnTo>
                  <a:lnTo>
                    <a:pt x="118872" y="1632584"/>
                  </a:lnTo>
                  <a:lnTo>
                    <a:pt x="129539" y="1661159"/>
                  </a:lnTo>
                  <a:lnTo>
                    <a:pt x="140207" y="1688337"/>
                  </a:lnTo>
                  <a:lnTo>
                    <a:pt x="150875" y="1716277"/>
                  </a:lnTo>
                  <a:lnTo>
                    <a:pt x="162813" y="1744217"/>
                  </a:lnTo>
                  <a:lnTo>
                    <a:pt x="186689" y="1798700"/>
                  </a:lnTo>
                  <a:lnTo>
                    <a:pt x="211962" y="1852548"/>
                  </a:lnTo>
                  <a:lnTo>
                    <a:pt x="225298" y="1879091"/>
                  </a:lnTo>
                  <a:lnTo>
                    <a:pt x="1193291" y="1320927"/>
                  </a:lnTo>
                  <a:lnTo>
                    <a:pt x="1183386" y="1298320"/>
                  </a:lnTo>
                  <a:lnTo>
                    <a:pt x="1174750" y="1276477"/>
                  </a:lnTo>
                  <a:lnTo>
                    <a:pt x="1166114" y="1253870"/>
                  </a:lnTo>
                  <a:lnTo>
                    <a:pt x="1159382" y="1230629"/>
                  </a:lnTo>
                  <a:lnTo>
                    <a:pt x="1152143" y="1207261"/>
                  </a:lnTo>
                  <a:lnTo>
                    <a:pt x="1139443" y="1160779"/>
                  </a:lnTo>
                  <a:lnTo>
                    <a:pt x="1129538" y="1113027"/>
                  </a:lnTo>
                  <a:lnTo>
                    <a:pt x="1118869" y="1039240"/>
                  </a:lnTo>
                  <a:lnTo>
                    <a:pt x="1114932" y="990091"/>
                  </a:lnTo>
                  <a:lnTo>
                    <a:pt x="1113536" y="939545"/>
                  </a:lnTo>
                  <a:lnTo>
                    <a:pt x="1114932" y="888999"/>
                  </a:lnTo>
                  <a:lnTo>
                    <a:pt x="1118869" y="839215"/>
                  </a:lnTo>
                  <a:lnTo>
                    <a:pt x="1125474" y="790066"/>
                  </a:lnTo>
                  <a:lnTo>
                    <a:pt x="1134110" y="742188"/>
                  </a:lnTo>
                  <a:lnTo>
                    <a:pt x="1145413" y="695070"/>
                  </a:lnTo>
                  <a:lnTo>
                    <a:pt x="1159382" y="648462"/>
                  </a:lnTo>
                  <a:lnTo>
                    <a:pt x="1166114" y="625220"/>
                  </a:lnTo>
                  <a:lnTo>
                    <a:pt x="1174750" y="602614"/>
                  </a:lnTo>
                  <a:lnTo>
                    <a:pt x="1184020" y="580136"/>
                  </a:lnTo>
                  <a:lnTo>
                    <a:pt x="1193291" y="558800"/>
                  </a:lnTo>
                  <a:lnTo>
                    <a:pt x="225298" y="0"/>
                  </a:lnTo>
                  <a:close/>
                </a:path>
              </a:pathLst>
            </a:custGeom>
            <a:solidFill>
              <a:srgbClr val="007E7B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object 43">
              <a:extLst>
                <a:ext uri="{FF2B5EF4-FFF2-40B4-BE49-F238E27FC236}">
                  <a16:creationId xmlns:a16="http://schemas.microsoft.com/office/drawing/2014/main" id="{0103BBB4-D861-3A52-021F-2770E57AC887}"/>
                </a:ext>
              </a:extLst>
            </p:cNvPr>
            <p:cNvSpPr/>
            <p:nvPr/>
          </p:nvSpPr>
          <p:spPr>
            <a:xfrm>
              <a:off x="4315967" y="4285488"/>
              <a:ext cx="1626235" cy="1498600"/>
            </a:xfrm>
            <a:custGeom>
              <a:avLst/>
              <a:gdLst/>
              <a:ahLst/>
              <a:cxnLst/>
              <a:rect l="l" t="t" r="r" b="b"/>
              <a:pathLst>
                <a:path w="1626235" h="1498600">
                  <a:moveTo>
                    <a:pt x="966978" y="0"/>
                  </a:moveTo>
                  <a:lnTo>
                    <a:pt x="0" y="558673"/>
                  </a:lnTo>
                  <a:lnTo>
                    <a:pt x="33909" y="609219"/>
                  </a:lnTo>
                  <a:lnTo>
                    <a:pt x="69087" y="657732"/>
                  </a:lnTo>
                  <a:lnTo>
                    <a:pt x="105537" y="705485"/>
                  </a:lnTo>
                  <a:lnTo>
                    <a:pt x="142748" y="752094"/>
                  </a:lnTo>
                  <a:lnTo>
                    <a:pt x="181864" y="797813"/>
                  </a:lnTo>
                  <a:lnTo>
                    <a:pt x="222377" y="842391"/>
                  </a:lnTo>
                  <a:lnTo>
                    <a:pt x="263525" y="886206"/>
                  </a:lnTo>
                  <a:lnTo>
                    <a:pt x="306578" y="927481"/>
                  </a:lnTo>
                  <a:lnTo>
                    <a:pt x="350393" y="967994"/>
                  </a:lnTo>
                  <a:lnTo>
                    <a:pt x="395605" y="1008507"/>
                  </a:lnTo>
                  <a:lnTo>
                    <a:pt x="442087" y="1046353"/>
                  </a:lnTo>
                  <a:lnTo>
                    <a:pt x="489204" y="1083564"/>
                  </a:lnTo>
                  <a:lnTo>
                    <a:pt x="537591" y="1118743"/>
                  </a:lnTo>
                  <a:lnTo>
                    <a:pt x="587375" y="1153287"/>
                  </a:lnTo>
                  <a:lnTo>
                    <a:pt x="637794" y="1185164"/>
                  </a:lnTo>
                  <a:lnTo>
                    <a:pt x="688975" y="1217041"/>
                  </a:lnTo>
                  <a:lnTo>
                    <a:pt x="795147" y="1275588"/>
                  </a:lnTo>
                  <a:lnTo>
                    <a:pt x="849503" y="1302131"/>
                  </a:lnTo>
                  <a:lnTo>
                    <a:pt x="904621" y="1327353"/>
                  </a:lnTo>
                  <a:lnTo>
                    <a:pt x="961009" y="1350606"/>
                  </a:lnTo>
                  <a:lnTo>
                    <a:pt x="1018159" y="1373200"/>
                  </a:lnTo>
                  <a:lnTo>
                    <a:pt x="1075944" y="1393786"/>
                  </a:lnTo>
                  <a:lnTo>
                    <a:pt x="1134237" y="1411732"/>
                  </a:lnTo>
                  <a:lnTo>
                    <a:pt x="1193419" y="1428330"/>
                  </a:lnTo>
                  <a:lnTo>
                    <a:pt x="1253744" y="1444282"/>
                  </a:lnTo>
                  <a:lnTo>
                    <a:pt x="1314196" y="1457566"/>
                  </a:lnTo>
                  <a:lnTo>
                    <a:pt x="1375283" y="1469529"/>
                  </a:lnTo>
                  <a:lnTo>
                    <a:pt x="1437005" y="1479486"/>
                  </a:lnTo>
                  <a:lnTo>
                    <a:pt x="1499362" y="1487462"/>
                  </a:lnTo>
                  <a:lnTo>
                    <a:pt x="1562354" y="1493443"/>
                  </a:lnTo>
                  <a:lnTo>
                    <a:pt x="1626108" y="1498092"/>
                  </a:lnTo>
                  <a:lnTo>
                    <a:pt x="1626108" y="381381"/>
                  </a:lnTo>
                  <a:lnTo>
                    <a:pt x="1601597" y="378713"/>
                  </a:lnTo>
                  <a:lnTo>
                    <a:pt x="1575689" y="374014"/>
                  </a:lnTo>
                  <a:lnTo>
                    <a:pt x="1526540" y="364744"/>
                  </a:lnTo>
                  <a:lnTo>
                    <a:pt x="1454150" y="345439"/>
                  </a:lnTo>
                  <a:lnTo>
                    <a:pt x="1407795" y="330200"/>
                  </a:lnTo>
                  <a:lnTo>
                    <a:pt x="1317498" y="291592"/>
                  </a:lnTo>
                  <a:lnTo>
                    <a:pt x="1295527" y="280288"/>
                  </a:lnTo>
                  <a:lnTo>
                    <a:pt x="1274318" y="269748"/>
                  </a:lnTo>
                  <a:lnTo>
                    <a:pt x="1191387" y="217931"/>
                  </a:lnTo>
                  <a:lnTo>
                    <a:pt x="1152271" y="189356"/>
                  </a:lnTo>
                  <a:lnTo>
                    <a:pt x="1096518" y="142875"/>
                  </a:lnTo>
                  <a:lnTo>
                    <a:pt x="1061974" y="109600"/>
                  </a:lnTo>
                  <a:lnTo>
                    <a:pt x="1044702" y="92963"/>
                  </a:lnTo>
                  <a:lnTo>
                    <a:pt x="1028700" y="75056"/>
                  </a:lnTo>
                  <a:lnTo>
                    <a:pt x="1012190" y="57150"/>
                  </a:lnTo>
                  <a:lnTo>
                    <a:pt x="996188" y="38481"/>
                  </a:lnTo>
                  <a:lnTo>
                    <a:pt x="981583" y="19938"/>
                  </a:lnTo>
                  <a:lnTo>
                    <a:pt x="966978" y="0"/>
                  </a:lnTo>
                  <a:close/>
                </a:path>
              </a:pathLst>
            </a:custGeom>
            <a:solidFill>
              <a:srgbClr val="00A78E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object 44">
              <a:extLst>
                <a:ext uri="{FF2B5EF4-FFF2-40B4-BE49-F238E27FC236}">
                  <a16:creationId xmlns:a16="http://schemas.microsoft.com/office/drawing/2014/main" id="{E3780632-6E12-C7C2-C7D3-AA163CA692B4}"/>
                </a:ext>
              </a:extLst>
            </p:cNvPr>
            <p:cNvSpPr/>
            <p:nvPr/>
          </p:nvSpPr>
          <p:spPr>
            <a:xfrm>
              <a:off x="6160007" y="4285488"/>
              <a:ext cx="1628139" cy="1498600"/>
            </a:xfrm>
            <a:custGeom>
              <a:avLst/>
              <a:gdLst/>
              <a:ahLst/>
              <a:cxnLst/>
              <a:rect l="l" t="t" r="r" b="b"/>
              <a:pathLst>
                <a:path w="1628140" h="1498600">
                  <a:moveTo>
                    <a:pt x="659638" y="0"/>
                  </a:moveTo>
                  <a:lnTo>
                    <a:pt x="614552" y="57150"/>
                  </a:lnTo>
                  <a:lnTo>
                    <a:pt x="581278" y="92963"/>
                  </a:lnTo>
                  <a:lnTo>
                    <a:pt x="564641" y="109600"/>
                  </a:lnTo>
                  <a:lnTo>
                    <a:pt x="548132" y="126873"/>
                  </a:lnTo>
                  <a:lnTo>
                    <a:pt x="510920" y="158750"/>
                  </a:lnTo>
                  <a:lnTo>
                    <a:pt x="492887" y="174751"/>
                  </a:lnTo>
                  <a:lnTo>
                    <a:pt x="454406" y="203962"/>
                  </a:lnTo>
                  <a:lnTo>
                    <a:pt x="414527" y="231139"/>
                  </a:lnTo>
                  <a:lnTo>
                    <a:pt x="373380" y="257810"/>
                  </a:lnTo>
                  <a:lnTo>
                    <a:pt x="330200" y="280288"/>
                  </a:lnTo>
                  <a:lnTo>
                    <a:pt x="308863" y="291592"/>
                  </a:lnTo>
                  <a:lnTo>
                    <a:pt x="241172" y="321563"/>
                  </a:lnTo>
                  <a:lnTo>
                    <a:pt x="195325" y="338200"/>
                  </a:lnTo>
                  <a:lnTo>
                    <a:pt x="123570" y="358775"/>
                  </a:lnTo>
                  <a:lnTo>
                    <a:pt x="74421" y="370078"/>
                  </a:lnTo>
                  <a:lnTo>
                    <a:pt x="49783" y="374014"/>
                  </a:lnTo>
                  <a:lnTo>
                    <a:pt x="25272" y="378713"/>
                  </a:lnTo>
                  <a:lnTo>
                    <a:pt x="0" y="381381"/>
                  </a:lnTo>
                  <a:lnTo>
                    <a:pt x="0" y="1498092"/>
                  </a:lnTo>
                  <a:lnTo>
                    <a:pt x="63118" y="1493443"/>
                  </a:lnTo>
                  <a:lnTo>
                    <a:pt x="126237" y="1487462"/>
                  </a:lnTo>
                  <a:lnTo>
                    <a:pt x="189356" y="1479486"/>
                  </a:lnTo>
                  <a:lnTo>
                    <a:pt x="251078" y="1469529"/>
                  </a:lnTo>
                  <a:lnTo>
                    <a:pt x="312292" y="1457566"/>
                  </a:lnTo>
                  <a:lnTo>
                    <a:pt x="373380" y="1444282"/>
                  </a:lnTo>
                  <a:lnTo>
                    <a:pt x="433196" y="1428330"/>
                  </a:lnTo>
                  <a:lnTo>
                    <a:pt x="492251" y="1411732"/>
                  </a:lnTo>
                  <a:lnTo>
                    <a:pt x="551434" y="1393786"/>
                  </a:lnTo>
                  <a:lnTo>
                    <a:pt x="609218" y="1373200"/>
                  </a:lnTo>
                  <a:lnTo>
                    <a:pt x="665607" y="1350606"/>
                  </a:lnTo>
                  <a:lnTo>
                    <a:pt x="722121" y="1327353"/>
                  </a:lnTo>
                  <a:lnTo>
                    <a:pt x="777239" y="1302131"/>
                  </a:lnTo>
                  <a:lnTo>
                    <a:pt x="831722" y="1275588"/>
                  </a:lnTo>
                  <a:lnTo>
                    <a:pt x="885570" y="1246251"/>
                  </a:lnTo>
                  <a:lnTo>
                    <a:pt x="937387" y="1217041"/>
                  </a:lnTo>
                  <a:lnTo>
                    <a:pt x="989202" y="1185164"/>
                  </a:lnTo>
                  <a:lnTo>
                    <a:pt x="1040384" y="1153287"/>
                  </a:lnTo>
                  <a:lnTo>
                    <a:pt x="1089533" y="1118743"/>
                  </a:lnTo>
                  <a:lnTo>
                    <a:pt x="1138046" y="1083564"/>
                  </a:lnTo>
                  <a:lnTo>
                    <a:pt x="1185798" y="1046353"/>
                  </a:lnTo>
                  <a:lnTo>
                    <a:pt x="1231645" y="1008507"/>
                  </a:lnTo>
                  <a:lnTo>
                    <a:pt x="1276858" y="968629"/>
                  </a:lnTo>
                  <a:lnTo>
                    <a:pt x="1320672" y="927481"/>
                  </a:lnTo>
                  <a:lnTo>
                    <a:pt x="1363852" y="886206"/>
                  </a:lnTo>
                  <a:lnTo>
                    <a:pt x="1405127" y="842391"/>
                  </a:lnTo>
                  <a:lnTo>
                    <a:pt x="1445640" y="797813"/>
                  </a:lnTo>
                  <a:lnTo>
                    <a:pt x="1484757" y="752094"/>
                  </a:lnTo>
                  <a:lnTo>
                    <a:pt x="1522602" y="705485"/>
                  </a:lnTo>
                  <a:lnTo>
                    <a:pt x="1558543" y="657732"/>
                  </a:lnTo>
                  <a:lnTo>
                    <a:pt x="1593722" y="609219"/>
                  </a:lnTo>
                  <a:lnTo>
                    <a:pt x="1627632" y="558673"/>
                  </a:lnTo>
                  <a:lnTo>
                    <a:pt x="659638" y="0"/>
                  </a:lnTo>
                  <a:close/>
                </a:path>
              </a:pathLst>
            </a:custGeom>
            <a:solidFill>
              <a:srgbClr val="172C5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object 45">
              <a:extLst>
                <a:ext uri="{FF2B5EF4-FFF2-40B4-BE49-F238E27FC236}">
                  <a16:creationId xmlns:a16="http://schemas.microsoft.com/office/drawing/2014/main" id="{F9F3B988-2F5B-6790-84F8-4D0C1DA3B0B9}"/>
                </a:ext>
              </a:extLst>
            </p:cNvPr>
            <p:cNvSpPr/>
            <p:nvPr/>
          </p:nvSpPr>
          <p:spPr>
            <a:xfrm>
              <a:off x="6928103" y="2778252"/>
              <a:ext cx="1193800" cy="1877695"/>
            </a:xfrm>
            <a:custGeom>
              <a:avLst/>
              <a:gdLst/>
              <a:ahLst/>
              <a:cxnLst/>
              <a:rect l="l" t="t" r="r" b="b"/>
              <a:pathLst>
                <a:path w="1193800" h="1877695">
                  <a:moveTo>
                    <a:pt x="967867" y="0"/>
                  </a:moveTo>
                  <a:lnTo>
                    <a:pt x="0" y="558419"/>
                  </a:lnTo>
                  <a:lnTo>
                    <a:pt x="9271" y="579627"/>
                  </a:lnTo>
                  <a:lnTo>
                    <a:pt x="17272" y="602234"/>
                  </a:lnTo>
                  <a:lnTo>
                    <a:pt x="25907" y="624713"/>
                  </a:lnTo>
                  <a:lnTo>
                    <a:pt x="33909" y="647953"/>
                  </a:lnTo>
                  <a:lnTo>
                    <a:pt x="47244" y="694436"/>
                  </a:lnTo>
                  <a:lnTo>
                    <a:pt x="52577" y="717676"/>
                  </a:lnTo>
                  <a:lnTo>
                    <a:pt x="58547" y="741552"/>
                  </a:lnTo>
                  <a:lnTo>
                    <a:pt x="67182" y="789432"/>
                  </a:lnTo>
                  <a:lnTo>
                    <a:pt x="73787" y="838581"/>
                  </a:lnTo>
                  <a:lnTo>
                    <a:pt x="78486" y="913511"/>
                  </a:lnTo>
                  <a:lnTo>
                    <a:pt x="79121" y="938784"/>
                  </a:lnTo>
                  <a:lnTo>
                    <a:pt x="78486" y="964057"/>
                  </a:lnTo>
                  <a:lnTo>
                    <a:pt x="75819" y="1013841"/>
                  </a:lnTo>
                  <a:lnTo>
                    <a:pt x="67182" y="1087501"/>
                  </a:lnTo>
                  <a:lnTo>
                    <a:pt x="58547" y="1136015"/>
                  </a:lnTo>
                  <a:lnTo>
                    <a:pt x="52577" y="1159891"/>
                  </a:lnTo>
                  <a:lnTo>
                    <a:pt x="47244" y="1183132"/>
                  </a:lnTo>
                  <a:lnTo>
                    <a:pt x="33909" y="1229614"/>
                  </a:lnTo>
                  <a:lnTo>
                    <a:pt x="25907" y="1252855"/>
                  </a:lnTo>
                  <a:lnTo>
                    <a:pt x="17272" y="1275334"/>
                  </a:lnTo>
                  <a:lnTo>
                    <a:pt x="9271" y="1297305"/>
                  </a:lnTo>
                  <a:lnTo>
                    <a:pt x="0" y="1319911"/>
                  </a:lnTo>
                  <a:lnTo>
                    <a:pt x="967867" y="1877568"/>
                  </a:lnTo>
                  <a:lnTo>
                    <a:pt x="981201" y="1851025"/>
                  </a:lnTo>
                  <a:lnTo>
                    <a:pt x="994537" y="1823847"/>
                  </a:lnTo>
                  <a:lnTo>
                    <a:pt x="1006475" y="1797177"/>
                  </a:lnTo>
                  <a:lnTo>
                    <a:pt x="1019175" y="1769999"/>
                  </a:lnTo>
                  <a:lnTo>
                    <a:pt x="1031113" y="1742821"/>
                  </a:lnTo>
                  <a:lnTo>
                    <a:pt x="1042416" y="1714881"/>
                  </a:lnTo>
                  <a:lnTo>
                    <a:pt x="1053084" y="1687068"/>
                  </a:lnTo>
                  <a:lnTo>
                    <a:pt x="1064260" y="1659763"/>
                  </a:lnTo>
                  <a:lnTo>
                    <a:pt x="1073657" y="1631315"/>
                  </a:lnTo>
                  <a:lnTo>
                    <a:pt x="1083564" y="1602740"/>
                  </a:lnTo>
                  <a:lnTo>
                    <a:pt x="1093597" y="1574800"/>
                  </a:lnTo>
                  <a:lnTo>
                    <a:pt x="1102868" y="1545590"/>
                  </a:lnTo>
                  <a:lnTo>
                    <a:pt x="1111503" y="1517015"/>
                  </a:lnTo>
                  <a:lnTo>
                    <a:pt x="1118870" y="1487805"/>
                  </a:lnTo>
                  <a:lnTo>
                    <a:pt x="1127505" y="1458595"/>
                  </a:lnTo>
                  <a:lnTo>
                    <a:pt x="1148079" y="1369695"/>
                  </a:lnTo>
                  <a:lnTo>
                    <a:pt x="1160018" y="1309878"/>
                  </a:lnTo>
                  <a:lnTo>
                    <a:pt x="1169416" y="1249553"/>
                  </a:lnTo>
                  <a:lnTo>
                    <a:pt x="1174623" y="1218946"/>
                  </a:lnTo>
                  <a:lnTo>
                    <a:pt x="1184655" y="1126617"/>
                  </a:lnTo>
                  <a:lnTo>
                    <a:pt x="1189354" y="1064895"/>
                  </a:lnTo>
                  <a:lnTo>
                    <a:pt x="1192022" y="1001903"/>
                  </a:lnTo>
                  <a:lnTo>
                    <a:pt x="1193292" y="938784"/>
                  </a:lnTo>
                  <a:lnTo>
                    <a:pt x="1192022" y="875665"/>
                  </a:lnTo>
                  <a:lnTo>
                    <a:pt x="1189354" y="813308"/>
                  </a:lnTo>
                  <a:lnTo>
                    <a:pt x="1184655" y="750951"/>
                  </a:lnTo>
                  <a:lnTo>
                    <a:pt x="1178052" y="688467"/>
                  </a:lnTo>
                  <a:lnTo>
                    <a:pt x="1169416" y="628014"/>
                  </a:lnTo>
                  <a:lnTo>
                    <a:pt x="1165352" y="597535"/>
                  </a:lnTo>
                  <a:lnTo>
                    <a:pt x="1148079" y="507238"/>
                  </a:lnTo>
                  <a:lnTo>
                    <a:pt x="1134745" y="448183"/>
                  </a:lnTo>
                  <a:lnTo>
                    <a:pt x="1111503" y="360552"/>
                  </a:lnTo>
                  <a:lnTo>
                    <a:pt x="1093597" y="302768"/>
                  </a:lnTo>
                  <a:lnTo>
                    <a:pt x="1073657" y="246252"/>
                  </a:lnTo>
                  <a:lnTo>
                    <a:pt x="1064260" y="217805"/>
                  </a:lnTo>
                  <a:lnTo>
                    <a:pt x="1053719" y="189864"/>
                  </a:lnTo>
                  <a:lnTo>
                    <a:pt x="1042416" y="162687"/>
                  </a:lnTo>
                  <a:lnTo>
                    <a:pt x="1031113" y="134112"/>
                  </a:lnTo>
                  <a:lnTo>
                    <a:pt x="1019175" y="107569"/>
                  </a:lnTo>
                  <a:lnTo>
                    <a:pt x="1006475" y="80390"/>
                  </a:lnTo>
                  <a:lnTo>
                    <a:pt x="994537" y="53086"/>
                  </a:lnTo>
                  <a:lnTo>
                    <a:pt x="967867" y="0"/>
                  </a:lnTo>
                  <a:close/>
                </a:path>
              </a:pathLst>
            </a:custGeom>
            <a:solidFill>
              <a:srgbClr val="073A5B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object 46">
              <a:extLst>
                <a:ext uri="{FF2B5EF4-FFF2-40B4-BE49-F238E27FC236}">
                  <a16:creationId xmlns:a16="http://schemas.microsoft.com/office/drawing/2014/main" id="{8E2F7221-702C-4033-6265-E40EA0A7DE9D}"/>
                </a:ext>
              </a:extLst>
            </p:cNvPr>
            <p:cNvSpPr/>
            <p:nvPr/>
          </p:nvSpPr>
          <p:spPr>
            <a:xfrm>
              <a:off x="6160007" y="1650492"/>
              <a:ext cx="1628139" cy="1496695"/>
            </a:xfrm>
            <a:custGeom>
              <a:avLst/>
              <a:gdLst/>
              <a:ahLst/>
              <a:cxnLst/>
              <a:rect l="l" t="t" r="r" b="b"/>
              <a:pathLst>
                <a:path w="1628140" h="1496695">
                  <a:moveTo>
                    <a:pt x="0" y="0"/>
                  </a:moveTo>
                  <a:lnTo>
                    <a:pt x="0" y="1115441"/>
                  </a:lnTo>
                  <a:lnTo>
                    <a:pt x="25272" y="1119378"/>
                  </a:lnTo>
                  <a:lnTo>
                    <a:pt x="49783" y="1122807"/>
                  </a:lnTo>
                  <a:lnTo>
                    <a:pt x="74421" y="1127379"/>
                  </a:lnTo>
                  <a:lnTo>
                    <a:pt x="123570" y="1138047"/>
                  </a:lnTo>
                  <a:lnTo>
                    <a:pt x="171450" y="1151255"/>
                  </a:lnTo>
                  <a:lnTo>
                    <a:pt x="195325" y="1159256"/>
                  </a:lnTo>
                  <a:lnTo>
                    <a:pt x="218566" y="1167892"/>
                  </a:lnTo>
                  <a:lnTo>
                    <a:pt x="241172" y="1175893"/>
                  </a:lnTo>
                  <a:lnTo>
                    <a:pt x="287019" y="1195070"/>
                  </a:lnTo>
                  <a:lnTo>
                    <a:pt x="352043" y="1228344"/>
                  </a:lnTo>
                  <a:lnTo>
                    <a:pt x="394588" y="1252855"/>
                  </a:lnTo>
                  <a:lnTo>
                    <a:pt x="454406" y="1293368"/>
                  </a:lnTo>
                  <a:lnTo>
                    <a:pt x="492887" y="1323213"/>
                  </a:lnTo>
                  <a:lnTo>
                    <a:pt x="510920" y="1338580"/>
                  </a:lnTo>
                  <a:lnTo>
                    <a:pt x="529463" y="1353820"/>
                  </a:lnTo>
                  <a:lnTo>
                    <a:pt x="564641" y="1386967"/>
                  </a:lnTo>
                  <a:lnTo>
                    <a:pt x="598550" y="1422146"/>
                  </a:lnTo>
                  <a:lnTo>
                    <a:pt x="645033" y="1477264"/>
                  </a:lnTo>
                  <a:lnTo>
                    <a:pt x="659638" y="1496568"/>
                  </a:lnTo>
                  <a:lnTo>
                    <a:pt x="1627632" y="938784"/>
                  </a:lnTo>
                  <a:lnTo>
                    <a:pt x="1593722" y="889000"/>
                  </a:lnTo>
                  <a:lnTo>
                    <a:pt x="1558543" y="839851"/>
                  </a:lnTo>
                  <a:lnTo>
                    <a:pt x="1522602" y="792099"/>
                  </a:lnTo>
                  <a:lnTo>
                    <a:pt x="1484757" y="745617"/>
                  </a:lnTo>
                  <a:lnTo>
                    <a:pt x="1445640" y="699770"/>
                  </a:lnTo>
                  <a:lnTo>
                    <a:pt x="1405127" y="655320"/>
                  </a:lnTo>
                  <a:lnTo>
                    <a:pt x="1363852" y="612140"/>
                  </a:lnTo>
                  <a:lnTo>
                    <a:pt x="1320672" y="569722"/>
                  </a:lnTo>
                  <a:lnTo>
                    <a:pt x="1276858" y="529209"/>
                  </a:lnTo>
                  <a:lnTo>
                    <a:pt x="1231645" y="489966"/>
                  </a:lnTo>
                  <a:lnTo>
                    <a:pt x="1185798" y="450850"/>
                  </a:lnTo>
                  <a:lnTo>
                    <a:pt x="1138046" y="414274"/>
                  </a:lnTo>
                  <a:lnTo>
                    <a:pt x="1089533" y="378460"/>
                  </a:lnTo>
                  <a:lnTo>
                    <a:pt x="1040384" y="345313"/>
                  </a:lnTo>
                  <a:lnTo>
                    <a:pt x="989202" y="312038"/>
                  </a:lnTo>
                  <a:lnTo>
                    <a:pt x="937387" y="280797"/>
                  </a:lnTo>
                  <a:lnTo>
                    <a:pt x="885570" y="250952"/>
                  </a:lnTo>
                  <a:lnTo>
                    <a:pt x="831722" y="222377"/>
                  </a:lnTo>
                  <a:lnTo>
                    <a:pt x="777239" y="195834"/>
                  </a:lnTo>
                  <a:lnTo>
                    <a:pt x="722121" y="170687"/>
                  </a:lnTo>
                  <a:lnTo>
                    <a:pt x="665607" y="146685"/>
                  </a:lnTo>
                  <a:lnTo>
                    <a:pt x="609218" y="124841"/>
                  </a:lnTo>
                  <a:lnTo>
                    <a:pt x="551434" y="104902"/>
                  </a:lnTo>
                  <a:lnTo>
                    <a:pt x="492251" y="85598"/>
                  </a:lnTo>
                  <a:lnTo>
                    <a:pt x="433196" y="69087"/>
                  </a:lnTo>
                  <a:lnTo>
                    <a:pt x="373380" y="53086"/>
                  </a:lnTo>
                  <a:lnTo>
                    <a:pt x="312292" y="39878"/>
                  </a:lnTo>
                  <a:lnTo>
                    <a:pt x="251078" y="27940"/>
                  </a:lnTo>
                  <a:lnTo>
                    <a:pt x="189356" y="18542"/>
                  </a:lnTo>
                  <a:lnTo>
                    <a:pt x="126237" y="10668"/>
                  </a:lnTo>
                  <a:lnTo>
                    <a:pt x="63118" y="39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466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47" name="object 47">
              <a:extLst>
                <a:ext uri="{FF2B5EF4-FFF2-40B4-BE49-F238E27FC236}">
                  <a16:creationId xmlns:a16="http://schemas.microsoft.com/office/drawing/2014/main" id="{7BA32790-5B5E-1538-16AE-8808F7584A0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18431" y="1883664"/>
              <a:ext cx="3618484" cy="3616960"/>
            </a:xfrm>
            <a:prstGeom prst="rect">
              <a:avLst/>
            </a:prstGeom>
          </p:spPr>
        </p:pic>
        <p:sp>
          <p:nvSpPr>
            <p:cNvPr id="48" name="object 48">
              <a:extLst>
                <a:ext uri="{FF2B5EF4-FFF2-40B4-BE49-F238E27FC236}">
                  <a16:creationId xmlns:a16="http://schemas.microsoft.com/office/drawing/2014/main" id="{1891B943-4F71-9FC0-CC17-4A245242C7F8}"/>
                </a:ext>
              </a:extLst>
            </p:cNvPr>
            <p:cNvSpPr/>
            <p:nvPr/>
          </p:nvSpPr>
          <p:spPr>
            <a:xfrm>
              <a:off x="5094731" y="2759964"/>
              <a:ext cx="1914525" cy="1912620"/>
            </a:xfrm>
            <a:custGeom>
              <a:avLst/>
              <a:gdLst/>
              <a:ahLst/>
              <a:cxnLst/>
              <a:rect l="l" t="t" r="r" b="b"/>
              <a:pathLst>
                <a:path w="1914525" h="1912620">
                  <a:moveTo>
                    <a:pt x="957452" y="0"/>
                  </a:moveTo>
                  <a:lnTo>
                    <a:pt x="908303" y="1270"/>
                  </a:lnTo>
                  <a:lnTo>
                    <a:pt x="859154" y="5334"/>
                  </a:lnTo>
                  <a:lnTo>
                    <a:pt x="811276" y="11302"/>
                  </a:lnTo>
                  <a:lnTo>
                    <a:pt x="764158" y="19303"/>
                  </a:lnTo>
                  <a:lnTo>
                    <a:pt x="717676" y="29845"/>
                  </a:lnTo>
                  <a:lnTo>
                    <a:pt x="672591" y="43180"/>
                  </a:lnTo>
                  <a:lnTo>
                    <a:pt x="628141" y="58420"/>
                  </a:lnTo>
                  <a:lnTo>
                    <a:pt x="584962" y="75057"/>
                  </a:lnTo>
                  <a:lnTo>
                    <a:pt x="542416" y="94996"/>
                  </a:lnTo>
                  <a:lnTo>
                    <a:pt x="501268" y="115570"/>
                  </a:lnTo>
                  <a:lnTo>
                    <a:pt x="460755" y="138811"/>
                  </a:lnTo>
                  <a:lnTo>
                    <a:pt x="422275" y="163322"/>
                  </a:lnTo>
                  <a:lnTo>
                    <a:pt x="384428" y="190500"/>
                  </a:lnTo>
                  <a:lnTo>
                    <a:pt x="348614" y="218439"/>
                  </a:lnTo>
                  <a:lnTo>
                    <a:pt x="313435" y="248285"/>
                  </a:lnTo>
                  <a:lnTo>
                    <a:pt x="280162" y="280162"/>
                  </a:lnTo>
                  <a:lnTo>
                    <a:pt x="248919" y="314071"/>
                  </a:lnTo>
                  <a:lnTo>
                    <a:pt x="218439" y="348488"/>
                  </a:lnTo>
                  <a:lnTo>
                    <a:pt x="190500" y="384428"/>
                  </a:lnTo>
                  <a:lnTo>
                    <a:pt x="163956" y="422275"/>
                  </a:lnTo>
                  <a:lnTo>
                    <a:pt x="138048" y="460756"/>
                  </a:lnTo>
                  <a:lnTo>
                    <a:pt x="116204" y="500507"/>
                  </a:lnTo>
                  <a:lnTo>
                    <a:pt x="94995" y="542416"/>
                  </a:lnTo>
                  <a:lnTo>
                    <a:pt x="75056" y="584200"/>
                  </a:lnTo>
                  <a:lnTo>
                    <a:pt x="58419" y="628014"/>
                  </a:lnTo>
                  <a:lnTo>
                    <a:pt x="43814" y="672464"/>
                  </a:lnTo>
                  <a:lnTo>
                    <a:pt x="29844" y="717676"/>
                  </a:lnTo>
                  <a:lnTo>
                    <a:pt x="19938" y="763397"/>
                  </a:lnTo>
                  <a:lnTo>
                    <a:pt x="11302" y="811276"/>
                  </a:lnTo>
                  <a:lnTo>
                    <a:pt x="4698" y="859028"/>
                  </a:lnTo>
                  <a:lnTo>
                    <a:pt x="1269" y="907542"/>
                  </a:lnTo>
                  <a:lnTo>
                    <a:pt x="0" y="956691"/>
                  </a:lnTo>
                  <a:lnTo>
                    <a:pt x="1269" y="1005713"/>
                  </a:lnTo>
                  <a:lnTo>
                    <a:pt x="4698" y="1054227"/>
                  </a:lnTo>
                  <a:lnTo>
                    <a:pt x="11302" y="1101979"/>
                  </a:lnTo>
                  <a:lnTo>
                    <a:pt x="19938" y="1149223"/>
                  </a:lnTo>
                  <a:lnTo>
                    <a:pt x="29844" y="1195578"/>
                  </a:lnTo>
                  <a:lnTo>
                    <a:pt x="43814" y="1241425"/>
                  </a:lnTo>
                  <a:lnTo>
                    <a:pt x="58419" y="1285240"/>
                  </a:lnTo>
                  <a:lnTo>
                    <a:pt x="75056" y="1329055"/>
                  </a:lnTo>
                  <a:lnTo>
                    <a:pt x="94995" y="1370838"/>
                  </a:lnTo>
                  <a:lnTo>
                    <a:pt x="116204" y="1412748"/>
                  </a:lnTo>
                  <a:lnTo>
                    <a:pt x="138048" y="1452499"/>
                  </a:lnTo>
                  <a:lnTo>
                    <a:pt x="163956" y="1491107"/>
                  </a:lnTo>
                  <a:lnTo>
                    <a:pt x="190500" y="1528191"/>
                  </a:lnTo>
                  <a:lnTo>
                    <a:pt x="218439" y="1564767"/>
                  </a:lnTo>
                  <a:lnTo>
                    <a:pt x="248919" y="1599311"/>
                  </a:lnTo>
                  <a:lnTo>
                    <a:pt x="280162" y="1632458"/>
                  </a:lnTo>
                  <a:lnTo>
                    <a:pt x="313435" y="1664335"/>
                  </a:lnTo>
                  <a:lnTo>
                    <a:pt x="348614" y="1694180"/>
                  </a:lnTo>
                  <a:lnTo>
                    <a:pt x="384428" y="1723390"/>
                  </a:lnTo>
                  <a:lnTo>
                    <a:pt x="422275" y="1749933"/>
                  </a:lnTo>
                  <a:lnTo>
                    <a:pt x="460755" y="1774571"/>
                  </a:lnTo>
                  <a:lnTo>
                    <a:pt x="501268" y="1797812"/>
                  </a:lnTo>
                  <a:lnTo>
                    <a:pt x="542416" y="1818386"/>
                  </a:lnTo>
                  <a:lnTo>
                    <a:pt x="584962" y="1837563"/>
                  </a:lnTo>
                  <a:lnTo>
                    <a:pt x="628141" y="1854200"/>
                  </a:lnTo>
                  <a:lnTo>
                    <a:pt x="672591" y="1870075"/>
                  </a:lnTo>
                  <a:lnTo>
                    <a:pt x="717676" y="1882775"/>
                  </a:lnTo>
                  <a:lnTo>
                    <a:pt x="764158" y="1893316"/>
                  </a:lnTo>
                  <a:lnTo>
                    <a:pt x="811276" y="1901317"/>
                  </a:lnTo>
                  <a:lnTo>
                    <a:pt x="859154" y="1907921"/>
                  </a:lnTo>
                  <a:lnTo>
                    <a:pt x="908303" y="1911350"/>
                  </a:lnTo>
                  <a:lnTo>
                    <a:pt x="957452" y="1912620"/>
                  </a:lnTo>
                  <a:lnTo>
                    <a:pt x="1006475" y="1911350"/>
                  </a:lnTo>
                  <a:lnTo>
                    <a:pt x="1054989" y="1907921"/>
                  </a:lnTo>
                  <a:lnTo>
                    <a:pt x="1102867" y="1901317"/>
                  </a:lnTo>
                  <a:lnTo>
                    <a:pt x="1149984" y="1893316"/>
                  </a:lnTo>
                  <a:lnTo>
                    <a:pt x="1196466" y="1882775"/>
                  </a:lnTo>
                  <a:lnTo>
                    <a:pt x="1240916" y="1870075"/>
                  </a:lnTo>
                  <a:lnTo>
                    <a:pt x="1286002" y="1854200"/>
                  </a:lnTo>
                  <a:lnTo>
                    <a:pt x="1329181" y="1837563"/>
                  </a:lnTo>
                  <a:lnTo>
                    <a:pt x="1371727" y="1818386"/>
                  </a:lnTo>
                  <a:lnTo>
                    <a:pt x="1412874" y="1797812"/>
                  </a:lnTo>
                  <a:lnTo>
                    <a:pt x="1452752" y="1774571"/>
                  </a:lnTo>
                  <a:lnTo>
                    <a:pt x="1491868" y="1749933"/>
                  </a:lnTo>
                  <a:lnTo>
                    <a:pt x="1529714" y="1723390"/>
                  </a:lnTo>
                  <a:lnTo>
                    <a:pt x="1566290" y="1694180"/>
                  </a:lnTo>
                  <a:lnTo>
                    <a:pt x="1600072" y="1664335"/>
                  </a:lnTo>
                  <a:lnTo>
                    <a:pt x="1633346" y="1632458"/>
                  </a:lnTo>
                  <a:lnTo>
                    <a:pt x="1665223" y="1599311"/>
                  </a:lnTo>
                  <a:lnTo>
                    <a:pt x="1695068" y="1564767"/>
                  </a:lnTo>
                  <a:lnTo>
                    <a:pt x="1723643" y="1528191"/>
                  </a:lnTo>
                  <a:lnTo>
                    <a:pt x="1750187" y="1491107"/>
                  </a:lnTo>
                  <a:lnTo>
                    <a:pt x="1775333" y="1452499"/>
                  </a:lnTo>
                  <a:lnTo>
                    <a:pt x="1798573" y="1412748"/>
                  </a:lnTo>
                  <a:lnTo>
                    <a:pt x="1819910" y="1370838"/>
                  </a:lnTo>
                  <a:lnTo>
                    <a:pt x="1838451" y="1329055"/>
                  </a:lnTo>
                  <a:lnTo>
                    <a:pt x="1855723" y="1285240"/>
                  </a:lnTo>
                  <a:lnTo>
                    <a:pt x="1870964" y="1241425"/>
                  </a:lnTo>
                  <a:lnTo>
                    <a:pt x="1883664" y="1195578"/>
                  </a:lnTo>
                  <a:lnTo>
                    <a:pt x="1894204" y="1149223"/>
                  </a:lnTo>
                  <a:lnTo>
                    <a:pt x="1902840" y="1101979"/>
                  </a:lnTo>
                  <a:lnTo>
                    <a:pt x="1908810" y="1054227"/>
                  </a:lnTo>
                  <a:lnTo>
                    <a:pt x="1912112" y="1005713"/>
                  </a:lnTo>
                  <a:lnTo>
                    <a:pt x="1914143" y="956691"/>
                  </a:lnTo>
                  <a:lnTo>
                    <a:pt x="1912112" y="907542"/>
                  </a:lnTo>
                  <a:lnTo>
                    <a:pt x="1908810" y="859028"/>
                  </a:lnTo>
                  <a:lnTo>
                    <a:pt x="1902840" y="811276"/>
                  </a:lnTo>
                  <a:lnTo>
                    <a:pt x="1894204" y="763397"/>
                  </a:lnTo>
                  <a:lnTo>
                    <a:pt x="1883664" y="717676"/>
                  </a:lnTo>
                  <a:lnTo>
                    <a:pt x="1870964" y="672464"/>
                  </a:lnTo>
                  <a:lnTo>
                    <a:pt x="1855723" y="628014"/>
                  </a:lnTo>
                  <a:lnTo>
                    <a:pt x="1838451" y="584200"/>
                  </a:lnTo>
                  <a:lnTo>
                    <a:pt x="1819910" y="542416"/>
                  </a:lnTo>
                  <a:lnTo>
                    <a:pt x="1798573" y="500507"/>
                  </a:lnTo>
                  <a:lnTo>
                    <a:pt x="1775333" y="460756"/>
                  </a:lnTo>
                  <a:lnTo>
                    <a:pt x="1750187" y="422275"/>
                  </a:lnTo>
                  <a:lnTo>
                    <a:pt x="1723643" y="384428"/>
                  </a:lnTo>
                  <a:lnTo>
                    <a:pt x="1695068" y="348488"/>
                  </a:lnTo>
                  <a:lnTo>
                    <a:pt x="1665223" y="314071"/>
                  </a:lnTo>
                  <a:lnTo>
                    <a:pt x="1633346" y="280162"/>
                  </a:lnTo>
                  <a:lnTo>
                    <a:pt x="1600072" y="248285"/>
                  </a:lnTo>
                  <a:lnTo>
                    <a:pt x="1566290" y="218439"/>
                  </a:lnTo>
                  <a:lnTo>
                    <a:pt x="1529714" y="190500"/>
                  </a:lnTo>
                  <a:lnTo>
                    <a:pt x="1491868" y="163322"/>
                  </a:lnTo>
                  <a:lnTo>
                    <a:pt x="1452752" y="138811"/>
                  </a:lnTo>
                  <a:lnTo>
                    <a:pt x="1412874" y="115570"/>
                  </a:lnTo>
                  <a:lnTo>
                    <a:pt x="1371727" y="94996"/>
                  </a:lnTo>
                  <a:lnTo>
                    <a:pt x="1329181" y="75057"/>
                  </a:lnTo>
                  <a:lnTo>
                    <a:pt x="1286002" y="58420"/>
                  </a:lnTo>
                  <a:lnTo>
                    <a:pt x="1240916" y="43180"/>
                  </a:lnTo>
                  <a:lnTo>
                    <a:pt x="1196466" y="29845"/>
                  </a:lnTo>
                  <a:lnTo>
                    <a:pt x="1149984" y="19303"/>
                  </a:lnTo>
                  <a:lnTo>
                    <a:pt x="1102867" y="11302"/>
                  </a:lnTo>
                  <a:lnTo>
                    <a:pt x="1054989" y="5334"/>
                  </a:lnTo>
                  <a:lnTo>
                    <a:pt x="1006475" y="1270"/>
                  </a:lnTo>
                  <a:lnTo>
                    <a:pt x="9574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9" name="object 49">
            <a:extLst>
              <a:ext uri="{FF2B5EF4-FFF2-40B4-BE49-F238E27FC236}">
                <a16:creationId xmlns:a16="http://schemas.microsoft.com/office/drawing/2014/main" id="{7219989C-E93A-8785-D9A1-B101C16BB4B6}"/>
              </a:ext>
            </a:extLst>
          </p:cNvPr>
          <p:cNvSpPr txBox="1"/>
          <p:nvPr/>
        </p:nvSpPr>
        <p:spPr>
          <a:xfrm>
            <a:off x="5440426" y="3410204"/>
            <a:ext cx="125539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5080" lvl="0" indent="-26034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1" i="0" u="none" strike="noStrike" kern="0" cap="none" spc="135" normalizeH="0" baseline="0" noProof="0" dirty="0">
                <a:ln>
                  <a:noFill/>
                </a:ln>
                <a:solidFill>
                  <a:srgbClr val="333942"/>
                </a:solidFill>
                <a:effectLst/>
                <a:uLnTx/>
                <a:uFillTx/>
                <a:latin typeface="Calibri"/>
                <a:cs typeface="Calibri"/>
              </a:rPr>
              <a:t>DX Pillars and Governance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0" name="object 50">
            <a:extLst>
              <a:ext uri="{FF2B5EF4-FFF2-40B4-BE49-F238E27FC236}">
                <a16:creationId xmlns:a16="http://schemas.microsoft.com/office/drawing/2014/main" id="{9227674A-0827-650D-22C6-906C9A285570}"/>
              </a:ext>
            </a:extLst>
          </p:cNvPr>
          <p:cNvSpPr txBox="1"/>
          <p:nvPr/>
        </p:nvSpPr>
        <p:spPr>
          <a:xfrm>
            <a:off x="4913503" y="4765040"/>
            <a:ext cx="723138" cy="668068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 lvl="0" indent="5715" defTabSz="914400" eaLnBrk="1" fontAlgn="auto" latinLnBrk="0" hangingPunct="1">
              <a:lnSpc>
                <a:spcPts val="1670"/>
              </a:lnSpc>
              <a:spcBef>
                <a:spcPts val="1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Data Driven Business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1" name="object 51">
            <a:extLst>
              <a:ext uri="{FF2B5EF4-FFF2-40B4-BE49-F238E27FC236}">
                <a16:creationId xmlns:a16="http://schemas.microsoft.com/office/drawing/2014/main" id="{CAFA3B2D-0993-9271-9260-A23CE1BAD8AA}"/>
              </a:ext>
            </a:extLst>
          </p:cNvPr>
          <p:cNvSpPr txBox="1"/>
          <p:nvPr/>
        </p:nvSpPr>
        <p:spPr>
          <a:xfrm>
            <a:off x="4013708" y="3463544"/>
            <a:ext cx="1076325" cy="668068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 lvl="0" indent="139700" defTabSz="914400" eaLnBrk="1" fontAlgn="auto" latinLnBrk="0" hangingPunct="1">
              <a:lnSpc>
                <a:spcPts val="1670"/>
              </a:lnSpc>
              <a:spcBef>
                <a:spcPts val="1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0" cap="none" spc="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User and Citizen Experience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2" name="object 52">
            <a:extLst>
              <a:ext uri="{FF2B5EF4-FFF2-40B4-BE49-F238E27FC236}">
                <a16:creationId xmlns:a16="http://schemas.microsoft.com/office/drawing/2014/main" id="{E7908F8D-0572-1FDB-B5DE-CE5866402379}"/>
              </a:ext>
            </a:extLst>
          </p:cNvPr>
          <p:cNvSpPr txBox="1"/>
          <p:nvPr/>
        </p:nvSpPr>
        <p:spPr>
          <a:xfrm>
            <a:off x="4669916" y="2194051"/>
            <a:ext cx="1186180" cy="6597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4135" marR="5080" lvl="0" indent="-52069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Strengthen the Core of Operations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3" name="object 53">
            <a:extLst>
              <a:ext uri="{FF2B5EF4-FFF2-40B4-BE49-F238E27FC236}">
                <a16:creationId xmlns:a16="http://schemas.microsoft.com/office/drawing/2014/main" id="{55FEECAB-B660-1197-A9C8-0C1951A25888}"/>
              </a:ext>
            </a:extLst>
          </p:cNvPr>
          <p:cNvSpPr txBox="1"/>
          <p:nvPr/>
        </p:nvSpPr>
        <p:spPr>
          <a:xfrm>
            <a:off x="6301484" y="2180970"/>
            <a:ext cx="1303655" cy="4500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269875" marR="5080" lvl="0" indent="-257810" defTabSz="914400" eaLnBrk="1" fontAlgn="auto" latinLnBrk="0" hangingPunct="1">
              <a:lnSpc>
                <a:spcPts val="1670"/>
              </a:lnSpc>
              <a:spcBef>
                <a:spcPts val="1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Intelligent Automation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4" name="object 54">
            <a:extLst>
              <a:ext uri="{FF2B5EF4-FFF2-40B4-BE49-F238E27FC236}">
                <a16:creationId xmlns:a16="http://schemas.microsoft.com/office/drawing/2014/main" id="{898868BD-1BDD-704E-B133-6729B0CC9C46}"/>
              </a:ext>
            </a:extLst>
          </p:cNvPr>
          <p:cNvSpPr txBox="1"/>
          <p:nvPr/>
        </p:nvSpPr>
        <p:spPr>
          <a:xfrm>
            <a:off x="6267449" y="4689323"/>
            <a:ext cx="1193800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8105" marR="5080" lvl="0" indent="-6604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People and Change Management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5" name="object 55">
            <a:extLst>
              <a:ext uri="{FF2B5EF4-FFF2-40B4-BE49-F238E27FC236}">
                <a16:creationId xmlns:a16="http://schemas.microsoft.com/office/drawing/2014/main" id="{65B888F0-C416-72F3-212D-E569E8EE1411}"/>
              </a:ext>
            </a:extLst>
          </p:cNvPr>
          <p:cNvSpPr txBox="1"/>
          <p:nvPr/>
        </p:nvSpPr>
        <p:spPr>
          <a:xfrm>
            <a:off x="7059549" y="3454146"/>
            <a:ext cx="982089" cy="232051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38100" marR="5080" lvl="0" indent="-26034" defTabSz="914400" eaLnBrk="1" fontAlgn="auto" latinLnBrk="0" hangingPunct="1">
              <a:lnSpc>
                <a:spcPts val="1670"/>
              </a:lnSpc>
              <a:spcBef>
                <a:spcPts val="1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400" kern="0" spc="65" dirty="0">
                <a:solidFill>
                  <a:srgbClr val="FFFFFF"/>
                </a:solidFill>
                <a:latin typeface="Calibri"/>
                <a:cs typeface="Calibri"/>
              </a:rPr>
              <a:t>Governance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6" name="object 56">
            <a:extLst>
              <a:ext uri="{FF2B5EF4-FFF2-40B4-BE49-F238E27FC236}">
                <a16:creationId xmlns:a16="http://schemas.microsoft.com/office/drawing/2014/main" id="{D72BD9AA-2B5F-8742-386A-D67F30F2B196}"/>
              </a:ext>
            </a:extLst>
          </p:cNvPr>
          <p:cNvSpPr txBox="1"/>
          <p:nvPr/>
        </p:nvSpPr>
        <p:spPr>
          <a:xfrm>
            <a:off x="633171" y="1069975"/>
            <a:ext cx="517144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0" cap="none" spc="-1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  <a:cs typeface="Verdana"/>
              </a:rPr>
              <a:t>High level views of DX initiatives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92659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/>
      <p:bldP spid="22" grpId="0"/>
      <p:bldP spid="23" grpId="0" animBg="1"/>
      <p:bldP spid="24" grpId="0"/>
      <p:bldP spid="25" grpId="0"/>
      <p:bldP spid="26" grpId="0"/>
      <p:bldP spid="27" grpId="0" animBg="1"/>
      <p:bldP spid="28" grpId="0"/>
      <p:bldP spid="29" grpId="0"/>
      <p:bldP spid="30" grpId="0"/>
      <p:bldP spid="31" grpId="0" animBg="1"/>
      <p:bldP spid="32" grpId="0"/>
      <p:bldP spid="33" grpId="0"/>
      <p:bldP spid="34" grpId="0" animBg="1"/>
      <p:bldP spid="35" grpId="0"/>
      <p:bldP spid="36" grpId="0"/>
      <p:bldP spid="37" grpId="0"/>
      <p:bldP spid="38" grpId="0" animBg="1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12863" y="442327"/>
            <a:ext cx="893708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30">
              <a:lnSpc>
                <a:spcPct val="9000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3B79"/>
                </a:solidFill>
                <a:latin typeface="Century Gothic" panose="020F0302020204030204"/>
              </a:rPr>
              <a:t>OUR INFORMATION SECURITY AUDIT BUSINESS</a:t>
            </a:r>
            <a:endParaRPr lang="en-ZA" sz="2400" b="1" dirty="0">
              <a:solidFill>
                <a:srgbClr val="003B79"/>
              </a:solidFill>
              <a:latin typeface="Century Gothic" panose="020F03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A05D-7D62-8D4D-AF9C-3DD3316D51C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Rectangle 253">
            <a:extLst>
              <a:ext uri="{FF2B5EF4-FFF2-40B4-BE49-F238E27FC236}">
                <a16:creationId xmlns:a16="http://schemas.microsoft.com/office/drawing/2014/main" id="{FAD1C608-C0E4-21FE-B71E-1EFCC8835C61}"/>
              </a:ext>
            </a:extLst>
          </p:cNvPr>
          <p:cNvSpPr/>
          <p:nvPr/>
        </p:nvSpPr>
        <p:spPr>
          <a:xfrm>
            <a:off x="626433" y="2097866"/>
            <a:ext cx="10939133" cy="266226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pc="35" dirty="0">
                <a:solidFill>
                  <a:srgbClr val="001F5F"/>
                </a:solidFill>
                <a:latin typeface="Century Gothic" panose="020B0502020202020204" pitchFamily="34" charset="0"/>
              </a:rPr>
              <a:t>The DX strategy, plans and roadmap are long term in nature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pc="35" dirty="0">
              <a:solidFill>
                <a:srgbClr val="001F5F"/>
              </a:solidFill>
              <a:latin typeface="Century Gothic" panose="020B0502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pc="35" dirty="0">
                <a:solidFill>
                  <a:srgbClr val="001F5F"/>
                </a:solidFill>
                <a:latin typeface="Century Gothic" panose="020B0502020202020204" pitchFamily="34" charset="0"/>
              </a:rPr>
              <a:t>To satisfy business demand, we focus on Innovation Sprints and running Proof of Concepts/Value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pc="35" dirty="0">
              <a:solidFill>
                <a:srgbClr val="001F5F"/>
              </a:solidFill>
              <a:latin typeface="Century Gothic" panose="020B0502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pc="35" dirty="0">
                <a:solidFill>
                  <a:srgbClr val="001F5F"/>
                </a:solidFill>
                <a:latin typeface="Century Gothic" panose="020B0502020202020204" pitchFamily="34" charset="0"/>
              </a:rPr>
              <a:t>We build business capabilities in parallel to building IT capabilities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pc="35" dirty="0">
              <a:solidFill>
                <a:srgbClr val="001F5F"/>
              </a:solidFill>
              <a:latin typeface="Century Gothic" panose="020B0502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pc="35" dirty="0">
                <a:solidFill>
                  <a:srgbClr val="001F5F"/>
                </a:solidFill>
                <a:latin typeface="Century Gothic" panose="020B0502020202020204" pitchFamily="34" charset="0"/>
              </a:rPr>
              <a:t>Our Information Security Audit (ISA) business is a case in point…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pc="35" dirty="0">
              <a:solidFill>
                <a:srgbClr val="001F5F"/>
              </a:solidFill>
              <a:latin typeface="Century Gothic" panose="020B0502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100" spc="35" dirty="0">
              <a:solidFill>
                <a:srgbClr val="001F5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722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12863" y="442327"/>
            <a:ext cx="721578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30">
              <a:lnSpc>
                <a:spcPct val="90000"/>
              </a:lnSpc>
              <a:spcBef>
                <a:spcPct val="0"/>
              </a:spcBef>
            </a:pPr>
            <a:r>
              <a:rPr lang="en-ZA" sz="2400" b="1" dirty="0">
                <a:solidFill>
                  <a:srgbClr val="003B79"/>
                </a:solidFill>
                <a:latin typeface="Century Gothic" panose="020F0302020204030204"/>
              </a:rPr>
              <a:t>ISA VALUE PROPOSITION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870193" y="1417320"/>
            <a:ext cx="4655126" cy="194841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Create </a:t>
            </a:r>
            <a:r>
              <a:rPr lang="en-ZA" sz="2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centres of excellence </a:t>
            </a:r>
            <a:r>
              <a:rPr lang="en-ZA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for specialist areas and empower RA to perform routine procedures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870193" y="4232058"/>
            <a:ext cx="4655126" cy="1955936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Driving the process of </a:t>
            </a:r>
            <a:r>
              <a:rPr lang="en-US" sz="2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continuous auditing </a:t>
            </a: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which will allow relevant and insightful messaging as well as </a:t>
            </a:r>
            <a:r>
              <a:rPr lang="en-US" sz="2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partnering with our auditees</a:t>
            </a: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to drive change</a:t>
            </a:r>
            <a:endParaRPr lang="en-ZA" sz="2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/>
            <a:endParaRPr lang="en-ZA" sz="2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712863" y="1417320"/>
            <a:ext cx="4655126" cy="1918758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Leveraging tech </a:t>
            </a:r>
            <a:r>
              <a:rPr lang="en-ZA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and data at auditees with complex business processes that process high volume transactions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09600" y="4277686"/>
            <a:ext cx="4655126" cy="195593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ZA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Evaluating and providing opinions on the </a:t>
            </a:r>
            <a:r>
              <a:rPr lang="en-ZA" sz="2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value for money </a:t>
            </a:r>
            <a:r>
              <a:rPr lang="en-ZA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government is receiving from spending on </a:t>
            </a:r>
            <a:r>
              <a:rPr lang="en-ZA" sz="2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key IT projects and licenses</a:t>
            </a:r>
          </a:p>
          <a:p>
            <a:pPr algn="ctr"/>
            <a:endParaRPr lang="en-ZA" sz="20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5" name="Right Arrow 24"/>
          <p:cNvSpPr/>
          <p:nvPr/>
        </p:nvSpPr>
        <p:spPr>
          <a:xfrm rot="16200000">
            <a:off x="2416046" y="3399106"/>
            <a:ext cx="856622" cy="730565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 dirty="0"/>
          </a:p>
        </p:txBody>
      </p:sp>
      <p:sp>
        <p:nvSpPr>
          <p:cNvPr id="26" name="Right Arrow 25"/>
          <p:cNvSpPr/>
          <p:nvPr/>
        </p:nvSpPr>
        <p:spPr>
          <a:xfrm rot="5400000">
            <a:off x="8856351" y="3484092"/>
            <a:ext cx="856622" cy="730565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 dirty="0"/>
          </a:p>
        </p:txBody>
      </p:sp>
      <p:sp>
        <p:nvSpPr>
          <p:cNvPr id="27" name="Right Arrow 26"/>
          <p:cNvSpPr/>
          <p:nvPr/>
        </p:nvSpPr>
        <p:spPr>
          <a:xfrm>
            <a:off x="5690780" y="1746997"/>
            <a:ext cx="856622" cy="730565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 dirty="0"/>
          </a:p>
        </p:txBody>
      </p:sp>
      <p:sp>
        <p:nvSpPr>
          <p:cNvPr id="28" name="Right Arrow 27"/>
          <p:cNvSpPr/>
          <p:nvPr/>
        </p:nvSpPr>
        <p:spPr>
          <a:xfrm rot="10800000">
            <a:off x="5639148" y="5007002"/>
            <a:ext cx="856622" cy="730565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 dirty="0"/>
          </a:p>
        </p:txBody>
      </p:sp>
      <p:sp>
        <p:nvSpPr>
          <p:cNvPr id="29" name="Oval 28"/>
          <p:cNvSpPr/>
          <p:nvPr/>
        </p:nvSpPr>
        <p:spPr>
          <a:xfrm>
            <a:off x="4134298" y="3061532"/>
            <a:ext cx="3711519" cy="1445072"/>
          </a:xfrm>
          <a:prstGeom prst="ellipse">
            <a:avLst/>
          </a:prstGeom>
          <a:solidFill>
            <a:srgbClr val="009999"/>
          </a:solidFill>
          <a:ln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Value enablement</a:t>
            </a:r>
            <a:endParaRPr lang="en-ZA" sz="2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6885270" y="3325082"/>
            <a:ext cx="799115" cy="909822"/>
            <a:chOff x="10514852" y="1893641"/>
            <a:chExt cx="1065487" cy="1213096"/>
          </a:xfrm>
        </p:grpSpPr>
        <p:grpSp>
          <p:nvGrpSpPr>
            <p:cNvPr id="65" name="Group 64"/>
            <p:cNvGrpSpPr/>
            <p:nvPr/>
          </p:nvGrpSpPr>
          <p:grpSpPr>
            <a:xfrm>
              <a:off x="10514852" y="1938338"/>
              <a:ext cx="904874" cy="1168399"/>
              <a:chOff x="10525126" y="1938338"/>
              <a:chExt cx="904874" cy="1168399"/>
            </a:xfrm>
            <a:solidFill>
              <a:schemeClr val="tx2"/>
            </a:solidFill>
          </p:grpSpPr>
          <p:sp>
            <p:nvSpPr>
              <p:cNvPr id="67" name="Oval 44"/>
              <p:cNvSpPr>
                <a:spLocks noChangeArrowheads="1"/>
              </p:cNvSpPr>
              <p:nvPr/>
            </p:nvSpPr>
            <p:spPr bwMode="auto">
              <a:xfrm>
                <a:off x="10864850" y="1966913"/>
                <a:ext cx="225425" cy="2254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68" name="Freeform 45"/>
              <p:cNvSpPr>
                <a:spLocks noEditPoints="1"/>
              </p:cNvSpPr>
              <p:nvPr/>
            </p:nvSpPr>
            <p:spPr bwMode="auto">
              <a:xfrm>
                <a:off x="10525126" y="1938338"/>
                <a:ext cx="904874" cy="1168399"/>
              </a:xfrm>
              <a:custGeom>
                <a:avLst/>
                <a:gdLst>
                  <a:gd name="T0" fmla="*/ 125 w 128"/>
                  <a:gd name="T1" fmla="*/ 4 h 166"/>
                  <a:gd name="T2" fmla="*/ 114 w 128"/>
                  <a:gd name="T3" fmla="*/ 4 h 166"/>
                  <a:gd name="T4" fmla="*/ 103 w 128"/>
                  <a:gd name="T5" fmla="*/ 15 h 166"/>
                  <a:gd name="T6" fmla="*/ 103 w 128"/>
                  <a:gd name="T7" fmla="*/ 15 h 166"/>
                  <a:gd name="T8" fmla="*/ 79 w 128"/>
                  <a:gd name="T9" fmla="*/ 38 h 166"/>
                  <a:gd name="T10" fmla="*/ 49 w 128"/>
                  <a:gd name="T11" fmla="*/ 38 h 166"/>
                  <a:gd name="T12" fmla="*/ 21 w 128"/>
                  <a:gd name="T13" fmla="*/ 11 h 166"/>
                  <a:gd name="T14" fmla="*/ 20 w 128"/>
                  <a:gd name="T15" fmla="*/ 9 h 166"/>
                  <a:gd name="T16" fmla="*/ 14 w 128"/>
                  <a:gd name="T17" fmla="*/ 4 h 166"/>
                  <a:gd name="T18" fmla="*/ 3 w 128"/>
                  <a:gd name="T19" fmla="*/ 4 h 166"/>
                  <a:gd name="T20" fmla="*/ 3 w 128"/>
                  <a:gd name="T21" fmla="*/ 14 h 166"/>
                  <a:gd name="T22" fmla="*/ 5 w 128"/>
                  <a:gd name="T23" fmla="*/ 16 h 166"/>
                  <a:gd name="T24" fmla="*/ 10 w 128"/>
                  <a:gd name="T25" fmla="*/ 22 h 166"/>
                  <a:gd name="T26" fmla="*/ 10 w 128"/>
                  <a:gd name="T27" fmla="*/ 22 h 166"/>
                  <a:gd name="T28" fmla="*/ 44 w 128"/>
                  <a:gd name="T29" fmla="*/ 57 h 166"/>
                  <a:gd name="T30" fmla="*/ 44 w 128"/>
                  <a:gd name="T31" fmla="*/ 86 h 166"/>
                  <a:gd name="T32" fmla="*/ 44 w 128"/>
                  <a:gd name="T33" fmla="*/ 86 h 166"/>
                  <a:gd name="T34" fmla="*/ 45 w 128"/>
                  <a:gd name="T35" fmla="*/ 157 h 166"/>
                  <a:gd name="T36" fmla="*/ 53 w 128"/>
                  <a:gd name="T37" fmla="*/ 166 h 166"/>
                  <a:gd name="T38" fmla="*/ 62 w 128"/>
                  <a:gd name="T39" fmla="*/ 157 h 166"/>
                  <a:gd name="T40" fmla="*/ 62 w 128"/>
                  <a:gd name="T41" fmla="*/ 105 h 166"/>
                  <a:gd name="T42" fmla="*/ 62 w 128"/>
                  <a:gd name="T43" fmla="*/ 105 h 166"/>
                  <a:gd name="T44" fmla="*/ 64 w 128"/>
                  <a:gd name="T45" fmla="*/ 105 h 166"/>
                  <a:gd name="T46" fmla="*/ 66 w 128"/>
                  <a:gd name="T47" fmla="*/ 105 h 166"/>
                  <a:gd name="T48" fmla="*/ 66 w 128"/>
                  <a:gd name="T49" fmla="*/ 105 h 166"/>
                  <a:gd name="T50" fmla="*/ 66 w 128"/>
                  <a:gd name="T51" fmla="*/ 157 h 166"/>
                  <a:gd name="T52" fmla="*/ 74 w 128"/>
                  <a:gd name="T53" fmla="*/ 166 h 166"/>
                  <a:gd name="T54" fmla="*/ 83 w 128"/>
                  <a:gd name="T55" fmla="*/ 157 h 166"/>
                  <a:gd name="T56" fmla="*/ 83 w 128"/>
                  <a:gd name="T57" fmla="*/ 86 h 166"/>
                  <a:gd name="T58" fmla="*/ 83 w 128"/>
                  <a:gd name="T59" fmla="*/ 86 h 166"/>
                  <a:gd name="T60" fmla="*/ 83 w 128"/>
                  <a:gd name="T61" fmla="*/ 57 h 166"/>
                  <a:gd name="T62" fmla="*/ 121 w 128"/>
                  <a:gd name="T63" fmla="*/ 18 h 166"/>
                  <a:gd name="T64" fmla="*/ 122 w 128"/>
                  <a:gd name="T65" fmla="*/ 18 h 166"/>
                  <a:gd name="T66" fmla="*/ 125 w 128"/>
                  <a:gd name="T67" fmla="*/ 14 h 166"/>
                  <a:gd name="T68" fmla="*/ 125 w 128"/>
                  <a:gd name="T69" fmla="*/ 4 h 166"/>
                  <a:gd name="T70" fmla="*/ 62 w 128"/>
                  <a:gd name="T71" fmla="*/ 46 h 166"/>
                  <a:gd name="T72" fmla="*/ 64 w 128"/>
                  <a:gd name="T73" fmla="*/ 46 h 166"/>
                  <a:gd name="T74" fmla="*/ 66 w 128"/>
                  <a:gd name="T75" fmla="*/ 46 h 166"/>
                  <a:gd name="T76" fmla="*/ 68 w 128"/>
                  <a:gd name="T77" fmla="*/ 51 h 166"/>
                  <a:gd name="T78" fmla="*/ 66 w 128"/>
                  <a:gd name="T79" fmla="*/ 53 h 166"/>
                  <a:gd name="T80" fmla="*/ 64 w 128"/>
                  <a:gd name="T81" fmla="*/ 53 h 166"/>
                  <a:gd name="T82" fmla="*/ 62 w 128"/>
                  <a:gd name="T83" fmla="*/ 53 h 166"/>
                  <a:gd name="T84" fmla="*/ 60 w 128"/>
                  <a:gd name="T85" fmla="*/ 51 h 166"/>
                  <a:gd name="T86" fmla="*/ 62 w 128"/>
                  <a:gd name="T87" fmla="*/ 46 h 166"/>
                  <a:gd name="T88" fmla="*/ 59 w 128"/>
                  <a:gd name="T89" fmla="*/ 76 h 166"/>
                  <a:gd name="T90" fmla="*/ 62 w 128"/>
                  <a:gd name="T91" fmla="*/ 54 h 166"/>
                  <a:gd name="T92" fmla="*/ 64 w 128"/>
                  <a:gd name="T93" fmla="*/ 54 h 166"/>
                  <a:gd name="T94" fmla="*/ 64 w 128"/>
                  <a:gd name="T95" fmla="*/ 54 h 166"/>
                  <a:gd name="T96" fmla="*/ 66 w 128"/>
                  <a:gd name="T97" fmla="*/ 54 h 166"/>
                  <a:gd name="T98" fmla="*/ 69 w 128"/>
                  <a:gd name="T99" fmla="*/ 76 h 166"/>
                  <a:gd name="T100" fmla="*/ 64 w 128"/>
                  <a:gd name="T101" fmla="*/ 86 h 166"/>
                  <a:gd name="T102" fmla="*/ 59 w 128"/>
                  <a:gd name="T103" fmla="*/ 7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8" h="166">
                    <a:moveTo>
                      <a:pt x="125" y="4"/>
                    </a:moveTo>
                    <a:cubicBezTo>
                      <a:pt x="122" y="0"/>
                      <a:pt x="117" y="0"/>
                      <a:pt x="114" y="4"/>
                    </a:cubicBezTo>
                    <a:cubicBezTo>
                      <a:pt x="103" y="15"/>
                      <a:pt x="103" y="15"/>
                      <a:pt x="103" y="15"/>
                    </a:cubicBezTo>
                    <a:cubicBezTo>
                      <a:pt x="103" y="15"/>
                      <a:pt x="103" y="15"/>
                      <a:pt x="103" y="15"/>
                    </a:cubicBezTo>
                    <a:cubicBezTo>
                      <a:pt x="79" y="38"/>
                      <a:pt x="79" y="38"/>
                      <a:pt x="79" y="38"/>
                    </a:cubicBezTo>
                    <a:cubicBezTo>
                      <a:pt x="49" y="38"/>
                      <a:pt x="49" y="38"/>
                      <a:pt x="49" y="38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1" y="0"/>
                      <a:pt x="6" y="0"/>
                      <a:pt x="3" y="4"/>
                    </a:cubicBezTo>
                    <a:cubicBezTo>
                      <a:pt x="0" y="7"/>
                      <a:pt x="0" y="11"/>
                      <a:pt x="3" y="14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44" y="57"/>
                      <a:pt x="44" y="57"/>
                      <a:pt x="44" y="57"/>
                    </a:cubicBezTo>
                    <a:cubicBezTo>
                      <a:pt x="44" y="86"/>
                      <a:pt x="44" y="86"/>
                      <a:pt x="44" y="86"/>
                    </a:cubicBezTo>
                    <a:cubicBezTo>
                      <a:pt x="44" y="86"/>
                      <a:pt x="44" y="86"/>
                      <a:pt x="44" y="86"/>
                    </a:cubicBezTo>
                    <a:cubicBezTo>
                      <a:pt x="45" y="157"/>
                      <a:pt x="45" y="157"/>
                      <a:pt x="45" y="157"/>
                    </a:cubicBezTo>
                    <a:cubicBezTo>
                      <a:pt x="45" y="162"/>
                      <a:pt x="48" y="166"/>
                      <a:pt x="53" y="166"/>
                    </a:cubicBezTo>
                    <a:cubicBezTo>
                      <a:pt x="58" y="166"/>
                      <a:pt x="62" y="162"/>
                      <a:pt x="62" y="157"/>
                    </a:cubicBezTo>
                    <a:cubicBezTo>
                      <a:pt x="62" y="105"/>
                      <a:pt x="62" y="105"/>
                      <a:pt x="62" y="105"/>
                    </a:cubicBezTo>
                    <a:cubicBezTo>
                      <a:pt x="62" y="105"/>
                      <a:pt x="62" y="105"/>
                      <a:pt x="62" y="105"/>
                    </a:cubicBezTo>
                    <a:cubicBezTo>
                      <a:pt x="63" y="105"/>
                      <a:pt x="63" y="105"/>
                      <a:pt x="64" y="105"/>
                    </a:cubicBezTo>
                    <a:cubicBezTo>
                      <a:pt x="65" y="105"/>
                      <a:pt x="65" y="105"/>
                      <a:pt x="66" y="105"/>
                    </a:cubicBezTo>
                    <a:cubicBezTo>
                      <a:pt x="66" y="105"/>
                      <a:pt x="66" y="105"/>
                      <a:pt x="66" y="105"/>
                    </a:cubicBezTo>
                    <a:cubicBezTo>
                      <a:pt x="66" y="157"/>
                      <a:pt x="66" y="157"/>
                      <a:pt x="66" y="157"/>
                    </a:cubicBezTo>
                    <a:cubicBezTo>
                      <a:pt x="66" y="162"/>
                      <a:pt x="70" y="166"/>
                      <a:pt x="74" y="166"/>
                    </a:cubicBezTo>
                    <a:cubicBezTo>
                      <a:pt x="79" y="166"/>
                      <a:pt x="83" y="162"/>
                      <a:pt x="83" y="157"/>
                    </a:cubicBezTo>
                    <a:cubicBezTo>
                      <a:pt x="83" y="86"/>
                      <a:pt x="83" y="86"/>
                      <a:pt x="83" y="86"/>
                    </a:cubicBezTo>
                    <a:cubicBezTo>
                      <a:pt x="83" y="86"/>
                      <a:pt x="83" y="86"/>
                      <a:pt x="83" y="86"/>
                    </a:cubicBezTo>
                    <a:cubicBezTo>
                      <a:pt x="83" y="57"/>
                      <a:pt x="83" y="57"/>
                      <a:pt x="83" y="57"/>
                    </a:cubicBezTo>
                    <a:cubicBezTo>
                      <a:pt x="121" y="18"/>
                      <a:pt x="121" y="18"/>
                      <a:pt x="121" y="18"/>
                    </a:cubicBezTo>
                    <a:cubicBezTo>
                      <a:pt x="122" y="18"/>
                      <a:pt x="122" y="18"/>
                      <a:pt x="122" y="18"/>
                    </a:cubicBezTo>
                    <a:cubicBezTo>
                      <a:pt x="125" y="14"/>
                      <a:pt x="125" y="14"/>
                      <a:pt x="125" y="14"/>
                    </a:cubicBezTo>
                    <a:cubicBezTo>
                      <a:pt x="128" y="11"/>
                      <a:pt x="128" y="7"/>
                      <a:pt x="125" y="4"/>
                    </a:cubicBezTo>
                    <a:close/>
                    <a:moveTo>
                      <a:pt x="62" y="46"/>
                    </a:moveTo>
                    <a:cubicBezTo>
                      <a:pt x="64" y="46"/>
                      <a:pt x="64" y="46"/>
                      <a:pt x="64" y="46"/>
                    </a:cubicBezTo>
                    <a:cubicBezTo>
                      <a:pt x="66" y="46"/>
                      <a:pt x="66" y="46"/>
                      <a:pt x="66" y="46"/>
                    </a:cubicBezTo>
                    <a:cubicBezTo>
                      <a:pt x="68" y="51"/>
                      <a:pt x="68" y="51"/>
                      <a:pt x="68" y="51"/>
                    </a:cubicBezTo>
                    <a:cubicBezTo>
                      <a:pt x="66" y="53"/>
                      <a:pt x="66" y="53"/>
                      <a:pt x="66" y="53"/>
                    </a:cubicBezTo>
                    <a:cubicBezTo>
                      <a:pt x="64" y="53"/>
                      <a:pt x="64" y="53"/>
                      <a:pt x="64" y="53"/>
                    </a:cubicBezTo>
                    <a:cubicBezTo>
                      <a:pt x="62" y="53"/>
                      <a:pt x="62" y="53"/>
                      <a:pt x="62" y="53"/>
                    </a:cubicBezTo>
                    <a:cubicBezTo>
                      <a:pt x="60" y="51"/>
                      <a:pt x="60" y="51"/>
                      <a:pt x="60" y="51"/>
                    </a:cubicBezTo>
                    <a:lnTo>
                      <a:pt x="62" y="46"/>
                    </a:lnTo>
                    <a:close/>
                    <a:moveTo>
                      <a:pt x="59" y="76"/>
                    </a:moveTo>
                    <a:cubicBezTo>
                      <a:pt x="62" y="54"/>
                      <a:pt x="62" y="54"/>
                      <a:pt x="62" y="54"/>
                    </a:cubicBezTo>
                    <a:cubicBezTo>
                      <a:pt x="64" y="54"/>
                      <a:pt x="64" y="54"/>
                      <a:pt x="64" y="54"/>
                    </a:cubicBezTo>
                    <a:cubicBezTo>
                      <a:pt x="64" y="54"/>
                      <a:pt x="64" y="54"/>
                      <a:pt x="64" y="54"/>
                    </a:cubicBezTo>
                    <a:cubicBezTo>
                      <a:pt x="66" y="54"/>
                      <a:pt x="66" y="54"/>
                      <a:pt x="66" y="54"/>
                    </a:cubicBezTo>
                    <a:cubicBezTo>
                      <a:pt x="69" y="76"/>
                      <a:pt x="69" y="76"/>
                      <a:pt x="69" y="76"/>
                    </a:cubicBezTo>
                    <a:cubicBezTo>
                      <a:pt x="64" y="86"/>
                      <a:pt x="64" y="86"/>
                      <a:pt x="64" y="86"/>
                    </a:cubicBezTo>
                    <a:lnTo>
                      <a:pt x="59" y="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</p:grpSp>
        <p:sp>
          <p:nvSpPr>
            <p:cNvPr id="66" name="Freeform 5"/>
            <p:cNvSpPr>
              <a:spLocks noEditPoints="1"/>
            </p:cNvSpPr>
            <p:nvPr/>
          </p:nvSpPr>
          <p:spPr bwMode="auto">
            <a:xfrm rot="19766667">
              <a:off x="11165805" y="1893641"/>
              <a:ext cx="414534" cy="450793"/>
            </a:xfrm>
            <a:custGeom>
              <a:avLst/>
              <a:gdLst>
                <a:gd name="T0" fmla="*/ 97 w 176"/>
                <a:gd name="T1" fmla="*/ 151 h 192"/>
                <a:gd name="T2" fmla="*/ 92 w 176"/>
                <a:gd name="T3" fmla="*/ 160 h 192"/>
                <a:gd name="T4" fmla="*/ 84 w 176"/>
                <a:gd name="T5" fmla="*/ 152 h 192"/>
                <a:gd name="T6" fmla="*/ 71 w 176"/>
                <a:gd name="T7" fmla="*/ 147 h 192"/>
                <a:gd name="T8" fmla="*/ 64 w 176"/>
                <a:gd name="T9" fmla="*/ 130 h 192"/>
                <a:gd name="T10" fmla="*/ 73 w 176"/>
                <a:gd name="T11" fmla="*/ 137 h 192"/>
                <a:gd name="T12" fmla="*/ 82 w 176"/>
                <a:gd name="T13" fmla="*/ 144 h 192"/>
                <a:gd name="T14" fmla="*/ 94 w 176"/>
                <a:gd name="T15" fmla="*/ 145 h 192"/>
                <a:gd name="T16" fmla="*/ 103 w 176"/>
                <a:gd name="T17" fmla="*/ 140 h 192"/>
                <a:gd name="T18" fmla="*/ 102 w 176"/>
                <a:gd name="T19" fmla="*/ 129 h 192"/>
                <a:gd name="T20" fmla="*/ 92 w 176"/>
                <a:gd name="T21" fmla="*/ 124 h 192"/>
                <a:gd name="T22" fmla="*/ 78 w 176"/>
                <a:gd name="T23" fmla="*/ 120 h 192"/>
                <a:gd name="T24" fmla="*/ 67 w 176"/>
                <a:gd name="T25" fmla="*/ 113 h 192"/>
                <a:gd name="T26" fmla="*/ 68 w 176"/>
                <a:gd name="T27" fmla="*/ 98 h 192"/>
                <a:gd name="T28" fmla="*/ 80 w 176"/>
                <a:gd name="T29" fmla="*/ 89 h 192"/>
                <a:gd name="T30" fmla="*/ 84 w 176"/>
                <a:gd name="T31" fmla="*/ 80 h 192"/>
                <a:gd name="T32" fmla="*/ 92 w 176"/>
                <a:gd name="T33" fmla="*/ 88 h 192"/>
                <a:gd name="T34" fmla="*/ 103 w 176"/>
                <a:gd name="T35" fmla="*/ 93 h 192"/>
                <a:gd name="T36" fmla="*/ 109 w 176"/>
                <a:gd name="T37" fmla="*/ 107 h 192"/>
                <a:gd name="T38" fmla="*/ 97 w 176"/>
                <a:gd name="T39" fmla="*/ 98 h 192"/>
                <a:gd name="T40" fmla="*/ 82 w 176"/>
                <a:gd name="T41" fmla="*/ 95 h 192"/>
                <a:gd name="T42" fmla="*/ 75 w 176"/>
                <a:gd name="T43" fmla="*/ 100 h 192"/>
                <a:gd name="T44" fmla="*/ 75 w 176"/>
                <a:gd name="T45" fmla="*/ 110 h 192"/>
                <a:gd name="T46" fmla="*/ 86 w 176"/>
                <a:gd name="T47" fmla="*/ 115 h 192"/>
                <a:gd name="T48" fmla="*/ 100 w 176"/>
                <a:gd name="T49" fmla="*/ 118 h 192"/>
                <a:gd name="T50" fmla="*/ 110 w 176"/>
                <a:gd name="T51" fmla="*/ 126 h 192"/>
                <a:gd name="T52" fmla="*/ 110 w 176"/>
                <a:gd name="T53" fmla="*/ 142 h 192"/>
                <a:gd name="T54" fmla="*/ 107 w 176"/>
                <a:gd name="T55" fmla="*/ 56 h 192"/>
                <a:gd name="T56" fmla="*/ 69 w 176"/>
                <a:gd name="T57" fmla="*/ 56 h 192"/>
                <a:gd name="T58" fmla="*/ 43 w 176"/>
                <a:gd name="T59" fmla="*/ 184 h 192"/>
                <a:gd name="T60" fmla="*/ 133 w 176"/>
                <a:gd name="T61" fmla="*/ 184 h 192"/>
                <a:gd name="T62" fmla="*/ 107 w 176"/>
                <a:gd name="T63" fmla="*/ 56 h 192"/>
                <a:gd name="T64" fmla="*/ 107 w 176"/>
                <a:gd name="T65" fmla="*/ 8 h 192"/>
                <a:gd name="T66" fmla="*/ 97 w 176"/>
                <a:gd name="T67" fmla="*/ 12 h 192"/>
                <a:gd name="T68" fmla="*/ 79 w 176"/>
                <a:gd name="T69" fmla="*/ 12 h 192"/>
                <a:gd name="T70" fmla="*/ 69 w 176"/>
                <a:gd name="T71" fmla="*/ 8 h 192"/>
                <a:gd name="T72" fmla="*/ 63 w 176"/>
                <a:gd name="T73" fmla="*/ 41 h 192"/>
                <a:gd name="T74" fmla="*/ 88 w 176"/>
                <a:gd name="T75" fmla="*/ 48 h 192"/>
                <a:gd name="T76" fmla="*/ 113 w 176"/>
                <a:gd name="T77" fmla="*/ 41 h 192"/>
                <a:gd name="T78" fmla="*/ 169 w 176"/>
                <a:gd name="T79" fmla="*/ 126 h 192"/>
                <a:gd name="T80" fmla="*/ 133 w 176"/>
                <a:gd name="T81" fmla="*/ 192 h 192"/>
                <a:gd name="T82" fmla="*/ 43 w 176"/>
                <a:gd name="T83" fmla="*/ 192 h 192"/>
                <a:gd name="T84" fmla="*/ 7 w 176"/>
                <a:gd name="T85" fmla="*/ 126 h 192"/>
                <a:gd name="T86" fmla="*/ 60 w 176"/>
                <a:gd name="T87" fmla="*/ 52 h 192"/>
                <a:gd name="T88" fmla="*/ 52 w 176"/>
                <a:gd name="T89" fmla="*/ 39 h 192"/>
                <a:gd name="T90" fmla="*/ 54 w 176"/>
                <a:gd name="T91" fmla="*/ 2 h 192"/>
                <a:gd name="T92" fmla="*/ 72 w 176"/>
                <a:gd name="T93" fmla="*/ 0 h 192"/>
                <a:gd name="T94" fmla="*/ 82 w 176"/>
                <a:gd name="T95" fmla="*/ 4 h 192"/>
                <a:gd name="T96" fmla="*/ 94 w 176"/>
                <a:gd name="T97" fmla="*/ 4 h 192"/>
                <a:gd name="T98" fmla="*/ 104 w 176"/>
                <a:gd name="T99" fmla="*/ 0 h 192"/>
                <a:gd name="T100" fmla="*/ 122 w 176"/>
                <a:gd name="T101" fmla="*/ 2 h 192"/>
                <a:gd name="T102" fmla="*/ 124 w 176"/>
                <a:gd name="T103" fmla="*/ 39 h 192"/>
                <a:gd name="T104" fmla="*/ 116 w 176"/>
                <a:gd name="T105" fmla="*/ 52 h 192"/>
                <a:gd name="T106" fmla="*/ 169 w 176"/>
                <a:gd name="T107" fmla="*/ 12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6" h="192">
                  <a:moveTo>
                    <a:pt x="104" y="148"/>
                  </a:moveTo>
                  <a:cubicBezTo>
                    <a:pt x="102" y="149"/>
                    <a:pt x="100" y="150"/>
                    <a:pt x="97" y="151"/>
                  </a:cubicBezTo>
                  <a:cubicBezTo>
                    <a:pt x="95" y="151"/>
                    <a:pt x="94" y="152"/>
                    <a:pt x="92" y="152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84" y="160"/>
                    <a:pt x="84" y="160"/>
                    <a:pt x="84" y="160"/>
                  </a:cubicBezTo>
                  <a:cubicBezTo>
                    <a:pt x="84" y="152"/>
                    <a:pt x="84" y="152"/>
                    <a:pt x="84" y="152"/>
                  </a:cubicBezTo>
                  <a:cubicBezTo>
                    <a:pt x="82" y="151"/>
                    <a:pt x="81" y="151"/>
                    <a:pt x="79" y="151"/>
                  </a:cubicBezTo>
                  <a:cubicBezTo>
                    <a:pt x="76" y="150"/>
                    <a:pt x="74" y="149"/>
                    <a:pt x="71" y="147"/>
                  </a:cubicBezTo>
                  <a:cubicBezTo>
                    <a:pt x="69" y="145"/>
                    <a:pt x="67" y="143"/>
                    <a:pt x="66" y="140"/>
                  </a:cubicBezTo>
                  <a:cubicBezTo>
                    <a:pt x="65" y="137"/>
                    <a:pt x="64" y="134"/>
                    <a:pt x="64" y="130"/>
                  </a:cubicBezTo>
                  <a:cubicBezTo>
                    <a:pt x="72" y="130"/>
                    <a:pt x="72" y="130"/>
                    <a:pt x="72" y="130"/>
                  </a:cubicBezTo>
                  <a:cubicBezTo>
                    <a:pt x="72" y="133"/>
                    <a:pt x="72" y="135"/>
                    <a:pt x="73" y="137"/>
                  </a:cubicBezTo>
                  <a:cubicBezTo>
                    <a:pt x="74" y="139"/>
                    <a:pt x="75" y="140"/>
                    <a:pt x="77" y="142"/>
                  </a:cubicBezTo>
                  <a:cubicBezTo>
                    <a:pt x="78" y="143"/>
                    <a:pt x="80" y="144"/>
                    <a:pt x="82" y="144"/>
                  </a:cubicBezTo>
                  <a:cubicBezTo>
                    <a:pt x="85" y="145"/>
                    <a:pt x="87" y="145"/>
                    <a:pt x="89" y="145"/>
                  </a:cubicBezTo>
                  <a:cubicBezTo>
                    <a:pt x="91" y="145"/>
                    <a:pt x="92" y="145"/>
                    <a:pt x="94" y="145"/>
                  </a:cubicBezTo>
                  <a:cubicBezTo>
                    <a:pt x="96" y="144"/>
                    <a:pt x="98" y="144"/>
                    <a:pt x="99" y="143"/>
                  </a:cubicBezTo>
                  <a:cubicBezTo>
                    <a:pt x="101" y="142"/>
                    <a:pt x="102" y="141"/>
                    <a:pt x="103" y="140"/>
                  </a:cubicBezTo>
                  <a:cubicBezTo>
                    <a:pt x="104" y="138"/>
                    <a:pt x="104" y="136"/>
                    <a:pt x="104" y="134"/>
                  </a:cubicBezTo>
                  <a:cubicBezTo>
                    <a:pt x="104" y="132"/>
                    <a:pt x="103" y="130"/>
                    <a:pt x="102" y="129"/>
                  </a:cubicBezTo>
                  <a:cubicBezTo>
                    <a:pt x="101" y="128"/>
                    <a:pt x="100" y="127"/>
                    <a:pt x="98" y="126"/>
                  </a:cubicBezTo>
                  <a:cubicBezTo>
                    <a:pt x="96" y="125"/>
                    <a:pt x="94" y="124"/>
                    <a:pt x="92" y="124"/>
                  </a:cubicBezTo>
                  <a:cubicBezTo>
                    <a:pt x="85" y="122"/>
                    <a:pt x="85" y="122"/>
                    <a:pt x="85" y="122"/>
                  </a:cubicBezTo>
                  <a:cubicBezTo>
                    <a:pt x="83" y="122"/>
                    <a:pt x="80" y="121"/>
                    <a:pt x="78" y="120"/>
                  </a:cubicBezTo>
                  <a:cubicBezTo>
                    <a:pt x="76" y="120"/>
                    <a:pt x="74" y="119"/>
                    <a:pt x="72" y="117"/>
                  </a:cubicBezTo>
                  <a:cubicBezTo>
                    <a:pt x="70" y="116"/>
                    <a:pt x="69" y="115"/>
                    <a:pt x="67" y="113"/>
                  </a:cubicBezTo>
                  <a:cubicBezTo>
                    <a:pt x="66" y="111"/>
                    <a:pt x="66" y="109"/>
                    <a:pt x="66" y="106"/>
                  </a:cubicBezTo>
                  <a:cubicBezTo>
                    <a:pt x="66" y="103"/>
                    <a:pt x="66" y="100"/>
                    <a:pt x="68" y="98"/>
                  </a:cubicBezTo>
                  <a:cubicBezTo>
                    <a:pt x="69" y="96"/>
                    <a:pt x="71" y="94"/>
                    <a:pt x="73" y="92"/>
                  </a:cubicBezTo>
                  <a:cubicBezTo>
                    <a:pt x="75" y="91"/>
                    <a:pt x="77" y="90"/>
                    <a:pt x="80" y="89"/>
                  </a:cubicBezTo>
                  <a:cubicBezTo>
                    <a:pt x="81" y="89"/>
                    <a:pt x="82" y="88"/>
                    <a:pt x="84" y="88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92" y="80"/>
                    <a:pt x="92" y="80"/>
                    <a:pt x="92" y="80"/>
                  </a:cubicBezTo>
                  <a:cubicBezTo>
                    <a:pt x="92" y="88"/>
                    <a:pt x="92" y="88"/>
                    <a:pt x="92" y="88"/>
                  </a:cubicBezTo>
                  <a:cubicBezTo>
                    <a:pt x="93" y="89"/>
                    <a:pt x="95" y="89"/>
                    <a:pt x="96" y="89"/>
                  </a:cubicBezTo>
                  <a:cubicBezTo>
                    <a:pt x="99" y="90"/>
                    <a:pt x="101" y="91"/>
                    <a:pt x="103" y="93"/>
                  </a:cubicBezTo>
                  <a:cubicBezTo>
                    <a:pt x="105" y="94"/>
                    <a:pt x="106" y="96"/>
                    <a:pt x="108" y="99"/>
                  </a:cubicBezTo>
                  <a:cubicBezTo>
                    <a:pt x="109" y="101"/>
                    <a:pt x="109" y="104"/>
                    <a:pt x="109" y="107"/>
                  </a:cubicBezTo>
                  <a:cubicBezTo>
                    <a:pt x="102" y="107"/>
                    <a:pt x="102" y="107"/>
                    <a:pt x="102" y="107"/>
                  </a:cubicBezTo>
                  <a:cubicBezTo>
                    <a:pt x="101" y="103"/>
                    <a:pt x="100" y="100"/>
                    <a:pt x="97" y="98"/>
                  </a:cubicBezTo>
                  <a:cubicBezTo>
                    <a:pt x="95" y="96"/>
                    <a:pt x="91" y="95"/>
                    <a:pt x="87" y="95"/>
                  </a:cubicBezTo>
                  <a:cubicBezTo>
                    <a:pt x="85" y="95"/>
                    <a:pt x="84" y="95"/>
                    <a:pt x="82" y="95"/>
                  </a:cubicBezTo>
                  <a:cubicBezTo>
                    <a:pt x="81" y="96"/>
                    <a:pt x="79" y="96"/>
                    <a:pt x="78" y="97"/>
                  </a:cubicBezTo>
                  <a:cubicBezTo>
                    <a:pt x="77" y="98"/>
                    <a:pt x="76" y="99"/>
                    <a:pt x="75" y="100"/>
                  </a:cubicBezTo>
                  <a:cubicBezTo>
                    <a:pt x="74" y="102"/>
                    <a:pt x="74" y="103"/>
                    <a:pt x="74" y="105"/>
                  </a:cubicBezTo>
                  <a:cubicBezTo>
                    <a:pt x="74" y="107"/>
                    <a:pt x="74" y="109"/>
                    <a:pt x="75" y="110"/>
                  </a:cubicBezTo>
                  <a:cubicBezTo>
                    <a:pt x="77" y="111"/>
                    <a:pt x="78" y="112"/>
                    <a:pt x="80" y="113"/>
                  </a:cubicBezTo>
                  <a:cubicBezTo>
                    <a:pt x="82" y="114"/>
                    <a:pt x="84" y="114"/>
                    <a:pt x="86" y="115"/>
                  </a:cubicBezTo>
                  <a:cubicBezTo>
                    <a:pt x="88" y="115"/>
                    <a:pt x="91" y="116"/>
                    <a:pt x="93" y="116"/>
                  </a:cubicBezTo>
                  <a:cubicBezTo>
                    <a:pt x="95" y="117"/>
                    <a:pt x="98" y="117"/>
                    <a:pt x="100" y="118"/>
                  </a:cubicBezTo>
                  <a:cubicBezTo>
                    <a:pt x="102" y="119"/>
                    <a:pt x="104" y="120"/>
                    <a:pt x="106" y="121"/>
                  </a:cubicBezTo>
                  <a:cubicBezTo>
                    <a:pt x="108" y="123"/>
                    <a:pt x="109" y="124"/>
                    <a:pt x="110" y="126"/>
                  </a:cubicBezTo>
                  <a:cubicBezTo>
                    <a:pt x="111" y="128"/>
                    <a:pt x="112" y="131"/>
                    <a:pt x="112" y="134"/>
                  </a:cubicBezTo>
                  <a:cubicBezTo>
                    <a:pt x="112" y="137"/>
                    <a:pt x="111" y="140"/>
                    <a:pt x="110" y="142"/>
                  </a:cubicBezTo>
                  <a:cubicBezTo>
                    <a:pt x="108" y="144"/>
                    <a:pt x="107" y="146"/>
                    <a:pt x="104" y="148"/>
                  </a:cubicBezTo>
                  <a:close/>
                  <a:moveTo>
                    <a:pt x="107" y="56"/>
                  </a:moveTo>
                  <a:cubicBezTo>
                    <a:pt x="88" y="56"/>
                    <a:pt x="88" y="56"/>
                    <a:pt x="88" y="56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47" y="71"/>
                    <a:pt x="26" y="101"/>
                    <a:pt x="14" y="129"/>
                  </a:cubicBezTo>
                  <a:cubicBezTo>
                    <a:pt x="3" y="157"/>
                    <a:pt x="17" y="184"/>
                    <a:pt x="43" y="184"/>
                  </a:cubicBezTo>
                  <a:cubicBezTo>
                    <a:pt x="88" y="184"/>
                    <a:pt x="88" y="184"/>
                    <a:pt x="88" y="184"/>
                  </a:cubicBezTo>
                  <a:cubicBezTo>
                    <a:pt x="133" y="184"/>
                    <a:pt x="133" y="184"/>
                    <a:pt x="133" y="184"/>
                  </a:cubicBezTo>
                  <a:cubicBezTo>
                    <a:pt x="159" y="184"/>
                    <a:pt x="173" y="157"/>
                    <a:pt x="162" y="129"/>
                  </a:cubicBezTo>
                  <a:cubicBezTo>
                    <a:pt x="150" y="101"/>
                    <a:pt x="129" y="71"/>
                    <a:pt x="107" y="56"/>
                  </a:cubicBezTo>
                  <a:close/>
                  <a:moveTo>
                    <a:pt x="120" y="10"/>
                  </a:moveTo>
                  <a:cubicBezTo>
                    <a:pt x="118" y="9"/>
                    <a:pt x="111" y="8"/>
                    <a:pt x="107" y="8"/>
                  </a:cubicBezTo>
                  <a:cubicBezTo>
                    <a:pt x="107" y="8"/>
                    <a:pt x="106" y="8"/>
                    <a:pt x="106" y="8"/>
                  </a:cubicBezTo>
                  <a:cubicBezTo>
                    <a:pt x="103" y="9"/>
                    <a:pt x="100" y="11"/>
                    <a:pt x="97" y="12"/>
                  </a:cubicBezTo>
                  <a:cubicBezTo>
                    <a:pt x="94" y="13"/>
                    <a:pt x="91" y="13"/>
                    <a:pt x="88" y="14"/>
                  </a:cubicBezTo>
                  <a:cubicBezTo>
                    <a:pt x="85" y="13"/>
                    <a:pt x="82" y="13"/>
                    <a:pt x="79" y="12"/>
                  </a:cubicBezTo>
                  <a:cubicBezTo>
                    <a:pt x="76" y="11"/>
                    <a:pt x="73" y="9"/>
                    <a:pt x="70" y="8"/>
                  </a:cubicBezTo>
                  <a:cubicBezTo>
                    <a:pt x="70" y="8"/>
                    <a:pt x="69" y="8"/>
                    <a:pt x="69" y="8"/>
                  </a:cubicBezTo>
                  <a:cubicBezTo>
                    <a:pt x="65" y="8"/>
                    <a:pt x="58" y="9"/>
                    <a:pt x="56" y="10"/>
                  </a:cubicBezTo>
                  <a:cubicBezTo>
                    <a:pt x="42" y="12"/>
                    <a:pt x="52" y="24"/>
                    <a:pt x="63" y="41"/>
                  </a:cubicBezTo>
                  <a:cubicBezTo>
                    <a:pt x="67" y="48"/>
                    <a:pt x="67" y="48"/>
                    <a:pt x="67" y="48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109" y="48"/>
                    <a:pt x="109" y="48"/>
                    <a:pt x="109" y="48"/>
                  </a:cubicBezTo>
                  <a:cubicBezTo>
                    <a:pt x="113" y="41"/>
                    <a:pt x="113" y="41"/>
                    <a:pt x="113" y="41"/>
                  </a:cubicBezTo>
                  <a:cubicBezTo>
                    <a:pt x="124" y="24"/>
                    <a:pt x="134" y="12"/>
                    <a:pt x="120" y="10"/>
                  </a:cubicBezTo>
                  <a:close/>
                  <a:moveTo>
                    <a:pt x="169" y="126"/>
                  </a:moveTo>
                  <a:cubicBezTo>
                    <a:pt x="176" y="143"/>
                    <a:pt x="175" y="161"/>
                    <a:pt x="166" y="174"/>
                  </a:cubicBezTo>
                  <a:cubicBezTo>
                    <a:pt x="159" y="186"/>
                    <a:pt x="147" y="192"/>
                    <a:pt x="133" y="192"/>
                  </a:cubicBezTo>
                  <a:cubicBezTo>
                    <a:pt x="88" y="192"/>
                    <a:pt x="88" y="192"/>
                    <a:pt x="88" y="192"/>
                  </a:cubicBezTo>
                  <a:cubicBezTo>
                    <a:pt x="43" y="192"/>
                    <a:pt x="43" y="192"/>
                    <a:pt x="43" y="192"/>
                  </a:cubicBezTo>
                  <a:cubicBezTo>
                    <a:pt x="29" y="192"/>
                    <a:pt x="17" y="186"/>
                    <a:pt x="10" y="174"/>
                  </a:cubicBezTo>
                  <a:cubicBezTo>
                    <a:pt x="1" y="161"/>
                    <a:pt x="0" y="143"/>
                    <a:pt x="7" y="126"/>
                  </a:cubicBezTo>
                  <a:cubicBezTo>
                    <a:pt x="20" y="96"/>
                    <a:pt x="40" y="68"/>
                    <a:pt x="60" y="52"/>
                  </a:cubicBezTo>
                  <a:cubicBezTo>
                    <a:pt x="60" y="52"/>
                    <a:pt x="60" y="52"/>
                    <a:pt x="60" y="52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55" y="43"/>
                    <a:pt x="53" y="41"/>
                    <a:pt x="52" y="39"/>
                  </a:cubicBezTo>
                  <a:cubicBezTo>
                    <a:pt x="44" y="27"/>
                    <a:pt x="39" y="18"/>
                    <a:pt x="42" y="10"/>
                  </a:cubicBezTo>
                  <a:cubicBezTo>
                    <a:pt x="44" y="6"/>
                    <a:pt x="48" y="3"/>
                    <a:pt x="54" y="2"/>
                  </a:cubicBezTo>
                  <a:cubicBezTo>
                    <a:pt x="56" y="2"/>
                    <a:pt x="64" y="0"/>
                    <a:pt x="69" y="0"/>
                  </a:cubicBezTo>
                  <a:cubicBezTo>
                    <a:pt x="70" y="0"/>
                    <a:pt x="71" y="0"/>
                    <a:pt x="72" y="0"/>
                  </a:cubicBezTo>
                  <a:cubicBezTo>
                    <a:pt x="75" y="1"/>
                    <a:pt x="77" y="2"/>
                    <a:pt x="80" y="3"/>
                  </a:cubicBezTo>
                  <a:cubicBezTo>
                    <a:pt x="81" y="4"/>
                    <a:pt x="81" y="4"/>
                    <a:pt x="82" y="4"/>
                  </a:cubicBezTo>
                  <a:cubicBezTo>
                    <a:pt x="84" y="5"/>
                    <a:pt x="86" y="5"/>
                    <a:pt x="88" y="6"/>
                  </a:cubicBezTo>
                  <a:cubicBezTo>
                    <a:pt x="90" y="5"/>
                    <a:pt x="92" y="5"/>
                    <a:pt x="94" y="4"/>
                  </a:cubicBezTo>
                  <a:cubicBezTo>
                    <a:pt x="95" y="4"/>
                    <a:pt x="95" y="4"/>
                    <a:pt x="96" y="3"/>
                  </a:cubicBezTo>
                  <a:cubicBezTo>
                    <a:pt x="99" y="2"/>
                    <a:pt x="101" y="1"/>
                    <a:pt x="104" y="0"/>
                  </a:cubicBezTo>
                  <a:cubicBezTo>
                    <a:pt x="105" y="0"/>
                    <a:pt x="106" y="0"/>
                    <a:pt x="107" y="0"/>
                  </a:cubicBezTo>
                  <a:cubicBezTo>
                    <a:pt x="112" y="0"/>
                    <a:pt x="120" y="2"/>
                    <a:pt x="122" y="2"/>
                  </a:cubicBezTo>
                  <a:cubicBezTo>
                    <a:pt x="128" y="3"/>
                    <a:pt x="132" y="6"/>
                    <a:pt x="134" y="10"/>
                  </a:cubicBezTo>
                  <a:cubicBezTo>
                    <a:pt x="137" y="18"/>
                    <a:pt x="132" y="27"/>
                    <a:pt x="124" y="39"/>
                  </a:cubicBezTo>
                  <a:cubicBezTo>
                    <a:pt x="123" y="41"/>
                    <a:pt x="121" y="43"/>
                    <a:pt x="120" y="46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36" y="68"/>
                    <a:pt x="156" y="96"/>
                    <a:pt x="169" y="1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A05D-7D62-8D4D-AF9C-3DD3316D51C7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83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17;p6"/>
          <p:cNvSpPr/>
          <p:nvPr/>
        </p:nvSpPr>
        <p:spPr>
          <a:xfrm rot="16200000" flipH="1">
            <a:off x="3250578" y="-261045"/>
            <a:ext cx="540000" cy="334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18;p6"/>
          <p:cNvSpPr/>
          <p:nvPr/>
        </p:nvSpPr>
        <p:spPr>
          <a:xfrm rot="5400000">
            <a:off x="8349190" y="-313277"/>
            <a:ext cx="540000" cy="345246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19;p6"/>
          <p:cNvSpPr/>
          <p:nvPr/>
        </p:nvSpPr>
        <p:spPr>
          <a:xfrm>
            <a:off x="6117768" y="1142955"/>
            <a:ext cx="331415" cy="330801"/>
          </a:xfrm>
          <a:custGeom>
            <a:avLst/>
            <a:gdLst/>
            <a:ahLst/>
            <a:cxnLst/>
            <a:rect l="l" t="t" r="r" b="b"/>
            <a:pathLst>
              <a:path w="331415" h="330801" extrusionOk="0">
                <a:moveTo>
                  <a:pt x="209668" y="0"/>
                </a:moveTo>
                <a:lnTo>
                  <a:pt x="331415" y="330801"/>
                </a:lnTo>
                <a:lnTo>
                  <a:pt x="0" y="210738"/>
                </a:lnTo>
                <a:lnTo>
                  <a:pt x="209668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20;p6"/>
          <p:cNvSpPr/>
          <p:nvPr/>
        </p:nvSpPr>
        <p:spPr>
          <a:xfrm>
            <a:off x="6117768" y="2210695"/>
            <a:ext cx="331415" cy="330801"/>
          </a:xfrm>
          <a:custGeom>
            <a:avLst/>
            <a:gdLst/>
            <a:ahLst/>
            <a:cxnLst/>
            <a:rect l="l" t="t" r="r" b="b"/>
            <a:pathLst>
              <a:path w="331415" h="330801" extrusionOk="0">
                <a:moveTo>
                  <a:pt x="209668" y="0"/>
                </a:moveTo>
                <a:lnTo>
                  <a:pt x="331415" y="330801"/>
                </a:lnTo>
                <a:lnTo>
                  <a:pt x="0" y="210738"/>
                </a:lnTo>
                <a:lnTo>
                  <a:pt x="209668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21;p6"/>
          <p:cNvSpPr/>
          <p:nvPr/>
        </p:nvSpPr>
        <p:spPr>
          <a:xfrm>
            <a:off x="6117768" y="3278435"/>
            <a:ext cx="331415" cy="330801"/>
          </a:xfrm>
          <a:custGeom>
            <a:avLst/>
            <a:gdLst/>
            <a:ahLst/>
            <a:cxnLst/>
            <a:rect l="l" t="t" r="r" b="b"/>
            <a:pathLst>
              <a:path w="331415" h="330801" extrusionOk="0">
                <a:moveTo>
                  <a:pt x="209668" y="0"/>
                </a:moveTo>
                <a:lnTo>
                  <a:pt x="331415" y="330801"/>
                </a:lnTo>
                <a:lnTo>
                  <a:pt x="0" y="210738"/>
                </a:lnTo>
                <a:lnTo>
                  <a:pt x="209668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22;p6"/>
          <p:cNvSpPr/>
          <p:nvPr/>
        </p:nvSpPr>
        <p:spPr>
          <a:xfrm>
            <a:off x="6117768" y="4346175"/>
            <a:ext cx="331415" cy="330801"/>
          </a:xfrm>
          <a:custGeom>
            <a:avLst/>
            <a:gdLst/>
            <a:ahLst/>
            <a:cxnLst/>
            <a:rect l="l" t="t" r="r" b="b"/>
            <a:pathLst>
              <a:path w="331415" h="330801" extrusionOk="0">
                <a:moveTo>
                  <a:pt x="209668" y="0"/>
                </a:moveTo>
                <a:lnTo>
                  <a:pt x="331415" y="330801"/>
                </a:lnTo>
                <a:lnTo>
                  <a:pt x="0" y="210738"/>
                </a:lnTo>
                <a:lnTo>
                  <a:pt x="209668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23;p6"/>
          <p:cNvSpPr/>
          <p:nvPr/>
        </p:nvSpPr>
        <p:spPr>
          <a:xfrm>
            <a:off x="6117768" y="5410186"/>
            <a:ext cx="331415" cy="330801"/>
          </a:xfrm>
          <a:custGeom>
            <a:avLst/>
            <a:gdLst/>
            <a:ahLst/>
            <a:cxnLst/>
            <a:rect l="l" t="t" r="r" b="b"/>
            <a:pathLst>
              <a:path w="331415" h="330801" extrusionOk="0">
                <a:moveTo>
                  <a:pt x="209668" y="0"/>
                </a:moveTo>
                <a:lnTo>
                  <a:pt x="331415" y="330801"/>
                </a:lnTo>
                <a:lnTo>
                  <a:pt x="0" y="210738"/>
                </a:lnTo>
                <a:lnTo>
                  <a:pt x="209668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24;p6"/>
          <p:cNvSpPr/>
          <p:nvPr/>
        </p:nvSpPr>
        <p:spPr>
          <a:xfrm>
            <a:off x="5622342" y="1142955"/>
            <a:ext cx="331416" cy="330801"/>
          </a:xfrm>
          <a:custGeom>
            <a:avLst/>
            <a:gdLst/>
            <a:ahLst/>
            <a:cxnLst/>
            <a:rect l="l" t="t" r="r" b="b"/>
            <a:pathLst>
              <a:path w="331416" h="330801" extrusionOk="0">
                <a:moveTo>
                  <a:pt x="121748" y="0"/>
                </a:moveTo>
                <a:lnTo>
                  <a:pt x="331416" y="210738"/>
                </a:lnTo>
                <a:lnTo>
                  <a:pt x="0" y="330801"/>
                </a:lnTo>
                <a:lnTo>
                  <a:pt x="121748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25;p6"/>
          <p:cNvSpPr/>
          <p:nvPr/>
        </p:nvSpPr>
        <p:spPr>
          <a:xfrm>
            <a:off x="5622342" y="2210695"/>
            <a:ext cx="331416" cy="330801"/>
          </a:xfrm>
          <a:custGeom>
            <a:avLst/>
            <a:gdLst/>
            <a:ahLst/>
            <a:cxnLst/>
            <a:rect l="l" t="t" r="r" b="b"/>
            <a:pathLst>
              <a:path w="331416" h="330801" extrusionOk="0">
                <a:moveTo>
                  <a:pt x="121748" y="0"/>
                </a:moveTo>
                <a:lnTo>
                  <a:pt x="331416" y="210738"/>
                </a:lnTo>
                <a:lnTo>
                  <a:pt x="0" y="330801"/>
                </a:lnTo>
                <a:lnTo>
                  <a:pt x="121748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26;p6"/>
          <p:cNvSpPr/>
          <p:nvPr/>
        </p:nvSpPr>
        <p:spPr>
          <a:xfrm>
            <a:off x="5622342" y="3278435"/>
            <a:ext cx="331416" cy="330801"/>
          </a:xfrm>
          <a:custGeom>
            <a:avLst/>
            <a:gdLst/>
            <a:ahLst/>
            <a:cxnLst/>
            <a:rect l="l" t="t" r="r" b="b"/>
            <a:pathLst>
              <a:path w="331416" h="330801" extrusionOk="0">
                <a:moveTo>
                  <a:pt x="121748" y="0"/>
                </a:moveTo>
                <a:lnTo>
                  <a:pt x="331416" y="210738"/>
                </a:lnTo>
                <a:lnTo>
                  <a:pt x="0" y="330801"/>
                </a:lnTo>
                <a:lnTo>
                  <a:pt x="121748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27;p6"/>
          <p:cNvSpPr/>
          <p:nvPr/>
        </p:nvSpPr>
        <p:spPr>
          <a:xfrm>
            <a:off x="5622342" y="4346175"/>
            <a:ext cx="331416" cy="330801"/>
          </a:xfrm>
          <a:custGeom>
            <a:avLst/>
            <a:gdLst/>
            <a:ahLst/>
            <a:cxnLst/>
            <a:rect l="l" t="t" r="r" b="b"/>
            <a:pathLst>
              <a:path w="331416" h="330801" extrusionOk="0">
                <a:moveTo>
                  <a:pt x="121748" y="0"/>
                </a:moveTo>
                <a:lnTo>
                  <a:pt x="331416" y="210738"/>
                </a:lnTo>
                <a:lnTo>
                  <a:pt x="0" y="330801"/>
                </a:lnTo>
                <a:lnTo>
                  <a:pt x="121748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28;p6"/>
          <p:cNvSpPr/>
          <p:nvPr/>
        </p:nvSpPr>
        <p:spPr>
          <a:xfrm>
            <a:off x="5622342" y="5410186"/>
            <a:ext cx="331416" cy="330801"/>
          </a:xfrm>
          <a:custGeom>
            <a:avLst/>
            <a:gdLst/>
            <a:ahLst/>
            <a:cxnLst/>
            <a:rect l="l" t="t" r="r" b="b"/>
            <a:pathLst>
              <a:path w="331416" h="330801" extrusionOk="0">
                <a:moveTo>
                  <a:pt x="121748" y="0"/>
                </a:moveTo>
                <a:lnTo>
                  <a:pt x="331416" y="210738"/>
                </a:lnTo>
                <a:lnTo>
                  <a:pt x="0" y="330801"/>
                </a:lnTo>
                <a:lnTo>
                  <a:pt x="121748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229;p6"/>
          <p:cNvSpPr/>
          <p:nvPr/>
        </p:nvSpPr>
        <p:spPr>
          <a:xfrm rot="10800000" flipH="1">
            <a:off x="4808739" y="1142954"/>
            <a:ext cx="936000" cy="540000"/>
          </a:xfrm>
          <a:custGeom>
            <a:avLst/>
            <a:gdLst/>
            <a:ahLst/>
            <a:cxnLst/>
            <a:rect l="l" t="t" r="r" b="b"/>
            <a:pathLst>
              <a:path w="2947839" h="1530349" extrusionOk="0">
                <a:moveTo>
                  <a:pt x="0" y="1530349"/>
                </a:moveTo>
                <a:lnTo>
                  <a:pt x="897978" y="0"/>
                </a:lnTo>
                <a:lnTo>
                  <a:pt x="2351067" y="0"/>
                </a:lnTo>
                <a:lnTo>
                  <a:pt x="2947839" y="1017029"/>
                </a:lnTo>
                <a:lnTo>
                  <a:pt x="2947839" y="1530349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" name="Google Shape;230;p6"/>
          <p:cNvGrpSpPr/>
          <p:nvPr/>
        </p:nvGrpSpPr>
        <p:grpSpPr>
          <a:xfrm rot="16200000" flipH="1">
            <a:off x="5294310" y="1249479"/>
            <a:ext cx="558941" cy="775197"/>
            <a:chOff x="5935219" y="2328864"/>
            <a:chExt cx="1599056" cy="2217738"/>
          </a:xfrm>
        </p:grpSpPr>
        <p:sp>
          <p:nvSpPr>
            <p:cNvPr id="37" name="Google Shape;231;p6"/>
            <p:cNvSpPr/>
            <p:nvPr/>
          </p:nvSpPr>
          <p:spPr>
            <a:xfrm rot="16200000">
              <a:off x="5625878" y="2638205"/>
              <a:ext cx="2217738" cy="1599056"/>
            </a:xfrm>
            <a:prstGeom prst="homePlate">
              <a:avLst>
                <a:gd name="adj" fmla="val 29986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32;p6"/>
            <p:cNvSpPr/>
            <p:nvPr/>
          </p:nvSpPr>
          <p:spPr>
            <a:xfrm rot="16200000">
              <a:off x="5761146" y="2735731"/>
              <a:ext cx="1947210" cy="1404000"/>
            </a:xfrm>
            <a:prstGeom prst="homePlate">
              <a:avLst>
                <a:gd name="adj" fmla="val 29986"/>
              </a:avLst>
            </a:prstGeom>
            <a:solidFill>
              <a:schemeClr val="tx2">
                <a:lumMod val="60000"/>
                <a:lumOff val="40000"/>
              </a:schemeClr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rPr>
                <a:t>1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9" name="Google Shape;233;p6"/>
          <p:cNvSpPr/>
          <p:nvPr/>
        </p:nvSpPr>
        <p:spPr>
          <a:xfrm rot="16200000" flipH="1">
            <a:off x="3250577" y="806695"/>
            <a:ext cx="540000" cy="334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34;p6"/>
          <p:cNvSpPr/>
          <p:nvPr/>
        </p:nvSpPr>
        <p:spPr>
          <a:xfrm rot="10800000" flipH="1">
            <a:off x="4808739" y="2210694"/>
            <a:ext cx="936000" cy="540000"/>
          </a:xfrm>
          <a:custGeom>
            <a:avLst/>
            <a:gdLst/>
            <a:ahLst/>
            <a:cxnLst/>
            <a:rect l="l" t="t" r="r" b="b"/>
            <a:pathLst>
              <a:path w="2947839" h="1530349" extrusionOk="0">
                <a:moveTo>
                  <a:pt x="0" y="1530349"/>
                </a:moveTo>
                <a:lnTo>
                  <a:pt x="897978" y="0"/>
                </a:lnTo>
                <a:lnTo>
                  <a:pt x="2351067" y="0"/>
                </a:lnTo>
                <a:lnTo>
                  <a:pt x="2947839" y="1017029"/>
                </a:lnTo>
                <a:lnTo>
                  <a:pt x="2947839" y="153034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" name="Google Shape;235;p6"/>
          <p:cNvGrpSpPr/>
          <p:nvPr/>
        </p:nvGrpSpPr>
        <p:grpSpPr>
          <a:xfrm rot="16200000" flipH="1">
            <a:off x="5294310" y="2317218"/>
            <a:ext cx="558940" cy="775197"/>
            <a:chOff x="5935220" y="2328863"/>
            <a:chExt cx="1599057" cy="2217737"/>
          </a:xfrm>
        </p:grpSpPr>
        <p:sp>
          <p:nvSpPr>
            <p:cNvPr id="42" name="Google Shape;236;p6"/>
            <p:cNvSpPr/>
            <p:nvPr/>
          </p:nvSpPr>
          <p:spPr>
            <a:xfrm rot="-5400000">
              <a:off x="5625880" y="2638203"/>
              <a:ext cx="2217737" cy="1599057"/>
            </a:xfrm>
            <a:prstGeom prst="homePlate">
              <a:avLst>
                <a:gd name="adj" fmla="val 29986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37;p6"/>
            <p:cNvSpPr/>
            <p:nvPr/>
          </p:nvSpPr>
          <p:spPr>
            <a:xfrm rot="-5400000">
              <a:off x="5761144" y="2735731"/>
              <a:ext cx="1947209" cy="1404000"/>
            </a:xfrm>
            <a:prstGeom prst="homePlate">
              <a:avLst>
                <a:gd name="adj" fmla="val 29986"/>
              </a:avLst>
            </a:prstGeom>
            <a:solidFill>
              <a:schemeClr val="accent3">
                <a:lumMod val="75000"/>
              </a:schemeClr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rPr>
                <a:t>2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4" name="Google Shape;238;p6"/>
          <p:cNvSpPr/>
          <p:nvPr/>
        </p:nvSpPr>
        <p:spPr>
          <a:xfrm rot="16200000" flipH="1">
            <a:off x="3250577" y="1874434"/>
            <a:ext cx="540000" cy="334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239;p6"/>
          <p:cNvSpPr/>
          <p:nvPr/>
        </p:nvSpPr>
        <p:spPr>
          <a:xfrm rot="10800000" flipH="1">
            <a:off x="4808739" y="3278434"/>
            <a:ext cx="936000" cy="540000"/>
          </a:xfrm>
          <a:custGeom>
            <a:avLst/>
            <a:gdLst/>
            <a:ahLst/>
            <a:cxnLst/>
            <a:rect l="l" t="t" r="r" b="b"/>
            <a:pathLst>
              <a:path w="2947839" h="1530349" extrusionOk="0">
                <a:moveTo>
                  <a:pt x="0" y="1530349"/>
                </a:moveTo>
                <a:lnTo>
                  <a:pt x="897978" y="0"/>
                </a:lnTo>
                <a:lnTo>
                  <a:pt x="2351067" y="0"/>
                </a:lnTo>
                <a:lnTo>
                  <a:pt x="2947839" y="1017029"/>
                </a:lnTo>
                <a:lnTo>
                  <a:pt x="2947839" y="1530349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6" name="Google Shape;240;p6"/>
          <p:cNvGrpSpPr/>
          <p:nvPr/>
        </p:nvGrpSpPr>
        <p:grpSpPr>
          <a:xfrm rot="16200000" flipH="1">
            <a:off x="5294310" y="3384958"/>
            <a:ext cx="558940" cy="775197"/>
            <a:chOff x="5935220" y="2328863"/>
            <a:chExt cx="1599057" cy="2217737"/>
          </a:xfrm>
          <a:solidFill>
            <a:schemeClr val="bg1">
              <a:lumMod val="50000"/>
            </a:schemeClr>
          </a:solidFill>
        </p:grpSpPr>
        <p:sp>
          <p:nvSpPr>
            <p:cNvPr id="47" name="Google Shape;241;p6"/>
            <p:cNvSpPr/>
            <p:nvPr/>
          </p:nvSpPr>
          <p:spPr>
            <a:xfrm rot="-5400000">
              <a:off x="5625880" y="2638203"/>
              <a:ext cx="2217737" cy="1599057"/>
            </a:xfrm>
            <a:prstGeom prst="homePlate">
              <a:avLst>
                <a:gd name="adj" fmla="val 29986"/>
              </a:avLst>
            </a:prstGeom>
            <a:grpFill/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242;p6"/>
            <p:cNvSpPr/>
            <p:nvPr/>
          </p:nvSpPr>
          <p:spPr>
            <a:xfrm rot="-5400000">
              <a:off x="5761144" y="2735731"/>
              <a:ext cx="1947209" cy="1404000"/>
            </a:xfrm>
            <a:prstGeom prst="homePlate">
              <a:avLst>
                <a:gd name="adj" fmla="val 29986"/>
              </a:avLst>
            </a:prstGeom>
            <a:grp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rPr>
                <a:t>3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9" name="Google Shape;243;p6"/>
          <p:cNvSpPr/>
          <p:nvPr/>
        </p:nvSpPr>
        <p:spPr>
          <a:xfrm rot="16200000" flipH="1">
            <a:off x="3250577" y="2942174"/>
            <a:ext cx="540000" cy="334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244;p6"/>
          <p:cNvSpPr/>
          <p:nvPr/>
        </p:nvSpPr>
        <p:spPr>
          <a:xfrm rot="10800000" flipH="1">
            <a:off x="4808739" y="4346174"/>
            <a:ext cx="936000" cy="540000"/>
          </a:xfrm>
          <a:custGeom>
            <a:avLst/>
            <a:gdLst/>
            <a:ahLst/>
            <a:cxnLst/>
            <a:rect l="l" t="t" r="r" b="b"/>
            <a:pathLst>
              <a:path w="2947839" h="1530349" extrusionOk="0">
                <a:moveTo>
                  <a:pt x="0" y="1530349"/>
                </a:moveTo>
                <a:lnTo>
                  <a:pt x="897978" y="0"/>
                </a:lnTo>
                <a:lnTo>
                  <a:pt x="2351067" y="0"/>
                </a:lnTo>
                <a:lnTo>
                  <a:pt x="2947839" y="1017029"/>
                </a:lnTo>
                <a:lnTo>
                  <a:pt x="2947839" y="1530349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1" name="Google Shape;245;p6"/>
          <p:cNvGrpSpPr/>
          <p:nvPr/>
        </p:nvGrpSpPr>
        <p:grpSpPr>
          <a:xfrm rot="16200000" flipH="1">
            <a:off x="5294310" y="4452698"/>
            <a:ext cx="558940" cy="775197"/>
            <a:chOff x="5935220" y="2328863"/>
            <a:chExt cx="1599057" cy="2217737"/>
          </a:xfrm>
          <a:solidFill>
            <a:schemeClr val="accent6">
              <a:lumMod val="75000"/>
            </a:schemeClr>
          </a:solidFill>
        </p:grpSpPr>
        <p:sp>
          <p:nvSpPr>
            <p:cNvPr id="52" name="Google Shape;246;p6"/>
            <p:cNvSpPr/>
            <p:nvPr/>
          </p:nvSpPr>
          <p:spPr>
            <a:xfrm rot="-5400000">
              <a:off x="5625880" y="2638203"/>
              <a:ext cx="2217737" cy="1599057"/>
            </a:xfrm>
            <a:prstGeom prst="homePlate">
              <a:avLst>
                <a:gd name="adj" fmla="val 29986"/>
              </a:avLst>
            </a:prstGeom>
            <a:grpFill/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247;p6"/>
            <p:cNvSpPr/>
            <p:nvPr/>
          </p:nvSpPr>
          <p:spPr>
            <a:xfrm rot="-5400000">
              <a:off x="5761144" y="2735731"/>
              <a:ext cx="1947209" cy="1404000"/>
            </a:xfrm>
            <a:prstGeom prst="homePlate">
              <a:avLst>
                <a:gd name="adj" fmla="val 29986"/>
              </a:avLst>
            </a:prstGeom>
            <a:grp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rPr>
                <a:t>4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4" name="Google Shape;248;p6"/>
          <p:cNvSpPr/>
          <p:nvPr/>
        </p:nvSpPr>
        <p:spPr>
          <a:xfrm rot="16200000" flipH="1">
            <a:off x="3250578" y="4006185"/>
            <a:ext cx="540000" cy="334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249;p6"/>
          <p:cNvSpPr/>
          <p:nvPr/>
        </p:nvSpPr>
        <p:spPr>
          <a:xfrm rot="10800000" flipH="1">
            <a:off x="4808739" y="5410185"/>
            <a:ext cx="936000" cy="540000"/>
          </a:xfrm>
          <a:custGeom>
            <a:avLst/>
            <a:gdLst/>
            <a:ahLst/>
            <a:cxnLst/>
            <a:rect l="l" t="t" r="r" b="b"/>
            <a:pathLst>
              <a:path w="2947839" h="1530349" extrusionOk="0">
                <a:moveTo>
                  <a:pt x="0" y="1530349"/>
                </a:moveTo>
                <a:lnTo>
                  <a:pt x="897978" y="0"/>
                </a:lnTo>
                <a:lnTo>
                  <a:pt x="2351067" y="0"/>
                </a:lnTo>
                <a:lnTo>
                  <a:pt x="2947839" y="1017029"/>
                </a:lnTo>
                <a:lnTo>
                  <a:pt x="2947839" y="153034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6" name="Google Shape;250;p6"/>
          <p:cNvGrpSpPr/>
          <p:nvPr/>
        </p:nvGrpSpPr>
        <p:grpSpPr>
          <a:xfrm rot="16200000" flipH="1">
            <a:off x="5294310" y="5520441"/>
            <a:ext cx="558941" cy="775197"/>
            <a:chOff x="5935220" y="2328863"/>
            <a:chExt cx="1599057" cy="2217737"/>
          </a:xfrm>
          <a:solidFill>
            <a:schemeClr val="accent2">
              <a:lumMod val="75000"/>
            </a:schemeClr>
          </a:solidFill>
        </p:grpSpPr>
        <p:sp>
          <p:nvSpPr>
            <p:cNvPr id="57" name="Google Shape;251;p6"/>
            <p:cNvSpPr/>
            <p:nvPr/>
          </p:nvSpPr>
          <p:spPr>
            <a:xfrm rot="-5400000">
              <a:off x="5625880" y="2638203"/>
              <a:ext cx="2217737" cy="1599057"/>
            </a:xfrm>
            <a:prstGeom prst="homePlate">
              <a:avLst>
                <a:gd name="adj" fmla="val 29986"/>
              </a:avLst>
            </a:prstGeom>
            <a:grpFill/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252;p6"/>
            <p:cNvSpPr/>
            <p:nvPr/>
          </p:nvSpPr>
          <p:spPr>
            <a:xfrm rot="-5400000">
              <a:off x="5761144" y="2735731"/>
              <a:ext cx="1947209" cy="1404000"/>
            </a:xfrm>
            <a:prstGeom prst="homePlate">
              <a:avLst>
                <a:gd name="adj" fmla="val 29986"/>
              </a:avLst>
            </a:prstGeom>
            <a:grp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rPr>
                <a:t>5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9" name="Google Shape;253;p6"/>
          <p:cNvSpPr/>
          <p:nvPr/>
        </p:nvSpPr>
        <p:spPr>
          <a:xfrm rot="10800000">
            <a:off x="6330707" y="1142955"/>
            <a:ext cx="936000" cy="540000"/>
          </a:xfrm>
          <a:custGeom>
            <a:avLst/>
            <a:gdLst/>
            <a:ahLst/>
            <a:cxnLst/>
            <a:rect l="l" t="t" r="r" b="b"/>
            <a:pathLst>
              <a:path w="2947839" h="1530349" extrusionOk="0">
                <a:moveTo>
                  <a:pt x="0" y="1530349"/>
                </a:moveTo>
                <a:lnTo>
                  <a:pt x="897978" y="0"/>
                </a:lnTo>
                <a:lnTo>
                  <a:pt x="2351067" y="0"/>
                </a:lnTo>
                <a:lnTo>
                  <a:pt x="2947839" y="1017029"/>
                </a:lnTo>
                <a:lnTo>
                  <a:pt x="2947839" y="1530349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0" name="Google Shape;254;p6"/>
          <p:cNvGrpSpPr/>
          <p:nvPr/>
        </p:nvGrpSpPr>
        <p:grpSpPr>
          <a:xfrm rot="5400000">
            <a:off x="6225893" y="1249479"/>
            <a:ext cx="558941" cy="775197"/>
            <a:chOff x="5935220" y="2328863"/>
            <a:chExt cx="1599057" cy="2217737"/>
          </a:xfrm>
        </p:grpSpPr>
        <p:sp>
          <p:nvSpPr>
            <p:cNvPr id="61" name="Google Shape;255;p6"/>
            <p:cNvSpPr/>
            <p:nvPr/>
          </p:nvSpPr>
          <p:spPr>
            <a:xfrm rot="-5400000">
              <a:off x="5625880" y="2638203"/>
              <a:ext cx="2217737" cy="1599057"/>
            </a:xfrm>
            <a:prstGeom prst="homePlate">
              <a:avLst>
                <a:gd name="adj" fmla="val 29986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256;p6"/>
            <p:cNvSpPr/>
            <p:nvPr/>
          </p:nvSpPr>
          <p:spPr>
            <a:xfrm rot="16200000">
              <a:off x="5761145" y="2735730"/>
              <a:ext cx="1947211" cy="1404000"/>
            </a:xfrm>
            <a:prstGeom prst="homePlate">
              <a:avLst>
                <a:gd name="adj" fmla="val 29986"/>
              </a:avLst>
            </a:prstGeom>
            <a:solidFill>
              <a:schemeClr val="tx2">
                <a:lumMod val="60000"/>
                <a:lumOff val="40000"/>
              </a:schemeClr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rPr>
                <a:t>6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3" name="Google Shape;257;p6"/>
          <p:cNvSpPr/>
          <p:nvPr/>
        </p:nvSpPr>
        <p:spPr>
          <a:xfrm rot="5400000">
            <a:off x="8349191" y="754463"/>
            <a:ext cx="540000" cy="345246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258;p6"/>
          <p:cNvSpPr/>
          <p:nvPr/>
        </p:nvSpPr>
        <p:spPr>
          <a:xfrm rot="10800000">
            <a:off x="6330707" y="2210694"/>
            <a:ext cx="936000" cy="540000"/>
          </a:xfrm>
          <a:custGeom>
            <a:avLst/>
            <a:gdLst/>
            <a:ahLst/>
            <a:cxnLst/>
            <a:rect l="l" t="t" r="r" b="b"/>
            <a:pathLst>
              <a:path w="2947839" h="1530349" extrusionOk="0">
                <a:moveTo>
                  <a:pt x="0" y="1530349"/>
                </a:moveTo>
                <a:lnTo>
                  <a:pt x="897978" y="0"/>
                </a:lnTo>
                <a:lnTo>
                  <a:pt x="2351067" y="0"/>
                </a:lnTo>
                <a:lnTo>
                  <a:pt x="2947839" y="1017029"/>
                </a:lnTo>
                <a:lnTo>
                  <a:pt x="2947839" y="153034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5" name="Google Shape;259;p6"/>
          <p:cNvGrpSpPr/>
          <p:nvPr/>
        </p:nvGrpSpPr>
        <p:grpSpPr>
          <a:xfrm rot="5400000">
            <a:off x="6225894" y="2317218"/>
            <a:ext cx="558940" cy="775197"/>
            <a:chOff x="5935221" y="2328862"/>
            <a:chExt cx="1599057" cy="2217737"/>
          </a:xfrm>
        </p:grpSpPr>
        <p:sp>
          <p:nvSpPr>
            <p:cNvPr id="66" name="Google Shape;260;p6"/>
            <p:cNvSpPr/>
            <p:nvPr/>
          </p:nvSpPr>
          <p:spPr>
            <a:xfrm rot="-5400000">
              <a:off x="5625880" y="2638203"/>
              <a:ext cx="2217737" cy="1599057"/>
            </a:xfrm>
            <a:prstGeom prst="homePlate">
              <a:avLst>
                <a:gd name="adj" fmla="val 29986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261;p6"/>
            <p:cNvSpPr/>
            <p:nvPr/>
          </p:nvSpPr>
          <p:spPr>
            <a:xfrm rot="16200000">
              <a:off x="5761142" y="2735733"/>
              <a:ext cx="1947211" cy="1403999"/>
            </a:xfrm>
            <a:prstGeom prst="homePlate">
              <a:avLst>
                <a:gd name="adj" fmla="val 29986"/>
              </a:avLst>
            </a:prstGeom>
            <a:solidFill>
              <a:schemeClr val="accent3">
                <a:lumMod val="75000"/>
              </a:schemeClr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prstClr val="white"/>
                  </a:solidFill>
                  <a:cs typeface="Calibri"/>
                  <a:sym typeface="Calibri"/>
                </a:rPr>
                <a:t>7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8" name="Google Shape;262;p6"/>
          <p:cNvSpPr/>
          <p:nvPr/>
        </p:nvSpPr>
        <p:spPr>
          <a:xfrm rot="5400000">
            <a:off x="8349192" y="1822203"/>
            <a:ext cx="540000" cy="34524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263;p6"/>
          <p:cNvSpPr/>
          <p:nvPr/>
        </p:nvSpPr>
        <p:spPr>
          <a:xfrm rot="10800000">
            <a:off x="6330707" y="3278434"/>
            <a:ext cx="936000" cy="540000"/>
          </a:xfrm>
          <a:custGeom>
            <a:avLst/>
            <a:gdLst/>
            <a:ahLst/>
            <a:cxnLst/>
            <a:rect l="l" t="t" r="r" b="b"/>
            <a:pathLst>
              <a:path w="2947839" h="1530349" extrusionOk="0">
                <a:moveTo>
                  <a:pt x="0" y="1530349"/>
                </a:moveTo>
                <a:lnTo>
                  <a:pt x="897978" y="0"/>
                </a:lnTo>
                <a:lnTo>
                  <a:pt x="2351067" y="0"/>
                </a:lnTo>
                <a:lnTo>
                  <a:pt x="2947839" y="1017029"/>
                </a:lnTo>
                <a:lnTo>
                  <a:pt x="2947839" y="1530349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0" name="Google Shape;264;p6"/>
          <p:cNvGrpSpPr/>
          <p:nvPr/>
        </p:nvGrpSpPr>
        <p:grpSpPr>
          <a:xfrm rot="5400000">
            <a:off x="6225894" y="3384958"/>
            <a:ext cx="558940" cy="775197"/>
            <a:chOff x="5935220" y="2328863"/>
            <a:chExt cx="1599057" cy="2217737"/>
          </a:xfrm>
          <a:solidFill>
            <a:schemeClr val="bg1">
              <a:lumMod val="50000"/>
            </a:schemeClr>
          </a:solidFill>
        </p:grpSpPr>
        <p:sp>
          <p:nvSpPr>
            <p:cNvPr id="71" name="Google Shape;265;p6"/>
            <p:cNvSpPr/>
            <p:nvPr/>
          </p:nvSpPr>
          <p:spPr>
            <a:xfrm rot="-5400000">
              <a:off x="5625880" y="2638203"/>
              <a:ext cx="2217737" cy="1599057"/>
            </a:xfrm>
            <a:prstGeom prst="homePlate">
              <a:avLst>
                <a:gd name="adj" fmla="val 29986"/>
              </a:avLst>
            </a:prstGeom>
            <a:grpFill/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66;p6"/>
            <p:cNvSpPr/>
            <p:nvPr/>
          </p:nvSpPr>
          <p:spPr>
            <a:xfrm rot="-5400000">
              <a:off x="5761144" y="2735731"/>
              <a:ext cx="1947209" cy="1404000"/>
            </a:xfrm>
            <a:prstGeom prst="homePlate">
              <a:avLst>
                <a:gd name="adj" fmla="val 29986"/>
              </a:avLst>
            </a:prstGeom>
            <a:grp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rPr>
                <a:t>8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3" name="Google Shape;267;p6"/>
          <p:cNvSpPr/>
          <p:nvPr/>
        </p:nvSpPr>
        <p:spPr>
          <a:xfrm rot="5400000">
            <a:off x="8349192" y="2889943"/>
            <a:ext cx="540000" cy="345246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268;p6"/>
          <p:cNvSpPr/>
          <p:nvPr/>
        </p:nvSpPr>
        <p:spPr>
          <a:xfrm rot="10800000">
            <a:off x="6330707" y="4346174"/>
            <a:ext cx="936000" cy="540000"/>
          </a:xfrm>
          <a:custGeom>
            <a:avLst/>
            <a:gdLst/>
            <a:ahLst/>
            <a:cxnLst/>
            <a:rect l="l" t="t" r="r" b="b"/>
            <a:pathLst>
              <a:path w="2947839" h="1530349" extrusionOk="0">
                <a:moveTo>
                  <a:pt x="0" y="1530349"/>
                </a:moveTo>
                <a:lnTo>
                  <a:pt x="897978" y="0"/>
                </a:lnTo>
                <a:lnTo>
                  <a:pt x="2351067" y="0"/>
                </a:lnTo>
                <a:lnTo>
                  <a:pt x="2947839" y="1017029"/>
                </a:lnTo>
                <a:lnTo>
                  <a:pt x="2947839" y="1530349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5" name="Google Shape;269;p6"/>
          <p:cNvGrpSpPr/>
          <p:nvPr/>
        </p:nvGrpSpPr>
        <p:grpSpPr>
          <a:xfrm rot="5400000">
            <a:off x="6225894" y="4452698"/>
            <a:ext cx="558940" cy="775197"/>
            <a:chOff x="5935220" y="2328863"/>
            <a:chExt cx="1599057" cy="2217737"/>
          </a:xfrm>
          <a:solidFill>
            <a:schemeClr val="accent6">
              <a:lumMod val="75000"/>
            </a:schemeClr>
          </a:solidFill>
        </p:grpSpPr>
        <p:sp>
          <p:nvSpPr>
            <p:cNvPr id="76" name="Google Shape;270;p6"/>
            <p:cNvSpPr/>
            <p:nvPr/>
          </p:nvSpPr>
          <p:spPr>
            <a:xfrm rot="-5400000">
              <a:off x="5625880" y="2638203"/>
              <a:ext cx="2217737" cy="1599057"/>
            </a:xfrm>
            <a:prstGeom prst="homePlate">
              <a:avLst>
                <a:gd name="adj" fmla="val 29986"/>
              </a:avLst>
            </a:prstGeom>
            <a:grpFill/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271;p6"/>
            <p:cNvSpPr/>
            <p:nvPr/>
          </p:nvSpPr>
          <p:spPr>
            <a:xfrm rot="-5400000">
              <a:off x="5761144" y="2735731"/>
              <a:ext cx="1947209" cy="1404000"/>
            </a:xfrm>
            <a:prstGeom prst="homePlate">
              <a:avLst>
                <a:gd name="adj" fmla="val 29986"/>
              </a:avLst>
            </a:prstGeom>
            <a:grp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rPr>
                <a:t>9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8" name="Google Shape;272;p6"/>
          <p:cNvSpPr/>
          <p:nvPr/>
        </p:nvSpPr>
        <p:spPr>
          <a:xfrm rot="5400000">
            <a:off x="8349190" y="3953954"/>
            <a:ext cx="540000" cy="3452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273;p6"/>
          <p:cNvSpPr/>
          <p:nvPr/>
        </p:nvSpPr>
        <p:spPr>
          <a:xfrm rot="10800000">
            <a:off x="6330707" y="5410185"/>
            <a:ext cx="936000" cy="540000"/>
          </a:xfrm>
          <a:custGeom>
            <a:avLst/>
            <a:gdLst/>
            <a:ahLst/>
            <a:cxnLst/>
            <a:rect l="l" t="t" r="r" b="b"/>
            <a:pathLst>
              <a:path w="2947839" h="1530349" extrusionOk="0">
                <a:moveTo>
                  <a:pt x="0" y="1530349"/>
                </a:moveTo>
                <a:lnTo>
                  <a:pt x="897978" y="0"/>
                </a:lnTo>
                <a:lnTo>
                  <a:pt x="2351067" y="0"/>
                </a:lnTo>
                <a:lnTo>
                  <a:pt x="2947839" y="1017029"/>
                </a:lnTo>
                <a:lnTo>
                  <a:pt x="2947839" y="153034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0" name="Google Shape;274;p6"/>
          <p:cNvGrpSpPr/>
          <p:nvPr/>
        </p:nvGrpSpPr>
        <p:grpSpPr>
          <a:xfrm rot="5400000">
            <a:off x="6225893" y="5520441"/>
            <a:ext cx="558941" cy="775197"/>
            <a:chOff x="5935220" y="2328863"/>
            <a:chExt cx="1599057" cy="2217737"/>
          </a:xfrm>
          <a:solidFill>
            <a:schemeClr val="accent2">
              <a:lumMod val="75000"/>
            </a:schemeClr>
          </a:solidFill>
        </p:grpSpPr>
        <p:sp>
          <p:nvSpPr>
            <p:cNvPr id="81" name="Google Shape;275;p6"/>
            <p:cNvSpPr/>
            <p:nvPr/>
          </p:nvSpPr>
          <p:spPr>
            <a:xfrm rot="-5400000">
              <a:off x="5625880" y="2638203"/>
              <a:ext cx="2217737" cy="1599057"/>
            </a:xfrm>
            <a:prstGeom prst="homePlate">
              <a:avLst>
                <a:gd name="adj" fmla="val 29986"/>
              </a:avLst>
            </a:prstGeom>
            <a:grpFill/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276;p6"/>
            <p:cNvSpPr/>
            <p:nvPr/>
          </p:nvSpPr>
          <p:spPr>
            <a:xfrm rot="-5400000">
              <a:off x="5761144" y="2735731"/>
              <a:ext cx="1947209" cy="1404000"/>
            </a:xfrm>
            <a:prstGeom prst="homePlate">
              <a:avLst>
                <a:gd name="adj" fmla="val 29986"/>
              </a:avLst>
            </a:prstGeom>
            <a:grp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rPr>
                <a:t>10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3" name="Google Shape;277;p6"/>
          <p:cNvSpPr/>
          <p:nvPr/>
        </p:nvSpPr>
        <p:spPr>
          <a:xfrm>
            <a:off x="7035150" y="5510908"/>
            <a:ext cx="340366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Calibri" pitchFamily="34" charset="0"/>
              </a:rPr>
              <a:t>Reduce audit costs (long term)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Calibri" pitchFamily="34" charset="0"/>
            </a:endParaRPr>
          </a:p>
        </p:txBody>
      </p:sp>
      <p:sp>
        <p:nvSpPr>
          <p:cNvPr id="84" name="Google Shape;278;p6"/>
          <p:cNvSpPr/>
          <p:nvPr/>
        </p:nvSpPr>
        <p:spPr>
          <a:xfrm>
            <a:off x="2107467" y="2311417"/>
            <a:ext cx="259689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Calibri" pitchFamily="34" charset="0"/>
              </a:rPr>
              <a:t>Focus</a:t>
            </a:r>
            <a:r>
              <a:rPr kumimoji="0" lang="en-IN" sz="1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Calibri" pitchFamily="34" charset="0"/>
              </a:rPr>
              <a:t> on what matters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Calibri" pitchFamily="34" charset="0"/>
            </a:endParaRPr>
          </a:p>
        </p:txBody>
      </p:sp>
      <p:sp>
        <p:nvSpPr>
          <p:cNvPr id="85" name="Google Shape;279;p6"/>
          <p:cNvSpPr/>
          <p:nvPr/>
        </p:nvSpPr>
        <p:spPr>
          <a:xfrm>
            <a:off x="1981200" y="3379157"/>
            <a:ext cx="272316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Calibri" pitchFamily="34" charset="0"/>
              </a:rPr>
              <a:t>Identification of new risks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Calibri" pitchFamily="34" charset="0"/>
            </a:endParaRPr>
          </a:p>
        </p:txBody>
      </p:sp>
      <p:sp>
        <p:nvSpPr>
          <p:cNvPr id="86" name="Google Shape;280;p6"/>
          <p:cNvSpPr/>
          <p:nvPr/>
        </p:nvSpPr>
        <p:spPr>
          <a:xfrm>
            <a:off x="1682567" y="4446897"/>
            <a:ext cx="349599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Calibri" pitchFamily="34" charset="0"/>
              </a:rPr>
              <a:t>Improve audit delivery timelines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Calibri" pitchFamily="34" charset="0"/>
            </a:endParaRPr>
          </a:p>
        </p:txBody>
      </p:sp>
      <p:sp>
        <p:nvSpPr>
          <p:cNvPr id="87" name="Google Shape;281;p6"/>
          <p:cNvSpPr/>
          <p:nvPr/>
        </p:nvSpPr>
        <p:spPr>
          <a:xfrm>
            <a:off x="1913467" y="5510908"/>
            <a:ext cx="2790895" cy="33851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Calibri" pitchFamily="34" charset="0"/>
              </a:rPr>
              <a:t>Improve service delivery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Calibri" pitchFamily="34" charset="0"/>
            </a:endParaRPr>
          </a:p>
        </p:txBody>
      </p:sp>
      <p:sp>
        <p:nvSpPr>
          <p:cNvPr id="88" name="Google Shape;282;p6"/>
          <p:cNvSpPr/>
          <p:nvPr/>
        </p:nvSpPr>
        <p:spPr>
          <a:xfrm>
            <a:off x="2497475" y="1243677"/>
            <a:ext cx="220688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Calibri" pitchFamily="34" charset="0"/>
              </a:rPr>
              <a:t>Increase Efficiencies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Calibri" pitchFamily="34" charset="0"/>
            </a:endParaRPr>
          </a:p>
        </p:txBody>
      </p:sp>
      <p:sp>
        <p:nvSpPr>
          <p:cNvPr id="89" name="Google Shape;283;p6"/>
          <p:cNvSpPr/>
          <p:nvPr/>
        </p:nvSpPr>
        <p:spPr>
          <a:xfrm>
            <a:off x="6779929" y="1274934"/>
            <a:ext cx="363380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Calibri" pitchFamily="34" charset="0"/>
              </a:rPr>
              <a:t>Reduce manual /</a:t>
            </a:r>
            <a:r>
              <a:rPr kumimoji="0" lang="en-IN" sz="1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Calibri" pitchFamily="34" charset="0"/>
              </a:rPr>
              <a:t> timely processes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Calibri" pitchFamily="34" charset="0"/>
            </a:endParaRPr>
          </a:p>
        </p:txBody>
      </p:sp>
      <p:sp>
        <p:nvSpPr>
          <p:cNvPr id="90" name="Google Shape;284;p6"/>
          <p:cNvSpPr/>
          <p:nvPr/>
        </p:nvSpPr>
        <p:spPr>
          <a:xfrm>
            <a:off x="7273865" y="2311417"/>
            <a:ext cx="321315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Calibri" pitchFamily="34" charset="0"/>
              </a:rPr>
              <a:t>Become an agile workforce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Calibri" pitchFamily="34" charset="0"/>
            </a:endParaRPr>
          </a:p>
        </p:txBody>
      </p:sp>
      <p:sp>
        <p:nvSpPr>
          <p:cNvPr id="91" name="Google Shape;285;p6"/>
          <p:cNvSpPr/>
          <p:nvPr/>
        </p:nvSpPr>
        <p:spPr>
          <a:xfrm>
            <a:off x="7273866" y="3379157"/>
            <a:ext cx="278668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Calibri" pitchFamily="34" charset="0"/>
              </a:rPr>
              <a:t>Lead the auditors of future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Calibri" pitchFamily="34" charset="0"/>
            </a:endParaRPr>
          </a:p>
        </p:txBody>
      </p:sp>
      <p:sp>
        <p:nvSpPr>
          <p:cNvPr id="92" name="Google Shape;286;p6"/>
          <p:cNvSpPr/>
          <p:nvPr/>
        </p:nvSpPr>
        <p:spPr>
          <a:xfrm>
            <a:off x="7273866" y="4446897"/>
            <a:ext cx="271253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Calibri" pitchFamily="34" charset="0"/>
              </a:rPr>
              <a:t>Enhance what we do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Calibri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637449" y="480897"/>
            <a:ext cx="1087135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lnSpc>
                <a:spcPct val="9000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3B79"/>
                </a:solidFill>
                <a:latin typeface="Century Gothic" panose="020F0302020204030204"/>
              </a:rPr>
              <a:t>OBJECTIVES OF ISA’s DIGITALISATION STRATEGY</a:t>
            </a:r>
            <a:endParaRPr lang="en-ZA" sz="2400" b="1" dirty="0">
              <a:solidFill>
                <a:srgbClr val="003B79"/>
              </a:solidFill>
              <a:latin typeface="Century Gothic" panose="020F030202020403020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A05D-7D62-8D4D-AF9C-3DD3316D51C7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33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39" grpId="0" animBg="1"/>
      <p:bldP spid="44" grpId="0" animBg="1"/>
      <p:bldP spid="49" grpId="0" animBg="1"/>
      <p:bldP spid="54" grpId="0" animBg="1"/>
      <p:bldP spid="68" grpId="0" animBg="1"/>
      <p:bldP spid="73" grpId="0" animBg="1"/>
      <p:bldP spid="78" grpId="0" animBg="1"/>
      <p:bldP spid="9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632872594"/>
              </p:ext>
            </p:extLst>
          </p:nvPr>
        </p:nvGraphicFramePr>
        <p:xfrm>
          <a:off x="808191" y="1196530"/>
          <a:ext cx="10842526" cy="4940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03141" y="412176"/>
            <a:ext cx="7215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400" b="1" dirty="0">
                <a:solidFill>
                  <a:srgbClr val="003B79"/>
                </a:solidFill>
                <a:latin typeface="Century Gothic" panose="020F0302020204030204"/>
              </a:rPr>
              <a:t>DIGITAL INITITATIVES</a:t>
            </a:r>
            <a:endParaRPr lang="en-ZA" sz="2400" b="1" dirty="0">
              <a:solidFill>
                <a:srgbClr val="003B79"/>
              </a:solidFill>
              <a:latin typeface="Century Gothic" panose="020F0302020204030204"/>
            </a:endParaRPr>
          </a:p>
        </p:txBody>
      </p:sp>
      <p:sp>
        <p:nvSpPr>
          <p:cNvPr id="7" name="Oval 6"/>
          <p:cNvSpPr/>
          <p:nvPr/>
        </p:nvSpPr>
        <p:spPr>
          <a:xfrm>
            <a:off x="621423" y="2002536"/>
            <a:ext cx="2130921" cy="10058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Oval 7"/>
          <p:cNvSpPr/>
          <p:nvPr/>
        </p:nvSpPr>
        <p:spPr>
          <a:xfrm>
            <a:off x="6406527" y="2002536"/>
            <a:ext cx="2130921" cy="10058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788152" y="2505456"/>
            <a:ext cx="633440" cy="6309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A05D-7D62-8D4D-AF9C-3DD3316D51C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68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trategy 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-22 AGSA Q3 assessment slides" id="{7D36DA3F-A1CC-4C2B-A187-4417777C1C9F}" vid="{02728E24-4238-4BB9-8961-60547BC652C1}"/>
    </a:ext>
  </a:extLst>
</a:theme>
</file>

<file path=ppt/theme/theme7.xml><?xml version="1.0" encoding="utf-8"?>
<a:theme xmlns:a="http://schemas.openxmlformats.org/drawingml/2006/main" name="1_Strategy 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-22 AGSA Q3 assessment slides" id="{7D36DA3F-A1CC-4C2B-A187-4417777C1C9F}" vid="{02728E24-4238-4BB9-8961-60547BC652C1}"/>
    </a:ext>
  </a:extLst>
</a:theme>
</file>

<file path=ppt/theme/theme8.xml><?xml version="1.0" encoding="utf-8"?>
<a:theme xmlns:a="http://schemas.openxmlformats.org/drawingml/2006/main" name="7_Office Theme">
  <a:themeElements>
    <a:clrScheme name="ThemeBMC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779B7"/>
      </a:accent1>
      <a:accent2>
        <a:srgbClr val="019ADD"/>
      </a:accent2>
      <a:accent3>
        <a:srgbClr val="6BC2ED"/>
      </a:accent3>
      <a:accent4>
        <a:srgbClr val="A7CCDF"/>
      </a:accent4>
      <a:accent5>
        <a:srgbClr val="595959"/>
      </a:accent5>
      <a:accent6>
        <a:srgbClr val="3F3F3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Strategy AGSA theme">
  <a:themeElements>
    <a:clrScheme name="AGSA">
      <a:dk1>
        <a:srgbClr val="3F3F3F"/>
      </a:dk1>
      <a:lt1>
        <a:srgbClr val="FFFFFF"/>
      </a:lt1>
      <a:dk2>
        <a:srgbClr val="172C54"/>
      </a:dk2>
      <a:lt2>
        <a:srgbClr val="F2F2F2"/>
      </a:lt2>
      <a:accent1>
        <a:srgbClr val="97857B"/>
      </a:accent1>
      <a:accent2>
        <a:srgbClr val="00A88E"/>
      </a:accent2>
      <a:accent3>
        <a:srgbClr val="DB424F"/>
      </a:accent3>
      <a:accent4>
        <a:srgbClr val="ABD693"/>
      </a:accent4>
      <a:accent5>
        <a:srgbClr val="5DA9DD"/>
      </a:accent5>
      <a:accent6>
        <a:srgbClr val="E2792B"/>
      </a:accent6>
      <a:hlink>
        <a:srgbClr val="880027"/>
      </a:hlink>
      <a:folHlink>
        <a:srgbClr val="FFC83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2021-22 AGSA Q1 assessment version 3" id="{E06A5E94-14F7-41AF-A371-50FEF278C456}" vid="{DDA87C7C-9B89-4FF5-B9E2-3050288D8E28}"/>
    </a:ext>
  </a:extLst>
</a:theme>
</file>

<file path=ppt/theme/themeOverride1.xml><?xml version="1.0" encoding="utf-8"?>
<a:themeOverride xmlns:a="http://schemas.openxmlformats.org/drawingml/2006/main">
  <a:clrScheme name="AGSA">
    <a:dk1>
      <a:srgbClr val="3F3F3F"/>
    </a:dk1>
    <a:lt1>
      <a:srgbClr val="FFFFFF"/>
    </a:lt1>
    <a:dk2>
      <a:srgbClr val="172C54"/>
    </a:dk2>
    <a:lt2>
      <a:srgbClr val="F2F2F2"/>
    </a:lt2>
    <a:accent1>
      <a:srgbClr val="97857B"/>
    </a:accent1>
    <a:accent2>
      <a:srgbClr val="00A88E"/>
    </a:accent2>
    <a:accent3>
      <a:srgbClr val="DB424F"/>
    </a:accent3>
    <a:accent4>
      <a:srgbClr val="ABD693"/>
    </a:accent4>
    <a:accent5>
      <a:srgbClr val="5DA9DD"/>
    </a:accent5>
    <a:accent6>
      <a:srgbClr val="E2792B"/>
    </a:accent6>
    <a:hlink>
      <a:srgbClr val="880027"/>
    </a:hlink>
    <a:folHlink>
      <a:srgbClr val="FFC83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ACBF8D8E106F4E87ABF5B72BD35681" ma:contentTypeVersion="16" ma:contentTypeDescription="Create a new document." ma:contentTypeScope="" ma:versionID="4a69a4d9721afdff3e8fb097fbf3412a">
  <xsd:schema xmlns:xsd="http://www.w3.org/2001/XMLSchema" xmlns:xs="http://www.w3.org/2001/XMLSchema" xmlns:p="http://schemas.microsoft.com/office/2006/metadata/properties" xmlns:ns1="http://schemas.microsoft.com/sharepoint/v3" xmlns:ns3="6f115ece-0ade-4e1e-8d12-ac2396b52811" xmlns:ns4="d9a81ee3-ad33-4fbb-a034-e9d9300aefe1" targetNamespace="http://schemas.microsoft.com/office/2006/metadata/properties" ma:root="true" ma:fieldsID="dd0fe6c7bfd29573a57d5ea585d7ee5a" ns1:_="" ns3:_="" ns4:_="">
    <xsd:import namespace="http://schemas.microsoft.com/sharepoint/v3"/>
    <xsd:import namespace="6f115ece-0ade-4e1e-8d12-ac2396b52811"/>
    <xsd:import namespace="d9a81ee3-ad33-4fbb-a034-e9d9300aefe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1:_ip_UnifiedCompliancePolicyProperties" minOccurs="0"/>
                <xsd:element ref="ns1:_ip_UnifiedCompliancePolicyUIAc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115ece-0ade-4e1e-8d12-ac2396b528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a81ee3-ad33-4fbb-a034-e9d9300aefe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B20B8F7-785C-49CC-B829-B4EE189FFE07}">
  <ds:schemaRefs>
    <ds:schemaRef ds:uri="http://www.w3.org/XML/1998/namespace"/>
    <ds:schemaRef ds:uri="http://purl.org/dc/terms/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d9a81ee3-ad33-4fbb-a034-e9d9300aefe1"/>
    <ds:schemaRef ds:uri="http://schemas.microsoft.com/office/2006/documentManagement/types"/>
    <ds:schemaRef ds:uri="6f115ece-0ade-4e1e-8d12-ac2396b52811"/>
    <ds:schemaRef ds:uri="http://schemas.microsoft.com/sharepoint/v3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CE05162A-8F48-49A4-B81A-D3365D04BFF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4C9F219-116C-4E20-AB66-625B3C7039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f115ece-0ade-4e1e-8d12-ac2396b52811"/>
    <ds:schemaRef ds:uri="d9a81ee3-ad33-4fbb-a034-e9d9300aef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97713</TotalTime>
  <Words>1319</Words>
  <Application>Microsoft Office PowerPoint</Application>
  <PresentationFormat>Widescreen</PresentationFormat>
  <Paragraphs>286</Paragraphs>
  <Slides>26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Arial</vt:lpstr>
      <vt:lpstr>Calibri</vt:lpstr>
      <vt:lpstr>Calibri Light</vt:lpstr>
      <vt:lpstr>Century Gothic</vt:lpstr>
      <vt:lpstr>Function</vt:lpstr>
      <vt:lpstr>Poppins</vt:lpstr>
      <vt:lpstr>Times New Roman</vt:lpstr>
      <vt:lpstr>Trebuchet MS</vt:lpstr>
      <vt:lpstr>3_Custom Design</vt:lpstr>
      <vt:lpstr>1_Custom Design</vt:lpstr>
      <vt:lpstr>2_Custom Design</vt:lpstr>
      <vt:lpstr>4_Custom Design</vt:lpstr>
      <vt:lpstr>Office Theme</vt:lpstr>
      <vt:lpstr>Strategy cover</vt:lpstr>
      <vt:lpstr>1_Strategy cover</vt:lpstr>
      <vt:lpstr>7_Office Theme</vt:lpstr>
      <vt:lpstr>Strategy AGSA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LeadCo - June 2022</dc:title>
  <dc:creator>Product of Strategy</dc:creator>
  <cp:lastModifiedBy>Phila Ndarana (CTO)</cp:lastModifiedBy>
  <cp:revision>1274</cp:revision>
  <cp:lastPrinted>2019-08-22T06:38:56Z</cp:lastPrinted>
  <dcterms:created xsi:type="dcterms:W3CDTF">2019-08-14T13:28:17Z</dcterms:created>
  <dcterms:modified xsi:type="dcterms:W3CDTF">2022-12-02T15:40:59Z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0x010100FDACBF8D8E106F4E87ABF5B72BD35681</vt:lpwstr>
  </property>
  <property fmtid="{D5CDD505-2E9C-101B-9397-08002B2CF9AE}" pid="3" name="_dlc_DocIdItemGuid">
    <vt:lpwstr>352a7a65-cc0f-4b07-b6aa-cde1ad94a3eb</vt:lpwstr>
  </property>
</Properties>
</file>