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2.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3.xml" ContentType="application/vnd.openxmlformats-officedocument.them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tags/tag124.xml" ContentType="application/vnd.openxmlformats-officedocument.presentationml.tags+xml"/>
  <Override PartName="/ppt/tags/tag125.xml" ContentType="application/vnd.openxmlformats-officedocument.presentationml.tags+xml"/>
  <Override PartName="/ppt/notesSlides/notesSlide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xml" ContentType="application/vnd.openxmlformats-officedocument.presentationml.notesSlide+xml"/>
  <Override PartName="/ppt/media/image35.svg" ContentType="image/svg+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5.xml" ContentType="application/vnd.openxmlformats-officedocument.presentationml.notesSlide+xml"/>
  <Override PartName="/ppt/media/image37.svg" ContentType="image/svg+xml"/>
  <Override PartName="/ppt/media/image39.svg" ContentType="image/svg+xml"/>
  <Override PartName="/ppt/media/image41.svg" ContentType="image/svg+xml"/>
  <Override PartName="/ppt/media/image43.svg" ContentType="image/svg+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xml" ContentType="application/vnd.openxmlformats-officedocument.presentationml.notesSlide+xml"/>
  <Override PartName="/ppt/media/image51.svg" ContentType="image/svg+xml"/>
  <Override PartName="/ppt/media/image53.svg" ContentType="image/svg+xml"/>
  <Override PartName="/ppt/media/image55.svg" ContentType="image/sv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9" r:id="rId1"/>
  </p:sldMasterIdLst>
  <p:notesMasterIdLst>
    <p:notesMasterId r:id="rId10"/>
  </p:notesMasterIdLst>
  <p:handoutMasterIdLst>
    <p:handoutMasterId r:id="rId11"/>
  </p:handoutMasterIdLst>
  <p:sldIdLst>
    <p:sldId id="591" r:id="rId2"/>
    <p:sldId id="2147469854" r:id="rId3"/>
    <p:sldId id="2147469864" r:id="rId4"/>
    <p:sldId id="2147469863" r:id="rId5"/>
    <p:sldId id="2147469862" r:id="rId6"/>
    <p:sldId id="2147469865" r:id="rId7"/>
    <p:sldId id="2147469857" r:id="rId8"/>
    <p:sldId id="2147309261" r:id="rId9"/>
  </p:sldIdLst>
  <p:sldSz cx="12188825"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F56BD919-E285-434A-9493-F94ED5E26A8B}">
          <p14:sldIdLst>
            <p14:sldId id="591"/>
            <p14:sldId id="2147469854"/>
            <p14:sldId id="2147469864"/>
            <p14:sldId id="2147469863"/>
            <p14:sldId id="2147469862"/>
            <p14:sldId id="2147469865"/>
            <p14:sldId id="2147469857"/>
            <p14:sldId id="2147309261"/>
          </p14:sldIdLst>
        </p14:section>
      </p14:sectionLst>
    </p:ext>
    <p:ext uri="{EFAFB233-063F-42B5-8137-9DF3F51BA10A}">
      <p15:sldGuideLst xmlns:p15="http://schemas.microsoft.com/office/powerpoint/2012/main">
        <p15:guide id="1" orient="horz" pos="2088" userDrawn="1">
          <p15:clr>
            <a:srgbClr val="A4A3A4"/>
          </p15:clr>
        </p15:guide>
        <p15:guide id="2" orient="horz" pos="2952" userDrawn="1">
          <p15:clr>
            <a:srgbClr val="A4A3A4"/>
          </p15:clr>
        </p15:guide>
        <p15:guide id="3" orient="horz" pos="624" userDrawn="1">
          <p15:clr>
            <a:srgbClr val="A4A3A4"/>
          </p15:clr>
        </p15:guide>
        <p15:guide id="4" orient="horz" pos="1248">
          <p15:clr>
            <a:srgbClr val="A4A3A4"/>
          </p15:clr>
        </p15:guide>
        <p15:guide id="5" pos="3839">
          <p15:clr>
            <a:srgbClr val="A4A3A4"/>
          </p15:clr>
        </p15:guide>
        <p15:guide id="6" pos="4655" userDrawn="1">
          <p15:clr>
            <a:srgbClr val="A4A3A4"/>
          </p15:clr>
        </p15:guide>
        <p15:guide id="7" pos="2543" userDrawn="1">
          <p15:clr>
            <a:srgbClr val="A4A3A4"/>
          </p15:clr>
        </p15:guide>
        <p15:guide id="8" pos="112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w Reichman" initials="ajr [9]" lastIdx="0" clrIdx="6"/>
  <p:cmAuthor id="1" name="Dan Reger" initials="DR" lastIdx="0" clrIdx="0"/>
  <p:cmAuthor id="8" name="Andrew Reichman" initials="ajr [10]" lastIdx="0" clrIdx="7"/>
  <p:cmAuthor id="2" name="Tina Liu" initials="TL" lastIdx="0" clrIdx="1"/>
  <p:cmAuthor id="3" name="Andrew Reichman" initials="ajr" lastIdx="0" clrIdx="2"/>
  <p:cmAuthor id="4" name="Andrew Reichman" initials="ajr [2]" lastIdx="0" clrIdx="3"/>
  <p:cmAuthor id="5" name="Andrew Reichman" initials="ajr [5]" lastIdx="0" clrIdx="4"/>
  <p:cmAuthor id="6" name="Andrew Reichman" initials="ajr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1"/>
    <a:srgbClr val="B28BCE"/>
    <a:srgbClr val="D7D7D7"/>
    <a:srgbClr val="C74634"/>
    <a:srgbClr val="F9F2EB"/>
    <a:srgbClr val="FFFFFF"/>
    <a:srgbClr val="2B5966"/>
    <a:srgbClr val="C84634"/>
    <a:srgbClr val="86BD23"/>
    <a:srgbClr val="A69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 autoAdjust="0"/>
    <p:restoredTop sz="93907" autoAdjust="0"/>
  </p:normalViewPr>
  <p:slideViewPr>
    <p:cSldViewPr snapToGrid="0">
      <p:cViewPr>
        <p:scale>
          <a:sx n="210" d="100"/>
          <a:sy n="210" d="100"/>
        </p:scale>
        <p:origin x="3888" y="40"/>
      </p:cViewPr>
      <p:guideLst>
        <p:guide orient="horz" pos="2088"/>
        <p:guide orient="horz" pos="2952"/>
        <p:guide orient="horz" pos="624"/>
        <p:guide orient="horz" pos="1248"/>
        <p:guide pos="3839"/>
        <p:guide pos="4655"/>
        <p:guide pos="2543"/>
        <p:guide pos="112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heme" Target="../theme/theme3.xml"/><Relationship Id="rId5" Type="http://schemas.openxmlformats.org/officeDocument/2006/relationships/tags" Target="../tags/tag90.xml"/><Relationship Id="rId4" Type="http://schemas.openxmlformats.org/officeDocument/2006/relationships/tags" Target="../tags/tag8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custDataLst>
              <p:tags r:id="rId3"/>
            </p:custDataLst>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11/30/22</a:t>
            </a:fld>
            <a:endParaRPr dirty="0"/>
          </a:p>
        </p:txBody>
      </p:sp>
      <p:sp>
        <p:nvSpPr>
          <p:cNvPr id="4" name="Footer Placeholder 3"/>
          <p:cNvSpPr>
            <a:spLocks noGrp="1"/>
          </p:cNvSpPr>
          <p:nvPr>
            <p:ph type="ftr" sz="quarter" idx="2"/>
            <p:custDataLst>
              <p:tags r:id="rId4"/>
            </p:custDataLst>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custDataLst>
              <p:tags r:id="rId5"/>
            </p:custDataLst>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heme" Target="../theme/theme2.xml"/><Relationship Id="rId5" Type="http://schemas.openxmlformats.org/officeDocument/2006/relationships/tags" Target="../tags/tag86.xml"/><Relationship Id="rId4" Type="http://schemas.openxmlformats.org/officeDocument/2006/relationships/tags" Target="../tags/tag8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custDataLst>
              <p:tags r:id="rId2"/>
            </p:custDataLst>
          </p:nvPr>
        </p:nvSpPr>
        <p:spPr>
          <a:xfrm>
            <a:off x="382588" y="381000"/>
            <a:ext cx="4572000" cy="2573090"/>
          </a:xfrm>
          <a:prstGeom prst="rect">
            <a:avLst/>
          </a:prstGeom>
          <a:noFill/>
          <a:ln w="12700">
            <a:solidFill>
              <a:prstClr val="black"/>
            </a:solidFill>
          </a:ln>
        </p:spPr>
      </p:sp>
      <p:sp>
        <p:nvSpPr>
          <p:cNvPr id="5" name="Notes Placeholder 4"/>
          <p:cNvSpPr>
            <a:spLocks noGrp="1"/>
          </p:cNvSpPr>
          <p:nvPr>
            <p:ph type="body" sz="quarter" idx="3"/>
            <p:custDataLst>
              <p:tags r:id="rId3"/>
            </p:custDataLst>
          </p:nvPr>
        </p:nvSpPr>
        <p:spPr>
          <a:xfrm>
            <a:off x="381000" y="3124200"/>
            <a:ext cx="6096000" cy="5334000"/>
          </a:xfrm>
          <a:prstGeom prst="rect">
            <a:avLst/>
          </a:prstGeom>
        </p:spPr>
        <p:txBody>
          <a:bodyPr vert="horz" lIns="0" tIns="0" rIns="0" bIns="9144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custDataLst>
              <p:tags r:id="rId4"/>
            </p:custDataLst>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custDataLst>
              <p:tags r:id="rId5"/>
            </p:custDataLst>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DC5964-3162-43B5-B1EC-63C8D166D7D3}" type="slidenum">
              <a:rPr lang="en-US" smtClean="0"/>
              <a:pPr/>
              <a:t>1</a:t>
            </a:fld>
            <a:endParaRPr lang="en-US" dirty="0"/>
          </a:p>
        </p:txBody>
      </p:sp>
    </p:spTree>
    <p:extLst>
      <p:ext uri="{BB962C8B-B14F-4D97-AF65-F5344CB8AC3E}">
        <p14:creationId xmlns:p14="http://schemas.microsoft.com/office/powerpoint/2010/main" val="290207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2D9AE-7182-4680-8F79-479C4181FF08}" type="slidenum">
              <a:rPr lang="en-US" smtClean="0"/>
              <a:t>2</a:t>
            </a:fld>
            <a:endParaRPr lang="en-US" dirty="0"/>
          </a:p>
        </p:txBody>
      </p:sp>
    </p:spTree>
    <p:extLst>
      <p:ext uri="{BB962C8B-B14F-4D97-AF65-F5344CB8AC3E}">
        <p14:creationId xmlns:p14="http://schemas.microsoft.com/office/powerpoint/2010/main" val="173327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a:t>Countries with Cloud Smart or Cloud First Policies: UK, US, Singapore, KSA and UAE is moving towards the cloud</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b="1" i="1" dirty="0"/>
              <a:t>Compound Annual Growth Rate</a:t>
            </a:r>
          </a:p>
          <a:p>
            <a:endParaRPr lang="en-US" dirty="0"/>
          </a:p>
        </p:txBody>
      </p:sp>
      <p:sp>
        <p:nvSpPr>
          <p:cNvPr id="4" name="Slide Number Placeholder 3"/>
          <p:cNvSpPr>
            <a:spLocks noGrp="1"/>
          </p:cNvSpPr>
          <p:nvPr>
            <p:ph type="sldNum" sz="quarter" idx="5"/>
          </p:nvPr>
        </p:nvSpPr>
        <p:spPr/>
        <p:txBody>
          <a:bodyPr/>
          <a:lstStyle/>
          <a:p>
            <a:fld id="{8C72D9AE-7182-4680-8F79-479C4181FF08}" type="slidenum">
              <a:rPr lang="en-US" smtClean="0"/>
              <a:t>4</a:t>
            </a:fld>
            <a:endParaRPr lang="en-US" dirty="0"/>
          </a:p>
        </p:txBody>
      </p:sp>
    </p:spTree>
    <p:extLst>
      <p:ext uri="{BB962C8B-B14F-4D97-AF65-F5344CB8AC3E}">
        <p14:creationId xmlns:p14="http://schemas.microsoft.com/office/powerpoint/2010/main" val="287457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a:t>Oracle offers a full </a:t>
            </a:r>
            <a:r>
              <a:rPr lang="en-US" b="0" i="0" dirty="0">
                <a:solidFill>
                  <a:srgbClr val="FFFFFF"/>
                </a:solidFill>
                <a:effectLst/>
                <a:latin typeface="Georgia" panose="02040502050405020303" pitchFamily="18" charset="0"/>
              </a:rPr>
              <a:t>Financial Crime and Compliance Management solution</a:t>
            </a:r>
            <a:endParaRPr lang="en-US" dirty="0"/>
          </a:p>
        </p:txBody>
      </p:sp>
      <p:sp>
        <p:nvSpPr>
          <p:cNvPr id="4" name="Slide Number Placeholder 3"/>
          <p:cNvSpPr>
            <a:spLocks noGrp="1"/>
          </p:cNvSpPr>
          <p:nvPr>
            <p:ph type="sldNum" sz="quarter" idx="5"/>
          </p:nvPr>
        </p:nvSpPr>
        <p:spPr/>
        <p:txBody>
          <a:bodyPr/>
          <a:lstStyle/>
          <a:p>
            <a:fld id="{8C72D9AE-7182-4680-8F79-479C4181FF08}" type="slidenum">
              <a:rPr lang="en-US" smtClean="0"/>
              <a:t>5</a:t>
            </a:fld>
            <a:endParaRPr lang="en-US" dirty="0"/>
          </a:p>
        </p:txBody>
      </p:sp>
    </p:spTree>
    <p:extLst>
      <p:ext uri="{BB962C8B-B14F-4D97-AF65-F5344CB8AC3E}">
        <p14:creationId xmlns:p14="http://schemas.microsoft.com/office/powerpoint/2010/main" val="404013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382588" y="381000"/>
            <a:ext cx="4572000" cy="2573338"/>
          </a:xfrm>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ACE73D5-37DB-5F4E-9FC2-EFFA38D7BA0C}"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64827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40000" lnSpcReduction="20000"/>
          </a:bodyPr>
          <a:lstStyle/>
          <a:p>
            <a:pPr marL="0" indent="0">
              <a:buFont typeface="Arial" panose="020B0604020202020204" pitchFamily="34" charset="0"/>
              <a:buNone/>
            </a:pPr>
            <a:r>
              <a:rPr lang="en-US" sz="1100" b="1" dirty="0">
                <a:solidFill>
                  <a:srgbClr val="312D2A"/>
                </a:solidFill>
                <a:latin typeface="Oracle Sans" panose="020B0503020204020204" pitchFamily="34" charset="0"/>
                <a:cs typeface="Oracle Sans" panose="020B0503020204020204" pitchFamily="34" charset="0"/>
              </a:rPr>
              <a:t>Social Insurance Organization: </a:t>
            </a:r>
          </a:p>
          <a:p>
            <a:pPr>
              <a:spcBef>
                <a:spcPts val="900"/>
              </a:spcBef>
            </a:pPr>
            <a:r>
              <a:rPr lang="en-AE" sz="1100">
                <a:latin typeface="Oracle Sans" panose="020B0503020204020204" pitchFamily="34" charset="0"/>
                <a:cs typeface="Oracle Sans" panose="020B0503020204020204" pitchFamily="34" charset="0"/>
              </a:rPr>
              <a:t>Social Insurance Agency, </a:t>
            </a:r>
            <a:r>
              <a:rPr lang="en-US" sz="1100" dirty="0">
                <a:latin typeface="Oracle Sans" panose="020B0503020204020204" pitchFamily="34" charset="0"/>
                <a:cs typeface="Oracle Sans" panose="020B0503020204020204" pitchFamily="34" charset="0"/>
              </a:rPr>
              <a:t>operates and sponsor many types of social insurances such as National Pension Insurance, Labor Pension Insurance, etc. in response of Country population ageing, social insurances is going to encounter a crisis of pension bankruptcy.</a:t>
            </a:r>
          </a:p>
          <a:p>
            <a:pPr>
              <a:spcBef>
                <a:spcPts val="900"/>
              </a:spcBef>
            </a:pPr>
            <a:r>
              <a:rPr lang="en-US" sz="1100" dirty="0">
                <a:latin typeface="Oracle Sans" panose="020B0503020204020204" pitchFamily="34" charset="0"/>
                <a:cs typeface="Oracle Sans" panose="020B0503020204020204" pitchFamily="34" charset="0"/>
              </a:rPr>
              <a:t>Consequently, the Agency Developed Deep-Learning framework on Oracle ADW Cloud Service and Connected it to different data sources; to build a prediction model to predict:</a:t>
            </a:r>
          </a:p>
          <a:p>
            <a:pPr marL="171450" indent="-171450">
              <a:spcBef>
                <a:spcPts val="900"/>
              </a:spcBef>
              <a:buFont typeface="Arial" panose="020B0604020202020204" pitchFamily="34" charset="0"/>
              <a:buChar char="•"/>
            </a:pPr>
            <a:r>
              <a:rPr lang="en-US" sz="1100" dirty="0">
                <a:latin typeface="Oracle Sans" panose="020B0503020204020204" pitchFamily="34" charset="0"/>
                <a:cs typeface="Oracle Sans" panose="020B0503020204020204" pitchFamily="34" charset="0"/>
              </a:rPr>
              <a:t>Predict future payment behavior with a long-term period.</a:t>
            </a:r>
          </a:p>
          <a:p>
            <a:pPr marL="171450" indent="-171450">
              <a:spcBef>
                <a:spcPts val="900"/>
              </a:spcBef>
              <a:buFont typeface="Arial" panose="020B0604020202020204" pitchFamily="34" charset="0"/>
              <a:buChar char="•"/>
            </a:pPr>
            <a:r>
              <a:rPr lang="en-US" sz="1100" dirty="0">
                <a:latin typeface="Oracle Sans" panose="020B0503020204020204" pitchFamily="34" charset="0"/>
                <a:cs typeface="Oracle Sans" panose="020B0503020204020204" pitchFamily="34" charset="0"/>
              </a:rPr>
              <a:t> Long term cashflow calculation</a:t>
            </a:r>
          </a:p>
          <a:p>
            <a:pPr fontAlgn="base"/>
            <a:endParaRPr lang="en-US" sz="1100" b="1" i="0" kern="1200" dirty="0">
              <a:solidFill>
                <a:schemeClr val="tx1"/>
              </a:solidFill>
              <a:effectLst/>
              <a:latin typeface="+mn-lt"/>
              <a:ea typeface="+mn-ea"/>
              <a:cs typeface="+mn-cs"/>
            </a:endParaRPr>
          </a:p>
          <a:p>
            <a:r>
              <a:rPr lang="en-US" sz="1100" b="1" i="0" u="none" strike="noStrike" kern="1200" dirty="0">
                <a:solidFill>
                  <a:schemeClr val="tx1"/>
                </a:solidFill>
                <a:effectLst/>
                <a:latin typeface="+mn-lt"/>
                <a:ea typeface="+mn-ea"/>
                <a:cs typeface="Oracle Sans" panose="020B0503020204020204" pitchFamily="34" charset="0"/>
              </a:rPr>
              <a:t>(National Office for Family Allocations, or CNAF) </a:t>
            </a:r>
          </a:p>
          <a:p>
            <a:pPr marL="171450" indent="-171450">
              <a:buFont typeface="Arial" panose="020B0604020202020204" pitchFamily="34" charset="0"/>
              <a:buChar char="•"/>
            </a:pPr>
            <a:r>
              <a:rPr lang="en-US" sz="1100" b="0" i="0" kern="1200" dirty="0">
                <a:solidFill>
                  <a:schemeClr val="tx1"/>
                </a:solidFill>
                <a:effectLst/>
                <a:latin typeface="+mn-lt"/>
                <a:ea typeface="+mn-ea"/>
                <a:cs typeface="Oracle Sans" panose="020B0503020204020204" pitchFamily="34" charset="0"/>
              </a:rPr>
              <a:t>As part of the plan to combat poverty in 2015-2017 and the creation of the Activity Premium, the CNAF has chosen Oracle Cloud as its online simulator system. This digitized and personalized system makes it possible to simplify the users' procedures, but also to reduce travel and thus save on energy. </a:t>
            </a:r>
          </a:p>
          <a:p>
            <a:pPr marL="171450" indent="-171450">
              <a:buFont typeface="Arial" panose="020B0604020202020204" pitchFamily="34" charset="0"/>
              <a:buChar char="•"/>
            </a:pPr>
            <a:r>
              <a:rPr lang="en-US" sz="1100" b="0" i="0" kern="1200" dirty="0">
                <a:solidFill>
                  <a:schemeClr val="tx1"/>
                </a:solidFill>
                <a:effectLst/>
                <a:latin typeface="+mn-lt"/>
                <a:ea typeface="+mn-ea"/>
                <a:cs typeface="Oracle Sans" panose="020B0503020204020204" pitchFamily="34" charset="0"/>
              </a:rPr>
              <a:t>Thanks to this online device, French people can now check their eligibility for the Activity Premium and get the amount they are due directly from their laptop, smartphone or tablet.</a:t>
            </a:r>
          </a:p>
          <a:p>
            <a:pPr marL="171450" indent="-171450">
              <a:buFont typeface="Arial" panose="020B0604020202020204" pitchFamily="34" charset="0"/>
              <a:buChar char="•"/>
            </a:pPr>
            <a:r>
              <a:rPr lang="en-US" sz="1100" b="0" i="0" kern="1200" dirty="0">
                <a:solidFill>
                  <a:schemeClr val="tx1"/>
                </a:solidFill>
                <a:effectLst/>
                <a:latin typeface="+mn-lt"/>
                <a:ea typeface="+mn-ea"/>
                <a:cs typeface="Oracle Sans" panose="020B0503020204020204" pitchFamily="34" charset="0"/>
              </a:rPr>
              <a:t>*The "Activity Premium" is a financial allowance aimed at encouraging people to find work and increasing the buying power of those on low income. </a:t>
            </a:r>
          </a:p>
          <a:p>
            <a:pPr marL="171450" indent="-171450">
              <a:buFont typeface="Arial" panose="020B0604020202020204" pitchFamily="34" charset="0"/>
              <a:buChar char="•"/>
            </a:pPr>
            <a:r>
              <a:rPr lang="en-US" dirty="0"/>
              <a:t>New deployment of the social aids using a business rules engine to calculate the allowance – Chose Oracle Policy Automation for this (OPA)</a:t>
            </a:r>
          </a:p>
          <a:p>
            <a:pPr marL="171450" indent="-171450">
              <a:buFont typeface="Arial" panose="020B0604020202020204" pitchFamily="34" charset="0"/>
              <a:buChar char="•"/>
            </a:pPr>
            <a:r>
              <a:rPr lang="en-US" dirty="0"/>
              <a:t>The CNAF had also enabled frictionless services where users don’t need to request a service, they proactively receive eligibility notification and upon verification funds deposited directly to beneficiary bank account. </a:t>
            </a:r>
          </a:p>
          <a:p>
            <a:pPr marL="171450" indent="-171450">
              <a:buFont typeface="Arial" panose="020B0604020202020204" pitchFamily="34" charset="0"/>
              <a:buChar char="•"/>
            </a:pPr>
            <a:r>
              <a:rPr lang="en-US" sz="1100" dirty="0">
                <a:solidFill>
                  <a:srgbClr val="312D2A"/>
                </a:solidFill>
                <a:latin typeface="Oracle Sans" panose="020B0503020204020204" pitchFamily="34" charset="0"/>
                <a:cs typeface="Oracle Sans" panose="020B0503020204020204" pitchFamily="34" charset="0"/>
              </a:rPr>
              <a:t>Oracle Cloud selected for security, performance &amp; cost </a:t>
            </a:r>
          </a:p>
          <a:p>
            <a:pPr marL="171450" indent="-171450">
              <a:buFont typeface="Arial" panose="020B0604020202020204" pitchFamily="34" charset="0"/>
              <a:buChar char="•"/>
            </a:pPr>
            <a:r>
              <a:rPr lang="en-US" sz="1100" dirty="0">
                <a:solidFill>
                  <a:srgbClr val="312D2A"/>
                </a:solidFill>
                <a:latin typeface="Oracle Sans" panose="020B0503020204020204" pitchFamily="34" charset="0"/>
                <a:cs typeface="Oracle Sans" panose="020B0503020204020204" pitchFamily="34" charset="0"/>
              </a:rPr>
              <a:t>OCI + Oracle SaaS</a:t>
            </a:r>
            <a:endParaRPr lang="en-GB" sz="1100" b="0" dirty="0">
              <a:solidFill>
                <a:srgbClr val="312D2A"/>
              </a:solidFill>
              <a:latin typeface="Oracle Sans" panose="020B0503020204020204" pitchFamily="34" charset="0"/>
              <a:cs typeface="Oracle Sans" panose="020B0503020204020204" pitchFamily="34" charset="0"/>
            </a:endParaRPr>
          </a:p>
          <a:p>
            <a:pPr marL="171450" indent="-171450">
              <a:buFont typeface="Arial" panose="020B0604020202020204" pitchFamily="34" charset="0"/>
              <a:buChar char="•"/>
            </a:pPr>
            <a:r>
              <a:rPr lang="en-US" sz="1100" b="1" dirty="0">
                <a:latin typeface="Oracle Sans" panose="020B0503020204020204" pitchFamily="34" charset="0"/>
                <a:cs typeface="Oracle Sans" panose="020B0503020204020204" pitchFamily="34" charset="0"/>
              </a:rPr>
              <a:t>5 months </a:t>
            </a:r>
            <a:r>
              <a:rPr lang="en-US" sz="1100" dirty="0">
                <a:solidFill>
                  <a:srgbClr val="312D2A"/>
                </a:solidFill>
                <a:latin typeface="Oracle Sans" panose="020B0503020204020204" pitchFamily="34" charset="0"/>
                <a:cs typeface="Oracle Sans" panose="020B0503020204020204" pitchFamily="34" charset="0"/>
              </a:rPr>
              <a:t>- Decision -&gt; Live</a:t>
            </a:r>
          </a:p>
          <a:p>
            <a:pPr marL="171450" indent="-171450">
              <a:buFont typeface="Arial" panose="020B0604020202020204" pitchFamily="34" charset="0"/>
              <a:buChar char="•"/>
            </a:pPr>
            <a:r>
              <a:rPr lang="en-US" sz="1100" dirty="0">
                <a:solidFill>
                  <a:srgbClr val="312D2A"/>
                </a:solidFill>
                <a:latin typeface="Oracle Sans" panose="020B0503020204020204" pitchFamily="34" charset="0"/>
                <a:cs typeface="Oracle Sans" panose="020B0503020204020204" pitchFamily="34" charset="0"/>
              </a:rPr>
              <a:t>Live serving </a:t>
            </a:r>
            <a:r>
              <a:rPr lang="en-US" sz="1100" b="1" dirty="0">
                <a:latin typeface="Oracle Sans" panose="020B0503020204020204" pitchFamily="34" charset="0"/>
                <a:cs typeface="Oracle Sans" panose="020B0503020204020204" pitchFamily="34" charset="0"/>
              </a:rPr>
              <a:t>30 million citizens</a:t>
            </a:r>
          </a:p>
          <a:p>
            <a:pPr marL="171450" indent="-171450">
              <a:buFont typeface="Arial" panose="020B0604020202020204" pitchFamily="34" charset="0"/>
              <a:buChar char="•"/>
            </a:pPr>
            <a:r>
              <a:rPr lang="en-US" sz="1100" dirty="0">
                <a:solidFill>
                  <a:srgbClr val="312D2A"/>
                </a:solidFill>
                <a:latin typeface="Oracle Sans" panose="020B0503020204020204" pitchFamily="34" charset="0"/>
                <a:cs typeface="Oracle Sans" panose="020B0503020204020204" pitchFamily="34" charset="0"/>
              </a:rPr>
              <a:t>120 million API requests/day</a:t>
            </a:r>
          </a:p>
          <a:p>
            <a:pPr marL="171450" indent="-171450">
              <a:buFont typeface="Arial" panose="020B0604020202020204" pitchFamily="34" charset="0"/>
              <a:buChar char="•"/>
            </a:pPr>
            <a:r>
              <a:rPr lang="en-US" sz="1100" dirty="0">
                <a:solidFill>
                  <a:srgbClr val="312D2A"/>
                </a:solidFill>
                <a:latin typeface="Oracle Sans" panose="020B0503020204020204" pitchFamily="34" charset="0"/>
                <a:cs typeface="Oracle Sans" panose="020B0503020204020204" pitchFamily="34" charset="0"/>
              </a:rPr>
              <a:t>CNAF now offer 25 additional social benefits</a:t>
            </a:r>
          </a:p>
          <a:p>
            <a:pPr fontAlgn="base"/>
            <a:endParaRPr lang="en-US" sz="1100" b="1"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National Health Service </a:t>
            </a:r>
          </a:p>
          <a:p>
            <a:pPr fontAlgn="base"/>
            <a:r>
              <a:rPr lang="en-US" sz="1100" b="0" i="0" kern="1200" dirty="0">
                <a:solidFill>
                  <a:schemeClr val="tx1"/>
                </a:solidFill>
                <a:effectLst/>
                <a:latin typeface="+mn-lt"/>
                <a:ea typeface="+mn-ea"/>
                <a:cs typeface="+mn-cs"/>
              </a:rPr>
              <a:t>The NHS Business Services Authority is an executive non-departmental public body of the Department of Health which provides some support services to the National Health Service in England and Wales</a:t>
            </a:r>
          </a:p>
          <a:p>
            <a:endParaRPr lang="de-DE" sz="1100" dirty="0"/>
          </a:p>
          <a:p>
            <a:pPr fontAlgn="base"/>
            <a:r>
              <a:rPr lang="en-US" sz="1100" b="0" kern="1200" dirty="0">
                <a:solidFill>
                  <a:schemeClr val="tx1"/>
                </a:solidFill>
                <a:effectLst/>
                <a:latin typeface="+mn-lt"/>
                <a:ea typeface="+mn-ea"/>
                <a:cs typeface="+mn-cs"/>
              </a:rPr>
              <a:t>Summary</a:t>
            </a:r>
          </a:p>
          <a:p>
            <a:pPr fontAlgn="base"/>
            <a:r>
              <a:rPr lang="en-US" sz="1100" kern="1200" dirty="0">
                <a:solidFill>
                  <a:schemeClr val="tx1"/>
                </a:solidFill>
                <a:effectLst/>
                <a:latin typeface="+mn-lt"/>
                <a:ea typeface="+mn-ea"/>
                <a:cs typeface="+mn-cs"/>
              </a:rPr>
              <a:t>NHS use machine learning to improve patient outcomes, optimize internal processes and reduce fraud. They have identified £1billion in ongoing annual savings.</a:t>
            </a:r>
          </a:p>
          <a:p>
            <a:pPr fontAlgn="base"/>
            <a:r>
              <a:rPr lang="en-US" sz="1100" b="0" kern="1200" dirty="0">
                <a:solidFill>
                  <a:schemeClr val="tx1"/>
                </a:solidFill>
                <a:effectLst/>
                <a:latin typeface="+mn-lt"/>
                <a:ea typeface="+mn-ea"/>
                <a:cs typeface="+mn-cs"/>
              </a:rPr>
              <a:t>Business Challenge</a:t>
            </a:r>
          </a:p>
          <a:p>
            <a:pPr fontAlgn="base"/>
            <a:r>
              <a:rPr lang="en-US" sz="1100" kern="1200" dirty="0">
                <a:solidFill>
                  <a:schemeClr val="tx1"/>
                </a:solidFill>
                <a:effectLst/>
                <a:latin typeface="+mn-lt"/>
                <a:ea typeface="+mn-ea"/>
                <a:cs typeface="+mn-cs"/>
              </a:rPr>
              <a:t>It provides a range of critical central services to NHS organizations, contractors, patients, and the public. Services include managing the NHS Pension schemes in England and Wales, managing payments to primary care dental and pharmacy contractors, and administering the European Health Insurance Card (EHIC).</a:t>
            </a:r>
          </a:p>
          <a:p>
            <a:pPr fontAlgn="base"/>
            <a:r>
              <a:rPr lang="en-US" sz="1100" kern="1200" dirty="0">
                <a:solidFill>
                  <a:schemeClr val="tx1"/>
                </a:solidFill>
                <a:effectLst/>
                <a:latin typeface="+mn-lt"/>
                <a:ea typeface="+mn-ea"/>
                <a:cs typeface="+mn-cs"/>
              </a:rPr>
              <a:t>The department wanted  to take a proactive role to identify opportunities to reduce costs and eliminate waste. One way to do this was to find better ways to use the vast volumes of data already collected and held within the organization to help reduce fraud and error throughout the health service.</a:t>
            </a:r>
          </a:p>
          <a:p>
            <a:pPr fontAlgn="base"/>
            <a:r>
              <a:rPr lang="en-US" sz="1100" kern="1200" dirty="0">
                <a:solidFill>
                  <a:schemeClr val="tx1"/>
                </a:solidFill>
                <a:effectLst/>
                <a:latin typeface="+mn-lt"/>
                <a:ea typeface="+mn-ea"/>
                <a:cs typeface="+mn-cs"/>
              </a:rPr>
              <a:t>The department needed a new, centralized solution that would enable it to gain better value from its data which is spread across a disparate set of IT systems, data, storage, and analytical capabilities. To achieve this, it chose an end-to-end Oracle solution including Oracle Analytics Cloud,.</a:t>
            </a:r>
          </a:p>
          <a:p>
            <a:pPr fontAlgn="base"/>
            <a:r>
              <a:rPr lang="en-US" sz="1100" kern="1200" dirty="0">
                <a:solidFill>
                  <a:schemeClr val="tx1"/>
                </a:solidFill>
                <a:effectLst/>
                <a:latin typeface="+mn-lt"/>
                <a:ea typeface="+mn-ea"/>
                <a:cs typeface="+mn-cs"/>
              </a:rPr>
              <a:t>It wanted to use new insights gathered from data to help identify cost savings and meet NHS strategic goals and to identify and prevent healthcare fraud and benefit eligibility errors to save costs.</a:t>
            </a:r>
          </a:p>
          <a:p>
            <a:pPr fontAlgn="base"/>
            <a:r>
              <a:rPr lang="en-US" sz="1100" kern="1200" dirty="0">
                <a:solidFill>
                  <a:schemeClr val="tx1"/>
                </a:solidFill>
                <a:effectLst/>
                <a:latin typeface="+mn-lt"/>
                <a:ea typeface="+mn-ea"/>
                <a:cs typeface="+mn-cs"/>
              </a:rPr>
              <a:t>In addition, the NHS needed to take advantage of existing data to transform business and productivity.</a:t>
            </a:r>
          </a:p>
          <a:p>
            <a:pPr fontAlgn="base"/>
            <a:r>
              <a:rPr lang="en-US" sz="1100" b="0" kern="1200" dirty="0">
                <a:solidFill>
                  <a:schemeClr val="tx1"/>
                </a:solidFill>
                <a:effectLst/>
                <a:latin typeface="+mn-lt"/>
                <a:ea typeface="+mn-ea"/>
                <a:cs typeface="+mn-cs"/>
              </a:rPr>
              <a:t>Why Oracle?</a:t>
            </a:r>
          </a:p>
          <a:p>
            <a:pPr fontAlgn="base"/>
            <a:r>
              <a:rPr lang="en-US" sz="1100" kern="1200" dirty="0">
                <a:solidFill>
                  <a:schemeClr val="tx1"/>
                </a:solidFill>
                <a:effectLst/>
                <a:latin typeface="+mn-lt"/>
                <a:ea typeface="+mn-ea"/>
                <a:cs typeface="+mn-cs"/>
              </a:rPr>
              <a:t>With Oracle's solution, the NHS established its Data Analytics Learning Laboratory (DALL), investing in both technology and expertise to create insight from its data. Within the first three months of operation, the organization identified circa GBP100 million (US$156 million) in potential savings.</a:t>
            </a:r>
          </a:p>
          <a:p>
            <a:pPr fontAlgn="base"/>
            <a:r>
              <a:rPr lang="en-US" sz="1100" kern="1200" dirty="0">
                <a:solidFill>
                  <a:schemeClr val="tx1"/>
                </a:solidFill>
                <a:effectLst/>
                <a:latin typeface="+mn-lt"/>
                <a:ea typeface="+mn-ea"/>
                <a:cs typeface="+mn-cs"/>
              </a:rPr>
              <a:t>NHS used analytics to identify significant savings within NHS dental services and find instances of activities which do not demonstrate good value for money.</a:t>
            </a:r>
          </a:p>
          <a:p>
            <a:pPr fontAlgn="base"/>
            <a:r>
              <a:rPr lang="en-US" sz="1100" kern="1200" dirty="0">
                <a:solidFill>
                  <a:schemeClr val="tx1"/>
                </a:solidFill>
                <a:effectLst/>
                <a:latin typeface="+mn-lt"/>
                <a:ea typeface="+mn-ea"/>
                <a:cs typeface="+mn-cs"/>
              </a:rPr>
              <a:t>“With Oracle Analytics, it is much easier to detect anomalies in behaviors. We used anomaly detection to discover where there might be evidence of inappropriate behavior in claims, enabling NHS commissioners to follow up and challenge their activities,” </a:t>
            </a:r>
          </a:p>
          <a:p>
            <a:pPr fontAlgn="base"/>
            <a:r>
              <a:rPr lang="en-US" sz="1100" kern="1200" dirty="0">
                <a:solidFill>
                  <a:schemeClr val="tx1"/>
                </a:solidFill>
                <a:effectLst/>
                <a:latin typeface="+mn-lt"/>
                <a:ea typeface="+mn-ea"/>
                <a:cs typeface="+mn-cs"/>
              </a:rPr>
              <a:t>The EHIC is available to all European citizens covered by a statutory social security scheme and entitles them to free healthcare while visiting other European countries.</a:t>
            </a:r>
          </a:p>
          <a:p>
            <a:pPr fontAlgn="base"/>
            <a:r>
              <a:rPr lang="en-US" sz="1100" kern="1200" dirty="0">
                <a:solidFill>
                  <a:schemeClr val="tx1"/>
                </a:solidFill>
                <a:effectLst/>
                <a:latin typeface="+mn-lt"/>
                <a:ea typeface="+mn-ea"/>
                <a:cs typeface="+mn-cs"/>
              </a:rPr>
              <a:t>During an analysis of EHIC data, the NHS discovered commercial addresses being used fraudulently to apply for EHIC cards and uncovered the use of invalid NHS and National Insurance numbers to apply for a card.</a:t>
            </a:r>
          </a:p>
          <a:p>
            <a:endParaRPr lang="en-US" sz="1100" b="0" i="0" u="none" strike="noStrike" kern="1200" dirty="0">
              <a:solidFill>
                <a:schemeClr val="tx1"/>
              </a:solidFill>
              <a:effectLst/>
              <a:latin typeface="+mn-lt"/>
              <a:ea typeface="+mn-ea"/>
              <a:cs typeface="Oracle Sans" panose="020B0503020204020204" pitchFamily="34" charset="0"/>
            </a:endParaRPr>
          </a:p>
          <a:p>
            <a:pPr marL="0" indent="0">
              <a:buFont typeface="Arial" panose="020B0604020202020204" pitchFamily="34" charset="0"/>
              <a:buNone/>
            </a:pPr>
            <a:endParaRPr lang="en-US" sz="1100" dirty="0">
              <a:solidFill>
                <a:srgbClr val="312D2A"/>
              </a:solidFill>
              <a:latin typeface="Oracle Sans" panose="020B0503020204020204" pitchFamily="34" charset="0"/>
              <a:cs typeface="Oracle Sans" panose="020B0503020204020204" pitchFamily="34" charset="0"/>
            </a:endParaRPr>
          </a:p>
          <a:p>
            <a:pPr marL="171450" indent="-171450">
              <a:spcBef>
                <a:spcPts val="900"/>
              </a:spcBef>
              <a:buFont typeface="Arial" panose="020B0604020202020204" pitchFamily="34" charset="0"/>
              <a:buChar char="•"/>
            </a:pPr>
            <a:endParaRPr lang="en-US" sz="1100" dirty="0">
              <a:latin typeface="Oracle Sans" panose="020B0503020204020204" pitchFamily="34" charset="0"/>
              <a:cs typeface="Oracle Sans" panose="020B0503020204020204" pitchFamily="34" charset="0"/>
            </a:endParaRPr>
          </a:p>
          <a:p>
            <a:pPr marL="0" indent="0">
              <a:buFont typeface="Arial" panose="020B0604020202020204" pitchFamily="34" charset="0"/>
              <a:buNone/>
            </a:pPr>
            <a:endParaRPr lang="en-US" sz="1100" dirty="0">
              <a:solidFill>
                <a:srgbClr val="312D2A"/>
              </a:solidFill>
              <a:latin typeface="Oracle Sans" panose="020B0503020204020204" pitchFamily="34" charset="0"/>
              <a:cs typeface="Oracle Sans" panose="020B0503020204020204" pitchFamily="34" charset="0"/>
            </a:endParaRPr>
          </a:p>
          <a:p>
            <a:pPr marL="0" indent="0">
              <a:buFont typeface="Arial" panose="020B0604020202020204" pitchFamily="34" charset="0"/>
              <a:buNone/>
            </a:pPr>
            <a:endParaRPr lang="en-US" sz="1100" dirty="0">
              <a:solidFill>
                <a:srgbClr val="312D2A"/>
              </a:solidFill>
              <a:latin typeface="Oracle Sans" panose="020B0503020204020204" pitchFamily="34" charset="0"/>
              <a:cs typeface="Oracle Sans" panose="020B0503020204020204" pitchFamily="34" charset="0"/>
            </a:endParaRPr>
          </a:p>
          <a:p>
            <a:endParaRPr lang="en-US" dirty="0"/>
          </a:p>
        </p:txBody>
      </p:sp>
      <p:sp>
        <p:nvSpPr>
          <p:cNvPr id="4" name="Slide Number Placeholder 3"/>
          <p:cNvSpPr>
            <a:spLocks noGrp="1"/>
          </p:cNvSpPr>
          <p:nvPr>
            <p:ph type="sldNum" sz="quarter" idx="5"/>
          </p:nvPr>
        </p:nvSpPr>
        <p:spPr/>
        <p:txBody>
          <a:bodyPr/>
          <a:lstStyle/>
          <a:p>
            <a:fld id="{8C72D9AE-7182-4680-8F79-479C4181FF08}" type="slidenum">
              <a:rPr lang="en-US" smtClean="0"/>
              <a:t>7</a:t>
            </a:fld>
            <a:endParaRPr lang="en-US" dirty="0"/>
          </a:p>
        </p:txBody>
      </p:sp>
    </p:spTree>
    <p:extLst>
      <p:ext uri="{BB962C8B-B14F-4D97-AF65-F5344CB8AC3E}">
        <p14:creationId xmlns:p14="http://schemas.microsoft.com/office/powerpoint/2010/main" val="41728693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1.xml"/><Relationship Id="rId7" Type="http://schemas.openxmlformats.org/officeDocument/2006/relationships/image" Target="../media/image5.sv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8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Master" Target="../slideMasters/slideMaster1.xml"/><Relationship Id="rId18" Type="http://schemas.openxmlformats.org/officeDocument/2006/relationships/image" Target="../media/image6.jpe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5.svg"/><Relationship Id="rId2" Type="http://schemas.openxmlformats.org/officeDocument/2006/relationships/tags" Target="../tags/tag17.xml"/><Relationship Id="rId16" Type="http://schemas.openxmlformats.org/officeDocument/2006/relationships/image" Target="../media/image4.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1.emf"/><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2.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1.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2.png"/><Relationship Id="rId5" Type="http://schemas.openxmlformats.org/officeDocument/2006/relationships/tags" Target="../tags/tag43.xml"/><Relationship Id="rId10" Type="http://schemas.openxmlformats.org/officeDocument/2006/relationships/slideMaster" Target="../slideMasters/slideMaster1.xml"/><Relationship Id="rId4" Type="http://schemas.openxmlformats.org/officeDocument/2006/relationships/tags" Target="../tags/tag42.xml"/><Relationship Id="rId9" Type="http://schemas.openxmlformats.org/officeDocument/2006/relationships/tags" Target="../tags/tag47.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1.emf"/><Relationship Id="rId4" Type="http://schemas.openxmlformats.org/officeDocument/2006/relationships/tags" Target="../tags/tag75.xml"/><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ight - Title 1 Column">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14698CB0-77BC-6148-8112-EFC83C0F580B}"/>
              </a:ext>
              <a:ext uri="{C183D7F6-B498-43B3-948B-1728B52AA6E4}">
                <adec:decorative xmlns:adec="http://schemas.microsoft.com/office/drawing/2017/decorative" val="1"/>
              </a:ext>
            </a:extLst>
          </p:cNvPr>
          <p:cNvPicPr>
            <a:picLocks noChangeAspect="1"/>
          </p:cNvPicPr>
          <p:nvPr>
            <p:custDataLst>
              <p:tags r:id="rId1"/>
            </p:custDataLst>
          </p:nvPr>
        </p:nvPicPr>
        <p:blipFill>
          <a:blip r:embed="rId9">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
        <p:nvSpPr>
          <p:cNvPr id="7" name="Content Placeholder 6">
            <a:extLst>
              <a:ext uri="{FF2B5EF4-FFF2-40B4-BE49-F238E27FC236}">
                <a16:creationId xmlns:a16="http://schemas.microsoft.com/office/drawing/2014/main" id="{07A30E9B-4EB7-4882-9E42-67210E9CC0B4}"/>
              </a:ext>
            </a:extLst>
          </p:cNvPr>
          <p:cNvSpPr>
            <a:spLocks noGrp="1"/>
          </p:cNvSpPr>
          <p:nvPr>
            <p:ph sz="quarter" idx="13"/>
            <p:custDataLst>
              <p:tags r:id="rId2"/>
            </p:custDataLst>
          </p:nvPr>
        </p:nvSpPr>
        <p:spPr>
          <a:xfrm>
            <a:off x="771325" y="1600200"/>
            <a:ext cx="10674744" cy="450799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35CB6F3B-CCE4-4193-8EAA-C4A6D27C7DAD}"/>
              </a:ext>
            </a:extLst>
          </p:cNvPr>
          <p:cNvSpPr>
            <a:spLocks noGrp="1"/>
          </p:cNvSpPr>
          <p:nvPr>
            <p:ph type="title" hasCustomPrompt="1"/>
            <p:custDataLst>
              <p:tags r:id="rId3"/>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2131DBF8-F618-4198-88BA-FD1569B2979A}"/>
              </a:ext>
            </a:extLst>
          </p:cNvPr>
          <p:cNvSpPr>
            <a:spLocks noGrp="1"/>
          </p:cNvSpPr>
          <p:nvPr>
            <p:ph type="dt" sz="half" idx="14"/>
            <p:custDataLst>
              <p:tags r:id="rId4"/>
            </p:custDataLst>
          </p:nvPr>
        </p:nvSpPr>
        <p:spPr/>
        <p:txBody>
          <a:bodyPr/>
          <a:lstStyle/>
          <a:p>
            <a:r>
              <a:rPr lang="en-US"/>
              <a:t>[Date]</a:t>
            </a:r>
            <a:endParaRPr lang="en-US" dirty="0"/>
          </a:p>
        </p:txBody>
      </p:sp>
      <p:sp>
        <p:nvSpPr>
          <p:cNvPr id="3" name="Footer Placeholder 2">
            <a:extLst>
              <a:ext uri="{FF2B5EF4-FFF2-40B4-BE49-F238E27FC236}">
                <a16:creationId xmlns:a16="http://schemas.microsoft.com/office/drawing/2014/main" id="{158AA26E-E9A4-4CE1-9157-28062D2322ED}"/>
              </a:ext>
            </a:extLst>
          </p:cNvPr>
          <p:cNvSpPr>
            <a:spLocks noGrp="1"/>
          </p:cNvSpPr>
          <p:nvPr>
            <p:ph type="ftr" sz="quarter" idx="15"/>
            <p:custDataLst>
              <p:tags r:id="rId5"/>
            </p:custDataLst>
          </p:nvPr>
        </p:nvSpPr>
        <p:spPr/>
        <p:txBody>
          <a:bodyPr/>
          <a:lstStyle/>
          <a:p>
            <a:r>
              <a:rPr lang="en-US"/>
              <a:t>Copyright © 2022, Oracle and/or its affiliates.</a:t>
            </a:r>
          </a:p>
          <a:p>
            <a:r>
              <a:rPr lang="en-US"/>
              <a:t>
</a:t>
            </a:r>
            <a:endParaRPr lang="en-US" dirty="0"/>
          </a:p>
        </p:txBody>
      </p:sp>
      <p:sp>
        <p:nvSpPr>
          <p:cNvPr id="4" name="Slide Number Placeholder 3">
            <a:extLst>
              <a:ext uri="{FF2B5EF4-FFF2-40B4-BE49-F238E27FC236}">
                <a16:creationId xmlns:a16="http://schemas.microsoft.com/office/drawing/2014/main" id="{0FB3DA01-00EF-4B14-8325-24C1135260F9}"/>
              </a:ext>
            </a:extLst>
          </p:cNvPr>
          <p:cNvSpPr>
            <a:spLocks noGrp="1"/>
          </p:cNvSpPr>
          <p:nvPr>
            <p:ph type="sldNum" sz="quarter" idx="16"/>
            <p:custDataLst>
              <p:tags r:id="rId6"/>
            </p:custDataLst>
          </p:nvPr>
        </p:nvSpPr>
        <p:spPr/>
        <p:txBody>
          <a:bodyPr/>
          <a:lstStyle/>
          <a:p>
            <a:fld id="{345D60D9-5372-5F40-9443-0F9AE5BDC3C8}" type="slidenum">
              <a:rPr lang="en-US" smtClean="0"/>
              <a:t>‹#›</a:t>
            </a:fld>
            <a:endParaRPr lang="en-US" dirty="0"/>
          </a:p>
        </p:txBody>
      </p:sp>
      <p:pic>
        <p:nvPicPr>
          <p:cNvPr id="10" name="Cloud">
            <a:extLst>
              <a:ext uri="{FF2B5EF4-FFF2-40B4-BE49-F238E27FC236}">
                <a16:creationId xmlns:a16="http://schemas.microsoft.com/office/drawing/2014/main" id="{061200DD-884A-F04A-B1A0-06A809903FB5}"/>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9">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Tree>
    <p:extLst>
      <p:ext uri="{BB962C8B-B14F-4D97-AF65-F5344CB8AC3E}">
        <p14:creationId xmlns:p14="http://schemas.microsoft.com/office/powerpoint/2010/main" val="35823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ark - Closing Slide">
    <p:bg>
      <p:bgRef idx="1001">
        <a:schemeClr val="bg1"/>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p:custDataLst>
              <p:tags r:id="rId1"/>
            </p:custDataLst>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invGray">
          <a:xfrm>
            <a:off x="3646904" y="2915193"/>
            <a:ext cx="4895017" cy="1027617"/>
          </a:xfrm>
          <a:prstGeom prst="rect">
            <a:avLst/>
          </a:prstGeom>
        </p:spPr>
      </p:pic>
      <p:pic>
        <p:nvPicPr>
          <p:cNvPr id="3" name="OTag">
            <a:extLst>
              <a:ext uri="{FF2B5EF4-FFF2-40B4-BE49-F238E27FC236}">
                <a16:creationId xmlns:a16="http://schemas.microsoft.com/office/drawing/2014/main" id="{D41E7D90-EFED-4319-B620-7C6158CCE461}"/>
              </a:ext>
              <a:ext uri="{C183D7F6-B498-43B3-948B-1728B52AA6E4}">
                <adec:decorative xmlns:adec="http://schemas.microsoft.com/office/drawing/2017/decorative" val="1"/>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5" name="Oracle Logo" descr="Oracle Logo">
            <a:extLst>
              <a:ext uri="{FF2B5EF4-FFF2-40B4-BE49-F238E27FC236}">
                <a16:creationId xmlns:a16="http://schemas.microsoft.com/office/drawing/2014/main" id="{5A81826E-942F-1740-AFC6-BFBFA096FA40}"/>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invGray">
          <a:xfrm>
            <a:off x="3646904" y="2915193"/>
            <a:ext cx="4895017" cy="1027617"/>
          </a:xfrm>
          <a:prstGeom prst="rect">
            <a:avLst/>
          </a:prstGeom>
        </p:spPr>
      </p:pic>
      <p:pic>
        <p:nvPicPr>
          <p:cNvPr id="6" name="OTag">
            <a:extLst>
              <a:ext uri="{FF2B5EF4-FFF2-40B4-BE49-F238E27FC236}">
                <a16:creationId xmlns:a16="http://schemas.microsoft.com/office/drawing/2014/main" id="{EA7FE41B-D4BF-214B-AC39-BDC97060C704}"/>
              </a:ext>
              <a:ext uri="{C183D7F6-B498-43B3-948B-1728B52AA6E4}">
                <adec:decorative xmlns:adec="http://schemas.microsoft.com/office/drawing/2017/decorative" val="1"/>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Tree>
    <p:extLst>
      <p:ext uri="{BB962C8B-B14F-4D97-AF65-F5344CB8AC3E}">
        <p14:creationId xmlns:p14="http://schemas.microsoft.com/office/powerpoint/2010/main" val="3030304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 Title">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675" y="182403"/>
            <a:ext cx="10668269" cy="822960"/>
          </a:xfrm>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D53A59D3-A526-4960-BAE1-8BD82250450A}"/>
              </a:ext>
            </a:extLst>
          </p:cNvPr>
          <p:cNvSpPr>
            <a:spLocks noGrp="1"/>
          </p:cNvSpPr>
          <p:nvPr>
            <p:ph type="dt" sz="half" idx="10"/>
          </p:nvPr>
        </p:nvSpPr>
        <p:spPr/>
        <p:txBody>
          <a:bodyPr/>
          <a:lstStyle/>
          <a:p>
            <a:r>
              <a:rPr lang="en-US" dirty="0"/>
              <a:t>[Date]</a:t>
            </a:r>
          </a:p>
        </p:txBody>
      </p:sp>
      <p:sp>
        <p:nvSpPr>
          <p:cNvPr id="7" name="Footer Placeholder 6">
            <a:extLst>
              <a:ext uri="{FF2B5EF4-FFF2-40B4-BE49-F238E27FC236}">
                <a16:creationId xmlns:a16="http://schemas.microsoft.com/office/drawing/2014/main" id="{A956D9E9-7E71-4190-B0EB-741B22870789}"/>
              </a:ext>
            </a:extLst>
          </p:cNvPr>
          <p:cNvSpPr>
            <a:spLocks noGrp="1"/>
          </p:cNvSpPr>
          <p:nvPr>
            <p:ph type="ftr" sz="quarter" idx="11"/>
          </p:nvPr>
        </p:nvSpPr>
        <p:spPr/>
        <p:txBody>
          <a:bodyPr/>
          <a:lstStyle/>
          <a:p>
            <a:r>
              <a:rPr lang="en-US" dirty="0"/>
              <a:t>Copyright © 2022, Oracle and/or its affiliates  |  Confidential: Internal/Restricted/Highly Restricted</a:t>
            </a:r>
          </a:p>
        </p:txBody>
      </p:sp>
      <p:sp>
        <p:nvSpPr>
          <p:cNvPr id="12" name="Slide Number Placeholder 11">
            <a:extLst>
              <a:ext uri="{FF2B5EF4-FFF2-40B4-BE49-F238E27FC236}">
                <a16:creationId xmlns:a16="http://schemas.microsoft.com/office/drawing/2014/main" id="{D924B719-5FF3-47AC-B36F-54999BA79088}"/>
              </a:ext>
            </a:extLst>
          </p:cNvPr>
          <p:cNvSpPr>
            <a:spLocks noGrp="1"/>
          </p:cNvSpPr>
          <p:nvPr>
            <p:ph type="sldNum" sz="quarter" idx="12"/>
          </p:nvPr>
        </p:nvSpPr>
        <p:spPr/>
        <p:txBody>
          <a:body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66004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atabase Dark - Title">
    <p:bg>
      <p:bgPr>
        <a:solidFill>
          <a:srgbClr val="315357"/>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80200" y="6355080"/>
            <a:ext cx="502789"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703" y="1132369"/>
            <a:ext cx="1524496"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7765" y="2148840"/>
            <a:ext cx="10156338" cy="1280160"/>
          </a:xfrm>
          <a:noFill/>
        </p:spPr>
        <p:txBody>
          <a:bodyPr vert="horz" wrap="square" lIns="0" tIns="0" rIns="0" bIns="91440" rtlCol="0" anchor="b">
            <a:noAutofit/>
          </a:bodyPr>
          <a:lstStyle>
            <a:lvl1pPr>
              <a:defRPr lang="en-US" sz="3999" b="0" dirty="0">
                <a:latin typeface="+mj-lt"/>
              </a:defRPr>
            </a:lvl1pPr>
          </a:lstStyle>
          <a:p>
            <a:pPr lvl="0">
              <a:lnSpc>
                <a:spcPct val="100000"/>
              </a:lnSpc>
            </a:pPr>
            <a:r>
              <a:rPr lang="en-US" dirty="0"/>
              <a:t>Database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7765" y="3519554"/>
            <a:ext cx="10156338" cy="341247"/>
          </a:xfrm>
          <a:prstGeom prst="rect">
            <a:avLst/>
          </a:prstGeom>
          <a:noFill/>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2399" b="0">
                <a:solidFill>
                  <a:srgbClr val="99ADAE"/>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7765" y="4544569"/>
            <a:ext cx="5076648"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7765" y="4882897"/>
            <a:ext cx="5076648"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2022</a:t>
            </a:r>
          </a:p>
        </p:txBody>
      </p:sp>
      <p:pic>
        <p:nvPicPr>
          <p:cNvPr id="12" name="Picture 11">
            <a:extLst>
              <a:ext uri="{FF2B5EF4-FFF2-40B4-BE49-F238E27FC236}">
                <a16:creationId xmlns:a16="http://schemas.microsoft.com/office/drawing/2014/main" id="{9A7B6FC1-B09E-452F-B386-FFE592CD500D}"/>
              </a:ext>
            </a:extLst>
          </p:cNvPr>
          <p:cNvPicPr preferRelativeResize="0">
            <a:picLocks/>
          </p:cNvPicPr>
          <p:nvPr userDrawn="1"/>
        </p:nvPicPr>
        <p:blipFill>
          <a:blip r:embed="rId5">
            <a:extLst>
              <a:ext uri="{28A0092B-C50C-407E-A947-70E740481C1C}">
                <a14:useLocalDpi xmlns:a14="http://schemas.microsoft.com/office/drawing/2010/main" val="0"/>
              </a:ext>
            </a:extLst>
          </a:blip>
          <a:srcRect/>
          <a:stretch/>
        </p:blipFill>
        <p:spPr>
          <a:xfrm>
            <a:off x="0" y="0"/>
            <a:ext cx="191974" cy="6858000"/>
          </a:xfrm>
          <a:prstGeom prst="rect">
            <a:avLst/>
          </a:prstGeom>
        </p:spPr>
      </p:pic>
    </p:spTree>
    <p:extLst>
      <p:ext uri="{BB962C8B-B14F-4D97-AF65-F5344CB8AC3E}">
        <p14:creationId xmlns:p14="http://schemas.microsoft.com/office/powerpoint/2010/main" val="4255239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ark - Title">
    <p:spTree>
      <p:nvGrpSpPr>
        <p:cNvPr id="1" name=""/>
        <p:cNvGrpSpPr/>
        <p:nvPr/>
      </p:nvGrpSpPr>
      <p:grpSpPr>
        <a:xfrm>
          <a:off x="0" y="0"/>
          <a:ext cx="0" cy="0"/>
          <a:chOff x="0" y="0"/>
          <a:chExt cx="0" cy="0"/>
        </a:xfrm>
      </p:grpSpPr>
      <p:pic>
        <p:nvPicPr>
          <p:cNvPr id="15" name="Cloud">
            <a:extLst>
              <a:ext uri="{FF2B5EF4-FFF2-40B4-BE49-F238E27FC236}">
                <a16:creationId xmlns:a16="http://schemas.microsoft.com/office/drawing/2014/main" id="{53E58D20-1E4E-43E2-88A3-52402E9A1B11}"/>
              </a:ext>
              <a:ext uri="{C183D7F6-B498-43B3-948B-1728B52AA6E4}">
                <adec:decorative xmlns:adec="http://schemas.microsoft.com/office/drawing/2017/decorative" val="1"/>
              </a:ext>
            </a:extLst>
          </p:cNvPr>
          <p:cNvPicPr>
            <a:picLocks noChangeAspect="1"/>
          </p:cNvPicPr>
          <p:nvPr>
            <p:custDataLst>
              <p:tags r:id="rId1"/>
            </p:custDataLst>
          </p:nvPr>
        </p:nvPicPr>
        <p:blipFill>
          <a:blip r:embed="rId14">
            <a:extLst>
              <a:ext uri="{28A0092B-C50C-407E-A947-70E740481C1C}">
                <a14:useLocalDpi xmlns:a14="http://schemas.microsoft.com/office/drawing/2010/main"/>
              </a:ext>
            </a:extLst>
          </a:blip>
          <a:stretch>
            <a:fillRect/>
          </a:stretch>
        </p:blipFill>
        <p:spPr bwMode="invGray">
          <a:xfrm>
            <a:off x="7860705" y="25410"/>
            <a:ext cx="4325849" cy="2552429"/>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5">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custDataLst>
              <p:tags r:id="rId3"/>
            </p:custDataLst>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bwMode="invGray">
          <a:xfrm>
            <a:off x="944703" y="1132369"/>
            <a:ext cx="1524496"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custDataLst>
              <p:tags r:id="rId4"/>
            </p:custDataLst>
          </p:nvPr>
        </p:nvSpPr>
        <p:spPr>
          <a:xfrm>
            <a:off x="1017765" y="2148840"/>
            <a:ext cx="10156338" cy="1280160"/>
          </a:xfrm>
          <a:noFill/>
        </p:spPr>
        <p:txBody>
          <a:bodyPr vert="horz" wrap="square" lIns="0" tIns="0" rIns="0" bIns="91440" rtlCol="0" anchor="b">
            <a:noAutofit/>
          </a:bodyPr>
          <a:lstStyle>
            <a:lvl1pPr>
              <a:defRPr lang="en-US" sz="3999" b="0">
                <a:latin typeface="+mj-lt"/>
              </a:defRPr>
            </a:lvl1pPr>
          </a:lstStyle>
          <a:p>
            <a:pPr lvl="0">
              <a:lnSpc>
                <a:spcPct val="100000"/>
              </a:lnSpc>
            </a:pPr>
            <a:r>
              <a:rPr lang="en-US"/>
              <a:t>Title goes here (up to two lines) </a:t>
            </a:r>
            <a:br>
              <a:rPr lang="en-US"/>
            </a:br>
            <a:r>
              <a:rPr lang="en-US"/>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custDataLst>
              <p:tags r:id="rId5"/>
            </p:custDataLst>
          </p:nvPr>
        </p:nvSpPr>
        <p:spPr>
          <a:xfrm>
            <a:off x="1017765" y="3519554"/>
            <a:ext cx="10156338" cy="341247"/>
          </a:xfrm>
          <a:prstGeom prst="rect">
            <a:avLst/>
          </a:prstGeom>
          <a:noFill/>
        </p:spPr>
        <p:txBody>
          <a:bodyPr>
            <a:noAutofit/>
          </a:bodyPr>
          <a:lstStyle>
            <a:lvl1pPr marL="0" marR="0" indent="0" algn="l" defTabSz="914126" rtl="0" eaLnBrk="1" fontAlgn="auto" latinLnBrk="0" hangingPunct="1">
              <a:lnSpc>
                <a:spcPct val="90000"/>
              </a:lnSpc>
              <a:spcBef>
                <a:spcPts val="1000"/>
              </a:spcBef>
              <a:spcAft>
                <a:spcPct val="0"/>
              </a:spcAft>
              <a:buClrTx/>
              <a:buSzTx/>
              <a:buFont typeface="Arial" panose="020B0604020202020204" pitchFamily="34" charset="0"/>
              <a:buNone/>
              <a:defRPr sz="2399" b="0">
                <a:solidFill>
                  <a:srgbClr val="759C6C"/>
                </a:solidFill>
              </a:defRPr>
            </a:lvl1pPr>
          </a:lstStyle>
          <a:p>
            <a:pPr marL="0" marR="0" lvl="0" indent="0" algn="l" defTabSz="914126" rtl="0" eaLnBrk="1" fontAlgn="auto" latinLnBrk="0" hangingPunct="1">
              <a:lnSpc>
                <a:spcPct val="90000"/>
              </a:lnSpc>
              <a:spcBef>
                <a:spcPts val="1000"/>
              </a:spcBef>
              <a:spcAft>
                <a:spcPct val="0"/>
              </a:spcAft>
              <a:buClrTx/>
              <a:buSzTx/>
              <a:buFont typeface="Arial" panose="020B0604020202020204" pitchFamily="34" charset="0"/>
              <a:buNone/>
              <a:defRPr/>
            </a:pPr>
            <a:r>
              <a:rPr lang="en-US"/>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custDataLst>
              <p:tags r:id="rId6"/>
            </p:custDataLst>
          </p:nvPr>
        </p:nvSpPr>
        <p:spPr>
          <a:xfrm>
            <a:off x="1017765" y="4544569"/>
            <a:ext cx="5076648" cy="266291"/>
          </a:xfrm>
          <a:prstGeom prst="rect">
            <a:avLst/>
          </a:prstGeom>
          <a:noFill/>
        </p:spPr>
        <p:txBody>
          <a:bodyPr>
            <a:noAutofit/>
          </a:bodyPr>
          <a:lstStyle>
            <a:lvl1pPr>
              <a:defRPr b="1"/>
            </a:lvl1pPr>
          </a:lstStyle>
          <a:p>
            <a:pPr lvl="0"/>
            <a:r>
              <a:rPr lang="en-US"/>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custDataLst>
              <p:tags r:id="rId7"/>
            </p:custDataLst>
          </p:nvPr>
        </p:nvSpPr>
        <p:spPr>
          <a:xfrm>
            <a:off x="1017765" y="4882897"/>
            <a:ext cx="5076648" cy="895181"/>
          </a:xfrm>
          <a:prstGeom prst="rect">
            <a:avLst/>
          </a:prstGeom>
          <a:noFill/>
        </p:spPr>
        <p:txBody>
          <a:bodyPr>
            <a:noAutofit/>
          </a:bodyPr>
          <a:lstStyle>
            <a:lvl1pPr>
              <a:defRPr/>
            </a:lvl1pPr>
          </a:lstStyle>
          <a:p>
            <a:pPr lvl="0"/>
            <a:r>
              <a:rPr lang="en-US"/>
              <a:t>Presenter’s Title</a:t>
            </a:r>
          </a:p>
          <a:p>
            <a:pPr lvl="0"/>
            <a:r>
              <a:rPr lang="en-US"/>
              <a:t>Organization, Division or Business Unit</a:t>
            </a:r>
          </a:p>
          <a:p>
            <a:pPr lvl="0"/>
            <a:r>
              <a:rPr lang="en-US"/>
              <a:t>Month 00, 2019</a:t>
            </a:r>
          </a:p>
        </p:txBody>
      </p:sp>
      <p:sp>
        <p:nvSpPr>
          <p:cNvPr id="9" name="object 9">
            <a:extLst>
              <a:ext uri="{FF2B5EF4-FFF2-40B4-BE49-F238E27FC236}">
                <a16:creationId xmlns:a16="http://schemas.microsoft.com/office/drawing/2014/main" id="{3F245C91-10B8-42A5-9343-B8007DFEA4E7}"/>
              </a:ext>
            </a:extLst>
          </p:cNvPr>
          <p:cNvSpPr/>
          <p:nvPr>
            <p:custDataLst>
              <p:tags r:id="rId8"/>
            </p:custDataLst>
          </p:nvPr>
        </p:nvSpPr>
        <p:spPr>
          <a:xfrm>
            <a:off x="0" y="1"/>
            <a:ext cx="190432" cy="6857365"/>
          </a:xfrm>
          <a:prstGeom prst="rect">
            <a:avLst/>
          </a:prstGeom>
          <a:blipFill>
            <a:blip r:embed="rId18">
              <a:extLst>
                <a:ext uri="{28A0092B-C50C-407E-A947-70E740481C1C}">
                  <a14:useLocalDpi xmlns:a14="http://schemas.microsoft.com/office/drawing/2010/main"/>
                </a:ext>
              </a:extLst>
            </a:blip>
            <a:stretch>
              <a:fillRect/>
            </a:stretch>
          </a:blipFill>
        </p:spPr>
        <p:txBody>
          <a:bodyPr wrap="square" lIns="0" tIns="0" rIns="0" bIns="0" rtlCol="0"/>
          <a:lstStyle/>
          <a:p>
            <a:endParaRPr sz="2967" dirty="0"/>
          </a:p>
        </p:txBody>
      </p:sp>
      <p:pic>
        <p:nvPicPr>
          <p:cNvPr id="12" name="Cloud">
            <a:extLst>
              <a:ext uri="{FF2B5EF4-FFF2-40B4-BE49-F238E27FC236}">
                <a16:creationId xmlns:a16="http://schemas.microsoft.com/office/drawing/2014/main" id="{BD4DDF1E-8967-6D4B-9798-BA670B812C72}"/>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14">
            <a:extLst>
              <a:ext uri="{28A0092B-C50C-407E-A947-70E740481C1C}">
                <a14:useLocalDpi xmlns:a14="http://schemas.microsoft.com/office/drawing/2010/main"/>
              </a:ext>
            </a:extLst>
          </a:blip>
          <a:stretch>
            <a:fillRect/>
          </a:stretch>
        </p:blipFill>
        <p:spPr bwMode="invGray">
          <a:xfrm>
            <a:off x="7860705" y="25410"/>
            <a:ext cx="4325849" cy="2552429"/>
          </a:xfrm>
          <a:prstGeom prst="rect">
            <a:avLst/>
          </a:prstGeom>
        </p:spPr>
      </p:pic>
      <p:pic>
        <p:nvPicPr>
          <p:cNvPr id="13" name="OTag">
            <a:extLst>
              <a:ext uri="{FF2B5EF4-FFF2-40B4-BE49-F238E27FC236}">
                <a16:creationId xmlns:a16="http://schemas.microsoft.com/office/drawing/2014/main" id="{EF91C249-B20D-3F4A-B1EE-C88F4D030338}"/>
              </a:ext>
              <a:ext uri="{C183D7F6-B498-43B3-948B-1728B52AA6E4}">
                <adec:decorative xmlns:adec="http://schemas.microsoft.com/office/drawing/2017/decorative" val="1"/>
              </a:ext>
            </a:extLst>
          </p:cNvPr>
          <p:cNvPicPr>
            <a:picLocks noChangeAspect="1"/>
          </p:cNvPicPr>
          <p:nvPr userDrawn="1">
            <p:custDataLst>
              <p:tags r:id="rId10"/>
            </p:custDataLst>
          </p:nvPr>
        </p:nvPicPr>
        <p:blipFill>
          <a:blip r:embed="rId15">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16" name="Oracle Logo" descr="Oracle Logo">
            <a:extLst>
              <a:ext uri="{FF2B5EF4-FFF2-40B4-BE49-F238E27FC236}">
                <a16:creationId xmlns:a16="http://schemas.microsoft.com/office/drawing/2014/main" id="{D8F81615-CF24-244D-8747-9E82AB9E985F}"/>
              </a:ext>
            </a:extLst>
          </p:cNvPr>
          <p:cNvPicPr>
            <a:picLocks noChangeAspect="1"/>
          </p:cNvPicPr>
          <p:nvPr userDrawn="1">
            <p:custDataLst>
              <p:tags r:id="rId11"/>
            </p:custDataLst>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bwMode="invGray">
          <a:xfrm>
            <a:off x="944703" y="1132369"/>
            <a:ext cx="1524496" cy="320039"/>
          </a:xfrm>
          <a:prstGeom prst="rect">
            <a:avLst/>
          </a:prstGeom>
        </p:spPr>
      </p:pic>
      <p:sp>
        <p:nvSpPr>
          <p:cNvPr id="17" name="object 9">
            <a:extLst>
              <a:ext uri="{FF2B5EF4-FFF2-40B4-BE49-F238E27FC236}">
                <a16:creationId xmlns:a16="http://schemas.microsoft.com/office/drawing/2014/main" id="{E49A28B5-DB8A-664E-BC36-7325805816CB}"/>
              </a:ext>
            </a:extLst>
          </p:cNvPr>
          <p:cNvSpPr/>
          <p:nvPr userDrawn="1">
            <p:custDataLst>
              <p:tags r:id="rId12"/>
            </p:custDataLst>
          </p:nvPr>
        </p:nvSpPr>
        <p:spPr>
          <a:xfrm>
            <a:off x="0" y="1"/>
            <a:ext cx="190432" cy="6857365"/>
          </a:xfrm>
          <a:prstGeom prst="rect">
            <a:avLst/>
          </a:prstGeom>
          <a:blipFill>
            <a:blip r:embed="rId18">
              <a:extLst>
                <a:ext uri="{28A0092B-C50C-407E-A947-70E740481C1C}">
                  <a14:useLocalDpi xmlns:a14="http://schemas.microsoft.com/office/drawing/2010/main"/>
                </a:ext>
              </a:extLst>
            </a:blip>
            <a:stretch>
              <a:fillRect/>
            </a:stretch>
          </a:blipFill>
        </p:spPr>
        <p:txBody>
          <a:bodyPr wrap="square" lIns="0" tIns="0" rIns="0" bIns="0" rtlCol="0"/>
          <a:lstStyle/>
          <a:p>
            <a:endParaRPr sz="2967" dirty="0"/>
          </a:p>
        </p:txBody>
      </p:sp>
    </p:spTree>
    <p:extLst>
      <p:ext uri="{BB962C8B-B14F-4D97-AF65-F5344CB8AC3E}">
        <p14:creationId xmlns:p14="http://schemas.microsoft.com/office/powerpoint/2010/main" val="3026848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ght - Title/Subtitle 2 Column">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F24DF316-2FA6-AE44-AB7A-9E7E86E0BEB6}"/>
              </a:ex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custDataLst>
              <p:tags r:id="rId2"/>
            </p:custDataLst>
          </p:nvPr>
        </p:nvSpPr>
        <p:spPr>
          <a:xfrm>
            <a:off x="766563" y="1014984"/>
            <a:ext cx="10668269" cy="330540"/>
          </a:xfrm>
          <a:prstGeom prst="rect">
            <a:avLst/>
          </a:prstGeom>
        </p:spPr>
        <p:txBody>
          <a:bodyPr lIns="0">
            <a:noAutofit/>
          </a:bodyPr>
          <a:lstStyle>
            <a:lvl1pPr marL="0" indent="0">
              <a:spcAft>
                <a:spcPct val="0"/>
              </a:spcAft>
              <a:buNone/>
              <a:defRPr sz="1999" b="0" i="0">
                <a:latin typeface="Oracle Sans Tab" panose="020B0503020204020204" pitchFamily="34" charset="0"/>
                <a:cs typeface="Oracle Sans Tab" panose="020B0503020204020204" pitchFamily="34" charset="0"/>
              </a:defRPr>
            </a:lvl1pPr>
          </a:lstStyle>
          <a:p>
            <a:pPr lvl="0"/>
            <a:r>
              <a:rPr lang="en-US"/>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custDataLst>
              <p:tags r:id="rId3"/>
            </p:custDataLst>
          </p:nvPr>
        </p:nvSpPr>
        <p:spPr>
          <a:xfrm>
            <a:off x="766563" y="1608297"/>
            <a:ext cx="508274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Column Divider" descr="Column Divider">
            <a:extLst>
              <a:ext uri="{FF2B5EF4-FFF2-40B4-BE49-F238E27FC236}">
                <a16:creationId xmlns:a16="http://schemas.microsoft.com/office/drawing/2014/main" id="{C3377C95-3E35-473F-8E81-1FDFBEBC758A}"/>
              </a:ext>
            </a:extLst>
          </p:cNvPr>
          <p:cNvCxnSpPr/>
          <p:nvPr>
            <p:custDataLst>
              <p:tags r:id="rId4"/>
            </p:custDataLst>
          </p:nvPr>
        </p:nvCxnSpPr>
        <p:spPr>
          <a:xfrm flipH="1">
            <a:off x="6106930" y="1608298"/>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custDataLst>
              <p:tags r:id="rId5"/>
            </p:custDataLst>
          </p:nvPr>
        </p:nvSpPr>
        <p:spPr>
          <a:xfrm>
            <a:off x="6364557" y="1608297"/>
            <a:ext cx="508274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B65FA2D-6C94-456B-8DE9-80C7A3BE2C17}"/>
              </a:ext>
            </a:extLst>
          </p:cNvPr>
          <p:cNvSpPr>
            <a:spLocks noGrp="1"/>
          </p:cNvSpPr>
          <p:nvPr>
            <p:ph type="title" hasCustomPrompt="1"/>
            <p:custDataLst>
              <p:tags r:id="rId6"/>
            </p:custDataLst>
          </p:nvPr>
        </p:nvSpPr>
        <p:spPr/>
        <p:txBody>
          <a:bodyPr/>
          <a:lstStyle>
            <a:lvl1pPr>
              <a:defRPr/>
            </a:lvl1pPr>
          </a:lstStyle>
          <a:p>
            <a:r>
              <a:rPr lang="en-US"/>
              <a:t>Title</a:t>
            </a:r>
          </a:p>
        </p:txBody>
      </p:sp>
      <p:sp>
        <p:nvSpPr>
          <p:cNvPr id="5" name="Date Placeholder 4">
            <a:extLst>
              <a:ext uri="{FF2B5EF4-FFF2-40B4-BE49-F238E27FC236}">
                <a16:creationId xmlns:a16="http://schemas.microsoft.com/office/drawing/2014/main" id="{DCD06EC0-4AE6-4D7C-87DE-D393DC47ED94}"/>
              </a:ext>
            </a:extLst>
          </p:cNvPr>
          <p:cNvSpPr>
            <a:spLocks noGrp="1"/>
          </p:cNvSpPr>
          <p:nvPr>
            <p:ph type="dt" sz="half" idx="16"/>
            <p:custDataLst>
              <p:tags r:id="rId7"/>
            </p:custDataLst>
          </p:nvPr>
        </p:nvSpPr>
        <p:spPr/>
        <p:txBody>
          <a:bodyPr/>
          <a:lstStyle/>
          <a:p>
            <a:r>
              <a:rPr lang="en-US"/>
              <a:t>[Date]</a:t>
            </a:r>
            <a:endParaRPr lang="en-US" dirty="0"/>
          </a:p>
        </p:txBody>
      </p:sp>
      <p:sp>
        <p:nvSpPr>
          <p:cNvPr id="7" name="Footer Placeholder 6">
            <a:extLst>
              <a:ext uri="{FF2B5EF4-FFF2-40B4-BE49-F238E27FC236}">
                <a16:creationId xmlns:a16="http://schemas.microsoft.com/office/drawing/2014/main" id="{E594DB29-C2B8-4F61-8419-EEE3D1E837A1}"/>
              </a:ext>
            </a:extLst>
          </p:cNvPr>
          <p:cNvSpPr>
            <a:spLocks noGrp="1"/>
          </p:cNvSpPr>
          <p:nvPr>
            <p:ph type="ftr" sz="quarter" idx="17"/>
            <p:custDataLst>
              <p:tags r:id="rId8"/>
            </p:custDataLst>
          </p:nvPr>
        </p:nvSpPr>
        <p:spPr/>
        <p:txBody>
          <a:bodyPr/>
          <a:lstStyle/>
          <a:p>
            <a:r>
              <a:rPr lang="en-US"/>
              <a:t>Copyright © 2022, Oracle and/or its affiliates.</a:t>
            </a:r>
          </a:p>
          <a:p>
            <a:r>
              <a:rPr lang="en-US"/>
              <a:t>
</a:t>
            </a:r>
            <a:endParaRPr lang="en-US" dirty="0"/>
          </a:p>
        </p:txBody>
      </p:sp>
      <p:sp>
        <p:nvSpPr>
          <p:cNvPr id="8" name="Slide Number Placeholder 7">
            <a:extLst>
              <a:ext uri="{FF2B5EF4-FFF2-40B4-BE49-F238E27FC236}">
                <a16:creationId xmlns:a16="http://schemas.microsoft.com/office/drawing/2014/main" id="{4C4C4FB3-367C-49DA-9BEF-99BD8CD346F0}"/>
              </a:ext>
            </a:extLst>
          </p:cNvPr>
          <p:cNvSpPr>
            <a:spLocks noGrp="1"/>
          </p:cNvSpPr>
          <p:nvPr>
            <p:ph type="sldNum" sz="quarter" idx="18"/>
            <p:custDataLst>
              <p:tags r:id="rId9"/>
            </p:custDataLst>
          </p:nvPr>
        </p:nvSpPr>
        <p:spPr/>
        <p:txBody>
          <a:bodyPr/>
          <a:lstStyle/>
          <a:p>
            <a:fld id="{345D60D9-5372-5F40-9443-0F9AE5BDC3C8}" type="slidenum">
              <a:rPr lang="en-US" smtClean="0"/>
              <a:t>‹#›</a:t>
            </a:fld>
            <a:endParaRPr lang="en-US" dirty="0"/>
          </a:p>
        </p:txBody>
      </p:sp>
      <p:pic>
        <p:nvPicPr>
          <p:cNvPr id="11" name="Cloud">
            <a:extLst>
              <a:ext uri="{FF2B5EF4-FFF2-40B4-BE49-F238E27FC236}">
                <a16:creationId xmlns:a16="http://schemas.microsoft.com/office/drawing/2014/main" id="{8BFD9D13-9B71-2444-8F52-5421978C49FB}"/>
              </a:ext>
              <a:ext uri="{C183D7F6-B498-43B3-948B-1728B52AA6E4}">
                <adec:decorative xmlns:adec="http://schemas.microsoft.com/office/drawing/2017/decorative" val="1"/>
              </a:ext>
            </a:extLst>
          </p:cNvPr>
          <p:cNvPicPr>
            <a:picLocks noChangeAspect="1"/>
          </p:cNvPicPr>
          <p:nvPr userDrawn="1">
            <p:custDataLst>
              <p:tags r:id="rId10"/>
            </p:custDataLst>
          </p:nvPr>
        </p:nvPicPr>
        <p:blipFill>
          <a:blip r:embed="rId13">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cxnSp>
        <p:nvCxnSpPr>
          <p:cNvPr id="13" name="Column Divider" descr="Column Divider">
            <a:extLst>
              <a:ext uri="{FF2B5EF4-FFF2-40B4-BE49-F238E27FC236}">
                <a16:creationId xmlns:a16="http://schemas.microsoft.com/office/drawing/2014/main" id="{E6181370-158E-2445-9E12-B491C383E8F3}"/>
              </a:ext>
            </a:extLst>
          </p:cNvPr>
          <p:cNvCxnSpPr/>
          <p:nvPr userDrawn="1">
            <p:custDataLst>
              <p:tags r:id="rId11"/>
            </p:custDataLst>
          </p:nvPr>
        </p:nvCxnSpPr>
        <p:spPr>
          <a:xfrm flipH="1">
            <a:off x="6106930" y="1608298"/>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0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ight - Blank">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8BD8F955-3E3E-4E6E-A650-C4E0C80495A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11">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pic>
        <p:nvPicPr>
          <p:cNvPr id="6" name="OTag">
            <a:extLst>
              <a:ext uri="{FF2B5EF4-FFF2-40B4-BE49-F238E27FC236}">
                <a16:creationId xmlns:a16="http://schemas.microsoft.com/office/drawing/2014/main" id="{0F682282-A332-4D5C-89F4-38480EC33F4D}"/>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2">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10" name="OTag">
            <a:extLst>
              <a:ext uri="{FF2B5EF4-FFF2-40B4-BE49-F238E27FC236}">
                <a16:creationId xmlns:a16="http://schemas.microsoft.com/office/drawing/2014/main" id="{00F1077A-D301-437A-8CE7-A0EA6CDECB51}"/>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
        <p:nvSpPr>
          <p:cNvPr id="3" name="Date Placeholder 2">
            <a:extLst>
              <a:ext uri="{FF2B5EF4-FFF2-40B4-BE49-F238E27FC236}">
                <a16:creationId xmlns:a16="http://schemas.microsoft.com/office/drawing/2014/main" id="{B6E29D2F-E9BE-442D-8048-30D82B0FA2D2}"/>
              </a:ext>
            </a:extLst>
          </p:cNvPr>
          <p:cNvSpPr>
            <a:spLocks noGrp="1"/>
          </p:cNvSpPr>
          <p:nvPr>
            <p:ph type="dt" sz="half" idx="10"/>
            <p:custDataLst>
              <p:tags r:id="rId4"/>
            </p:custDataLst>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4249E66D-873C-4E3D-B665-952DA3AD6CCF}"/>
              </a:ext>
            </a:extLst>
          </p:cNvPr>
          <p:cNvSpPr>
            <a:spLocks noGrp="1"/>
          </p:cNvSpPr>
          <p:nvPr>
            <p:ph type="ftr" sz="quarter" idx="11"/>
            <p:custDataLst>
              <p:tags r:id="rId5"/>
            </p:custDataLst>
          </p:nvPr>
        </p:nvSpPr>
        <p:spPr/>
        <p:txBody>
          <a:bodyPr/>
          <a:lstStyle/>
          <a:p>
            <a:r>
              <a:rPr lang="en-US"/>
              <a:t>Copyright © 2022, Oracle and/or its affiliates.</a:t>
            </a:r>
          </a:p>
          <a:p>
            <a:r>
              <a:rPr lang="en-US"/>
              <a:t>
</a:t>
            </a:r>
            <a:endParaRPr lang="en-US" dirty="0"/>
          </a:p>
        </p:txBody>
      </p:sp>
      <p:sp>
        <p:nvSpPr>
          <p:cNvPr id="5" name="Slide Number Placeholder 4">
            <a:extLst>
              <a:ext uri="{FF2B5EF4-FFF2-40B4-BE49-F238E27FC236}">
                <a16:creationId xmlns:a16="http://schemas.microsoft.com/office/drawing/2014/main" id="{B52D4C26-D77F-4F76-BA95-32055FEC61F8}"/>
              </a:ext>
            </a:extLst>
          </p:cNvPr>
          <p:cNvSpPr>
            <a:spLocks noGrp="1"/>
          </p:cNvSpPr>
          <p:nvPr>
            <p:ph type="sldNum" sz="quarter" idx="12"/>
            <p:custDataLst>
              <p:tags r:id="rId6"/>
            </p:custDataLst>
          </p:nvPr>
        </p:nvSpPr>
        <p:spPr/>
        <p:txBody>
          <a:bodyPr/>
          <a:lstStyle/>
          <a:p>
            <a:fld id="{345D60D9-5372-5F40-9443-0F9AE5BDC3C8}" type="slidenum">
              <a:rPr lang="en-US" smtClean="0"/>
              <a:t>‹#›</a:t>
            </a:fld>
            <a:endParaRPr lang="en-US" dirty="0"/>
          </a:p>
        </p:txBody>
      </p:sp>
      <p:pic>
        <p:nvPicPr>
          <p:cNvPr id="8" name="Cloud">
            <a:extLst>
              <a:ext uri="{FF2B5EF4-FFF2-40B4-BE49-F238E27FC236}">
                <a16:creationId xmlns:a16="http://schemas.microsoft.com/office/drawing/2014/main" id="{B4D921D0-3539-1949-9198-77A9D1103406}"/>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11">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pic>
        <p:nvPicPr>
          <p:cNvPr id="9" name="OTag">
            <a:extLst>
              <a:ext uri="{FF2B5EF4-FFF2-40B4-BE49-F238E27FC236}">
                <a16:creationId xmlns:a16="http://schemas.microsoft.com/office/drawing/2014/main" id="{8E669EC7-44DC-8948-8BF3-37F493A26E9F}"/>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12">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11" name="OTag">
            <a:extLst>
              <a:ext uri="{FF2B5EF4-FFF2-40B4-BE49-F238E27FC236}">
                <a16:creationId xmlns:a16="http://schemas.microsoft.com/office/drawing/2014/main" id="{9FC4AD6E-B87C-504C-91E9-0DBB2AB5A55D}"/>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12">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Tree>
    <p:extLst>
      <p:ext uri="{BB962C8B-B14F-4D97-AF65-F5344CB8AC3E}">
        <p14:creationId xmlns:p14="http://schemas.microsoft.com/office/powerpoint/2010/main" val="413585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Light - Blank">
    <p:spTree>
      <p:nvGrpSpPr>
        <p:cNvPr id="1" name=""/>
        <p:cNvGrpSpPr/>
        <p:nvPr/>
      </p:nvGrpSpPr>
      <p:grpSpPr>
        <a:xfrm>
          <a:off x="0" y="0"/>
          <a:ext cx="0" cy="0"/>
          <a:chOff x="0" y="0"/>
          <a:chExt cx="0" cy="0"/>
        </a:xfrm>
      </p:grpSpPr>
      <p:pic>
        <p:nvPicPr>
          <p:cNvPr id="6" name="OTag">
            <a:extLst>
              <a:ext uri="{FF2B5EF4-FFF2-40B4-BE49-F238E27FC236}">
                <a16:creationId xmlns:a16="http://schemas.microsoft.com/office/drawing/2014/main" id="{0F682282-A332-4D5C-89F4-38480EC33F4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9">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10" name="OTag">
            <a:extLst>
              <a:ext uri="{FF2B5EF4-FFF2-40B4-BE49-F238E27FC236}">
                <a16:creationId xmlns:a16="http://schemas.microsoft.com/office/drawing/2014/main" id="{00F1077A-D301-437A-8CE7-A0EA6CDECB51}"/>
              </a:ext>
              <a:ext uri="{C183D7F6-B498-43B3-948B-1728B52AA6E4}">
                <adec:decorative xmlns:adec="http://schemas.microsoft.com/office/drawing/2017/decorative" val="1"/>
              </a:ext>
            </a:extLst>
          </p:cNvPr>
          <p:cNvPicPr>
            <a:picLocks noChangeAspect="1"/>
          </p:cNvPicPr>
          <p:nvPr>
            <p:custDataLst>
              <p:tags r:id="rId2"/>
            </p:custDataLst>
          </p:nvPr>
        </p:nvPicPr>
        <p:blipFill>
          <a:blip r:embed="rId9">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
        <p:nvSpPr>
          <p:cNvPr id="3" name="Date Placeholder 2">
            <a:extLst>
              <a:ext uri="{FF2B5EF4-FFF2-40B4-BE49-F238E27FC236}">
                <a16:creationId xmlns:a16="http://schemas.microsoft.com/office/drawing/2014/main" id="{B6E29D2F-E9BE-442D-8048-30D82B0FA2D2}"/>
              </a:ext>
            </a:extLst>
          </p:cNvPr>
          <p:cNvSpPr>
            <a:spLocks noGrp="1"/>
          </p:cNvSpPr>
          <p:nvPr>
            <p:ph type="dt" sz="half" idx="10"/>
            <p:custDataLst>
              <p:tags r:id="rId3"/>
            </p:custDataLst>
          </p:nvPr>
        </p:nvSpPr>
        <p:spPr/>
        <p:txBody>
          <a:bodyPr/>
          <a:lstStyle/>
          <a:p>
            <a:r>
              <a:rPr lang="en-US"/>
              <a:t>[Date]</a:t>
            </a:r>
            <a:endParaRPr lang="en-US" dirty="0"/>
          </a:p>
        </p:txBody>
      </p:sp>
      <p:sp>
        <p:nvSpPr>
          <p:cNvPr id="4" name="Footer Placeholder 3">
            <a:extLst>
              <a:ext uri="{FF2B5EF4-FFF2-40B4-BE49-F238E27FC236}">
                <a16:creationId xmlns:a16="http://schemas.microsoft.com/office/drawing/2014/main" id="{4249E66D-873C-4E3D-B665-952DA3AD6CCF}"/>
              </a:ext>
            </a:extLst>
          </p:cNvPr>
          <p:cNvSpPr>
            <a:spLocks noGrp="1"/>
          </p:cNvSpPr>
          <p:nvPr>
            <p:ph type="ftr" sz="quarter" idx="11"/>
            <p:custDataLst>
              <p:tags r:id="rId4"/>
            </p:custDataLst>
          </p:nvPr>
        </p:nvSpPr>
        <p:spPr/>
        <p:txBody>
          <a:bodyPr/>
          <a:lstStyle/>
          <a:p>
            <a:r>
              <a:rPr lang="en-US"/>
              <a:t>Copyright © 2022, Oracle and/or its affiliates.</a:t>
            </a:r>
          </a:p>
          <a:p>
            <a:r>
              <a:rPr lang="en-US"/>
              <a:t>
</a:t>
            </a:r>
            <a:endParaRPr lang="en-US" dirty="0"/>
          </a:p>
        </p:txBody>
      </p:sp>
      <p:sp>
        <p:nvSpPr>
          <p:cNvPr id="5" name="Slide Number Placeholder 4">
            <a:extLst>
              <a:ext uri="{FF2B5EF4-FFF2-40B4-BE49-F238E27FC236}">
                <a16:creationId xmlns:a16="http://schemas.microsoft.com/office/drawing/2014/main" id="{B52D4C26-D77F-4F76-BA95-32055FEC61F8}"/>
              </a:ext>
            </a:extLst>
          </p:cNvPr>
          <p:cNvSpPr>
            <a:spLocks noGrp="1"/>
          </p:cNvSpPr>
          <p:nvPr>
            <p:ph type="sldNum" sz="quarter" idx="12"/>
            <p:custDataLst>
              <p:tags r:id="rId5"/>
            </p:custDataLst>
          </p:nvPr>
        </p:nvSpPr>
        <p:spPr/>
        <p:txBody>
          <a:bodyPr/>
          <a:lstStyle/>
          <a:p>
            <a:fld id="{345D60D9-5372-5F40-9443-0F9AE5BDC3C8}" type="slidenum">
              <a:rPr lang="en-US" smtClean="0"/>
              <a:t>‹#›</a:t>
            </a:fld>
            <a:endParaRPr lang="en-US" dirty="0"/>
          </a:p>
        </p:txBody>
      </p:sp>
      <p:pic>
        <p:nvPicPr>
          <p:cNvPr id="9" name="OTag">
            <a:extLst>
              <a:ext uri="{FF2B5EF4-FFF2-40B4-BE49-F238E27FC236}">
                <a16:creationId xmlns:a16="http://schemas.microsoft.com/office/drawing/2014/main" id="{8E669EC7-44DC-8948-8BF3-37F493A26E9F}"/>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9">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pic>
        <p:nvPicPr>
          <p:cNvPr id="11" name="OTag">
            <a:extLst>
              <a:ext uri="{FF2B5EF4-FFF2-40B4-BE49-F238E27FC236}">
                <a16:creationId xmlns:a16="http://schemas.microsoft.com/office/drawing/2014/main" id="{9FC4AD6E-B87C-504C-91E9-0DBB2AB5A55D}"/>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9">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Tree>
    <p:extLst>
      <p:ext uri="{BB962C8B-B14F-4D97-AF65-F5344CB8AC3E}">
        <p14:creationId xmlns:p14="http://schemas.microsoft.com/office/powerpoint/2010/main" val="30971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ght - Title Only">
    <p:spTree>
      <p:nvGrpSpPr>
        <p:cNvPr id="1" name=""/>
        <p:cNvGrpSpPr/>
        <p:nvPr/>
      </p:nvGrpSpPr>
      <p:grpSpPr>
        <a:xfrm>
          <a:off x="0" y="0"/>
          <a:ext cx="0" cy="0"/>
          <a:chOff x="0" y="0"/>
          <a:chExt cx="0" cy="0"/>
        </a:xfrm>
      </p:grpSpPr>
      <p:pic>
        <p:nvPicPr>
          <p:cNvPr id="7" name="Cloud">
            <a:extLst>
              <a:ext uri="{FF2B5EF4-FFF2-40B4-BE49-F238E27FC236}">
                <a16:creationId xmlns:a16="http://schemas.microsoft.com/office/drawing/2014/main" id="{A52109B5-4152-894B-9BF6-17B5458CC9C7}"/>
              </a:ext>
              <a:ext uri="{C183D7F6-B498-43B3-948B-1728B52AA6E4}">
                <adec:decorative xmlns:adec="http://schemas.microsoft.com/office/drawing/2017/decorative" val="1"/>
              </a:ext>
            </a:extLst>
          </p:cNvPr>
          <p:cNvPicPr>
            <a:picLocks noChangeAspect="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
        <p:nvSpPr>
          <p:cNvPr id="4" name="Title 3">
            <a:extLst>
              <a:ext uri="{FF2B5EF4-FFF2-40B4-BE49-F238E27FC236}">
                <a16:creationId xmlns:a16="http://schemas.microsoft.com/office/drawing/2014/main" id="{F5090641-BB3E-479D-A754-1B2B6F37AEB9}"/>
              </a:ext>
            </a:extLst>
          </p:cNvPr>
          <p:cNvSpPr>
            <a:spLocks noGrp="1"/>
          </p:cNvSpPr>
          <p:nvPr>
            <p:ph type="title" hasCustomPrompt="1"/>
            <p:custDataLst>
              <p:tags r:id="rId2"/>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1153D77D-CD9E-445C-8F26-904F65B519A3}"/>
              </a:ext>
            </a:extLst>
          </p:cNvPr>
          <p:cNvSpPr>
            <a:spLocks noGrp="1"/>
          </p:cNvSpPr>
          <p:nvPr>
            <p:ph type="dt" sz="half" idx="10"/>
            <p:custDataLst>
              <p:tags r:id="rId3"/>
            </p:custDataLst>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50DAEFA0-C12C-4365-A532-D29F819542E1}"/>
              </a:ext>
            </a:extLst>
          </p:cNvPr>
          <p:cNvSpPr>
            <a:spLocks noGrp="1"/>
          </p:cNvSpPr>
          <p:nvPr>
            <p:ph type="ftr" sz="quarter" idx="11"/>
            <p:custDataLst>
              <p:tags r:id="rId4"/>
            </p:custDataLst>
          </p:nvPr>
        </p:nvSpPr>
        <p:spPr/>
        <p:txBody>
          <a:bodyPr/>
          <a:lstStyle/>
          <a:p>
            <a:r>
              <a:rPr lang="en-US"/>
              <a:t>Copyright © 2022, Oracle and/or its affiliates.</a:t>
            </a:r>
          </a:p>
          <a:p>
            <a:r>
              <a:rPr lang="en-US"/>
              <a:t>
</a:t>
            </a:r>
            <a:endParaRPr lang="en-US" dirty="0"/>
          </a:p>
        </p:txBody>
      </p:sp>
      <p:sp>
        <p:nvSpPr>
          <p:cNvPr id="6" name="Slide Number Placeholder 5">
            <a:extLst>
              <a:ext uri="{FF2B5EF4-FFF2-40B4-BE49-F238E27FC236}">
                <a16:creationId xmlns:a16="http://schemas.microsoft.com/office/drawing/2014/main" id="{9E6038FD-33E0-4C25-AC00-13FEB177A45C}"/>
              </a:ext>
            </a:extLst>
          </p:cNvPr>
          <p:cNvSpPr>
            <a:spLocks noGrp="1"/>
          </p:cNvSpPr>
          <p:nvPr>
            <p:ph type="sldNum" sz="quarter" idx="12"/>
            <p:custDataLst>
              <p:tags r:id="rId5"/>
            </p:custDataLst>
          </p:nvPr>
        </p:nvSpPr>
        <p:spPr/>
        <p:txBody>
          <a:bodyPr/>
          <a:lstStyle/>
          <a:p>
            <a:fld id="{345D60D9-5372-5F40-9443-0F9AE5BDC3C8}" type="slidenum">
              <a:rPr lang="en-US" smtClean="0"/>
              <a:t>‹#›</a:t>
            </a:fld>
            <a:endParaRPr lang="en-US" dirty="0"/>
          </a:p>
        </p:txBody>
      </p:sp>
      <p:pic>
        <p:nvPicPr>
          <p:cNvPr id="8" name="Cloud">
            <a:extLst>
              <a:ext uri="{FF2B5EF4-FFF2-40B4-BE49-F238E27FC236}">
                <a16:creationId xmlns:a16="http://schemas.microsoft.com/office/drawing/2014/main" id="{6064AF85-68A9-6B46-902A-6C1F06EAAD9E}"/>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8">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Tree>
    <p:extLst>
      <p:ext uri="{BB962C8B-B14F-4D97-AF65-F5344CB8AC3E}">
        <p14:creationId xmlns:p14="http://schemas.microsoft.com/office/powerpoint/2010/main" val="340230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Light - 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90641-BB3E-479D-A754-1B2B6F37AEB9}"/>
              </a:ext>
            </a:extLst>
          </p:cNvPr>
          <p:cNvSpPr>
            <a:spLocks noGrp="1"/>
          </p:cNvSpPr>
          <p:nvPr>
            <p:ph type="title" hasCustomPrompt="1"/>
            <p:custDataLst>
              <p:tags r:id="rId1"/>
            </p:custDataLst>
          </p:nvPr>
        </p:nvSpPr>
        <p:spPr/>
        <p:txBody>
          <a:bodyPr/>
          <a:lstStyle>
            <a:lvl1pPr>
              <a:defRPr/>
            </a:lvl1pPr>
          </a:lstStyle>
          <a:p>
            <a:r>
              <a:rPr lang="en-US"/>
              <a:t>Title</a:t>
            </a:r>
          </a:p>
        </p:txBody>
      </p:sp>
      <p:sp>
        <p:nvSpPr>
          <p:cNvPr id="2" name="Date Placeholder 1">
            <a:extLst>
              <a:ext uri="{FF2B5EF4-FFF2-40B4-BE49-F238E27FC236}">
                <a16:creationId xmlns:a16="http://schemas.microsoft.com/office/drawing/2014/main" id="{1153D77D-CD9E-445C-8F26-904F65B519A3}"/>
              </a:ext>
            </a:extLst>
          </p:cNvPr>
          <p:cNvSpPr>
            <a:spLocks noGrp="1"/>
          </p:cNvSpPr>
          <p:nvPr>
            <p:ph type="dt" sz="half" idx="10"/>
            <p:custDataLst>
              <p:tags r:id="rId2"/>
            </p:custDataLst>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50DAEFA0-C12C-4365-A532-D29F819542E1}"/>
              </a:ext>
            </a:extLst>
          </p:cNvPr>
          <p:cNvSpPr>
            <a:spLocks noGrp="1"/>
          </p:cNvSpPr>
          <p:nvPr>
            <p:ph type="ftr" sz="quarter" idx="11"/>
            <p:custDataLst>
              <p:tags r:id="rId3"/>
            </p:custDataLst>
          </p:nvPr>
        </p:nvSpPr>
        <p:spPr/>
        <p:txBody>
          <a:bodyPr/>
          <a:lstStyle/>
          <a:p>
            <a:endParaRPr lang="en-US" dirty="0"/>
          </a:p>
          <a:p>
            <a:endParaRPr lang="en-US" dirty="0"/>
          </a:p>
          <a:p>
            <a:r>
              <a:rPr lang="en-US" dirty="0"/>
              <a:t>Copyright © 2022, Oracle and/or its affiliates.</a:t>
            </a:r>
          </a:p>
          <a:p>
            <a:r>
              <a:rPr lang="en-US" dirty="0"/>
              <a:t>
</a:t>
            </a:r>
          </a:p>
        </p:txBody>
      </p:sp>
      <p:sp>
        <p:nvSpPr>
          <p:cNvPr id="6" name="Slide Number Placeholder 5">
            <a:extLst>
              <a:ext uri="{FF2B5EF4-FFF2-40B4-BE49-F238E27FC236}">
                <a16:creationId xmlns:a16="http://schemas.microsoft.com/office/drawing/2014/main" id="{9E6038FD-33E0-4C25-AC00-13FEB177A45C}"/>
              </a:ext>
            </a:extLst>
          </p:cNvPr>
          <p:cNvSpPr>
            <a:spLocks noGrp="1"/>
          </p:cNvSpPr>
          <p:nvPr>
            <p:ph type="sldNum" sz="quarter" idx="12"/>
            <p:custDataLst>
              <p:tags r:id="rId4"/>
            </p:custDataLst>
          </p:nvPr>
        </p:nvSpPr>
        <p:spPr/>
        <p:txBody>
          <a:bodyPr/>
          <a:lstStyle/>
          <a:p>
            <a:fld id="{345D60D9-5372-5F40-9443-0F9AE5BDC3C8}" type="slidenum">
              <a:rPr lang="en-US" smtClean="0"/>
              <a:t>‹#›</a:t>
            </a:fld>
            <a:endParaRPr lang="en-US" dirty="0"/>
          </a:p>
        </p:txBody>
      </p:sp>
    </p:spTree>
    <p:extLst>
      <p:ext uri="{BB962C8B-B14F-4D97-AF65-F5344CB8AC3E}">
        <p14:creationId xmlns:p14="http://schemas.microsoft.com/office/powerpoint/2010/main" val="174304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ght - Title/Subtitle">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EE127CFA-8D5C-584E-9C61-6685B547993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9">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custDataLst>
              <p:tags r:id="rId2"/>
            </p:custDataLst>
          </p:nvPr>
        </p:nvSpPr>
        <p:spPr>
          <a:xfrm>
            <a:off x="761802" y="1024235"/>
            <a:ext cx="10668269" cy="330540"/>
          </a:xfrm>
          <a:prstGeom prst="rect">
            <a:avLst/>
          </a:prstGeom>
        </p:spPr>
        <p:txBody>
          <a:bodyPr lIns="0">
            <a:noAutofit/>
          </a:bodyPr>
          <a:lstStyle>
            <a:lvl1pPr marL="0" indent="0">
              <a:spcAft>
                <a:spcPct val="0"/>
              </a:spcAft>
              <a:buNone/>
              <a:defRPr sz="1999" b="0" i="0">
                <a:latin typeface="Oracle Sans Tab" panose="020B0503020204020204" pitchFamily="34" charset="0"/>
                <a:cs typeface="Oracle Sans Tab" panose="020B0503020204020204" pitchFamily="34" charset="0"/>
              </a:defRPr>
            </a:lvl1pPr>
          </a:lstStyle>
          <a:p>
            <a:pPr lvl="0"/>
            <a:r>
              <a:rPr lang="en-US"/>
              <a:t>Subtitle</a:t>
            </a:r>
          </a:p>
        </p:txBody>
      </p:sp>
      <p:sp>
        <p:nvSpPr>
          <p:cNvPr id="4" name="Title 3">
            <a:extLst>
              <a:ext uri="{FF2B5EF4-FFF2-40B4-BE49-F238E27FC236}">
                <a16:creationId xmlns:a16="http://schemas.microsoft.com/office/drawing/2014/main" id="{AC6A8D35-C90D-428D-8E15-6F958679D947}"/>
              </a:ext>
            </a:extLst>
          </p:cNvPr>
          <p:cNvSpPr>
            <a:spLocks noGrp="1"/>
          </p:cNvSpPr>
          <p:nvPr>
            <p:ph type="title" hasCustomPrompt="1"/>
            <p:custDataLst>
              <p:tags r:id="rId3"/>
            </p:custDataLst>
          </p:nvPr>
        </p:nvSpPr>
        <p:spPr/>
        <p:txBody>
          <a:bodyPr/>
          <a:lstStyle>
            <a:lvl1pPr>
              <a:defRPr/>
            </a:lvl1pPr>
          </a:lstStyle>
          <a:p>
            <a:r>
              <a:rPr lang="en-US"/>
              <a:t>Title</a:t>
            </a:r>
          </a:p>
        </p:txBody>
      </p:sp>
      <p:sp>
        <p:nvSpPr>
          <p:cNvPr id="3" name="Date Placeholder 2">
            <a:extLst>
              <a:ext uri="{FF2B5EF4-FFF2-40B4-BE49-F238E27FC236}">
                <a16:creationId xmlns:a16="http://schemas.microsoft.com/office/drawing/2014/main" id="{56526A55-50C7-43D1-9A4E-DE6E31578685}"/>
              </a:ext>
            </a:extLst>
          </p:cNvPr>
          <p:cNvSpPr>
            <a:spLocks noGrp="1"/>
          </p:cNvSpPr>
          <p:nvPr>
            <p:ph type="dt" sz="half" idx="12"/>
            <p:custDataLst>
              <p:tags r:id="rId4"/>
            </p:custDataLst>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947ED885-1287-4046-BFFE-E5DEC702C7AE}"/>
              </a:ext>
            </a:extLst>
          </p:cNvPr>
          <p:cNvSpPr>
            <a:spLocks noGrp="1"/>
          </p:cNvSpPr>
          <p:nvPr>
            <p:ph type="ftr" sz="quarter" idx="13"/>
            <p:custDataLst>
              <p:tags r:id="rId5"/>
            </p:custDataLst>
          </p:nvPr>
        </p:nvSpPr>
        <p:spPr/>
        <p:txBody>
          <a:bodyPr/>
          <a:lstStyle/>
          <a:p>
            <a:r>
              <a:rPr lang="en-US" dirty="0"/>
              <a:t>Copyright © 2022, Oracle and/or its affiliates.</a:t>
            </a:r>
          </a:p>
          <a:p>
            <a:r>
              <a:rPr lang="en-US" dirty="0"/>
              <a:t>
</a:t>
            </a:r>
          </a:p>
        </p:txBody>
      </p:sp>
      <p:sp>
        <p:nvSpPr>
          <p:cNvPr id="6" name="Slide Number Placeholder 5">
            <a:extLst>
              <a:ext uri="{FF2B5EF4-FFF2-40B4-BE49-F238E27FC236}">
                <a16:creationId xmlns:a16="http://schemas.microsoft.com/office/drawing/2014/main" id="{0A9C1380-E61D-4D70-B7A9-EA2CA56D1441}"/>
              </a:ext>
            </a:extLst>
          </p:cNvPr>
          <p:cNvSpPr>
            <a:spLocks noGrp="1"/>
          </p:cNvSpPr>
          <p:nvPr>
            <p:ph type="sldNum" sz="quarter" idx="14"/>
            <p:custDataLst>
              <p:tags r:id="rId6"/>
            </p:custDataLst>
          </p:nvPr>
        </p:nvSpPr>
        <p:spPr/>
        <p:txBody>
          <a:bodyPr/>
          <a:lstStyle/>
          <a:p>
            <a:fld id="{345D60D9-5372-5F40-9443-0F9AE5BDC3C8}" type="slidenum">
              <a:rPr lang="en-US" smtClean="0"/>
              <a:t>‹#›</a:t>
            </a:fld>
            <a:endParaRPr lang="en-US" dirty="0"/>
          </a:p>
        </p:txBody>
      </p:sp>
      <p:pic>
        <p:nvPicPr>
          <p:cNvPr id="9" name="Cloud">
            <a:extLst>
              <a:ext uri="{FF2B5EF4-FFF2-40B4-BE49-F238E27FC236}">
                <a16:creationId xmlns:a16="http://schemas.microsoft.com/office/drawing/2014/main" id="{D7A5E4F8-A2B4-244D-AA47-09133BB79557}"/>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9">
            <a:extLst>
              <a:ext uri="{28A0092B-C50C-407E-A947-70E740481C1C}">
                <a14:useLocalDpi xmlns:a14="http://schemas.microsoft.com/office/drawing/2010/main"/>
              </a:ext>
            </a:extLst>
          </a:blip>
          <a:stretch>
            <a:fillRect/>
          </a:stretch>
        </p:blipFill>
        <p:spPr>
          <a:xfrm>
            <a:off x="6703985" y="269359"/>
            <a:ext cx="5079046" cy="1559442"/>
          </a:xfrm>
          <a:prstGeom prst="rect">
            <a:avLst/>
          </a:prstGeom>
        </p:spPr>
      </p:pic>
    </p:spTree>
    <p:extLst>
      <p:ext uri="{BB962C8B-B14F-4D97-AF65-F5344CB8AC3E}">
        <p14:creationId xmlns:p14="http://schemas.microsoft.com/office/powerpoint/2010/main" val="39074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Light - Data Texture 07 Blan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681203-42C6-B54E-A5F8-FE2DAE3C0E09}"/>
              </a:ext>
            </a:extLst>
          </p:cNvPr>
          <p:cNvPicPr>
            <a:picLocks noChangeAspect="1"/>
          </p:cNvPicPr>
          <p:nvPr>
            <p:custDataLst>
              <p:tags r:id="rId1"/>
            </p:custDataLst>
          </p:nvPr>
        </p:nvPicPr>
        <p:blipFill>
          <a:blip r:embed="rId9">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0">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
        <p:nvSpPr>
          <p:cNvPr id="2" name="Date Placeholder 1">
            <a:extLst>
              <a:ext uri="{FF2B5EF4-FFF2-40B4-BE49-F238E27FC236}">
                <a16:creationId xmlns:a16="http://schemas.microsoft.com/office/drawing/2014/main" id="{AADFA4C3-C577-4944-B23B-0E8CEECA00FE}"/>
              </a:ext>
            </a:extLst>
          </p:cNvPr>
          <p:cNvSpPr>
            <a:spLocks noGrp="1"/>
          </p:cNvSpPr>
          <p:nvPr>
            <p:ph type="dt" sz="half" idx="10"/>
            <p:custDataLst>
              <p:tags r:id="rId3"/>
            </p:custDataLst>
          </p:nvPr>
        </p:nvSpPr>
        <p:spPr/>
        <p:txBody>
          <a:bodyPr/>
          <a:lstStyle/>
          <a:p>
            <a:r>
              <a:rPr lang="en-US"/>
              <a:t>[Date]</a:t>
            </a:r>
            <a:endParaRPr lang="en-US" dirty="0"/>
          </a:p>
        </p:txBody>
      </p:sp>
      <p:sp>
        <p:nvSpPr>
          <p:cNvPr id="6" name="Footer Placeholder 5">
            <a:extLst>
              <a:ext uri="{FF2B5EF4-FFF2-40B4-BE49-F238E27FC236}">
                <a16:creationId xmlns:a16="http://schemas.microsoft.com/office/drawing/2014/main" id="{EE548FBC-C180-4348-924F-1AD0DE33EC94}"/>
              </a:ext>
            </a:extLst>
          </p:cNvPr>
          <p:cNvSpPr>
            <a:spLocks noGrp="1"/>
          </p:cNvSpPr>
          <p:nvPr>
            <p:ph type="ftr" sz="quarter" idx="11"/>
            <p:custDataLst>
              <p:tags r:id="rId4"/>
            </p:custDataLst>
          </p:nvPr>
        </p:nvSpPr>
        <p:spPr/>
        <p:txBody>
          <a:bodyPr/>
          <a:lstStyle/>
          <a:p>
            <a:r>
              <a:rPr lang="en-US"/>
              <a:t>Copyright © 2022, Oracle and/or its affiliates.</a:t>
            </a:r>
          </a:p>
          <a:p>
            <a:r>
              <a:rPr lang="en-US"/>
              <a:t>
</a:t>
            </a:r>
            <a:endParaRPr lang="en-US" dirty="0"/>
          </a:p>
        </p:txBody>
      </p:sp>
      <p:sp>
        <p:nvSpPr>
          <p:cNvPr id="7" name="Slide Number Placeholder 6">
            <a:extLst>
              <a:ext uri="{FF2B5EF4-FFF2-40B4-BE49-F238E27FC236}">
                <a16:creationId xmlns:a16="http://schemas.microsoft.com/office/drawing/2014/main" id="{C2993164-8F12-4A57-BCB2-ECAB88B102D4}"/>
              </a:ext>
            </a:extLst>
          </p:cNvPr>
          <p:cNvSpPr>
            <a:spLocks noGrp="1"/>
          </p:cNvSpPr>
          <p:nvPr>
            <p:ph type="sldNum" sz="quarter" idx="12"/>
            <p:custDataLst>
              <p:tags r:id="rId5"/>
            </p:custDataLst>
          </p:nvPr>
        </p:nvSpPr>
        <p:spPr/>
        <p:txBody>
          <a:bodyPr/>
          <a:lstStyle/>
          <a:p>
            <a:fld id="{345D60D9-5372-5F40-9443-0F9AE5BDC3C8}" type="slidenum">
              <a:rPr lang="en-US" smtClean="0"/>
              <a:t>‹#›</a:t>
            </a:fld>
            <a:endParaRPr lang="en-US" dirty="0"/>
          </a:p>
        </p:txBody>
      </p:sp>
      <p:pic>
        <p:nvPicPr>
          <p:cNvPr id="8" name="Picture 7">
            <a:extLst>
              <a:ext uri="{FF2B5EF4-FFF2-40B4-BE49-F238E27FC236}">
                <a16:creationId xmlns:a16="http://schemas.microsoft.com/office/drawing/2014/main" id="{AF81CED3-9A51-6D47-8E44-8342830BD651}"/>
              </a:ext>
            </a:extLst>
          </p:cNvPr>
          <p:cNvPicPr>
            <a:picLocks noChangeAspect="1"/>
          </p:cNvPicPr>
          <p:nvPr userDrawn="1">
            <p:custDataLst>
              <p:tags r:id="rId6"/>
            </p:custDataLst>
          </p:nvPr>
        </p:nvPicPr>
        <p:blipFill>
          <a:blip r:embed="rId9">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9" name="OTag">
            <a:extLst>
              <a:ext uri="{FF2B5EF4-FFF2-40B4-BE49-F238E27FC236}">
                <a16:creationId xmlns:a16="http://schemas.microsoft.com/office/drawing/2014/main" id="{5D6C170E-CE2E-EB48-AA3F-C6377FF6603B}"/>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10">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Tree>
    <p:extLst>
      <p:ext uri="{BB962C8B-B14F-4D97-AF65-F5344CB8AC3E}">
        <p14:creationId xmlns:p14="http://schemas.microsoft.com/office/powerpoint/2010/main" val="3001266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OTag">
            <a:extLst>
              <a:ext uri="{FF2B5EF4-FFF2-40B4-BE49-F238E27FC236}">
                <a16:creationId xmlns:a16="http://schemas.microsoft.com/office/drawing/2014/main" id="{DA16EBAD-93BE-4ACF-A78F-3C1CEDB86021}"/>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21">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
        <p:nvSpPr>
          <p:cNvPr id="2" name="Title">
            <a:extLst>
              <a:ext uri="{FF2B5EF4-FFF2-40B4-BE49-F238E27FC236}">
                <a16:creationId xmlns:a16="http://schemas.microsoft.com/office/drawing/2014/main" id="{8A70F255-3C2A-4AC7-8935-184146E3B6D6}"/>
              </a:ext>
            </a:extLst>
          </p:cNvPr>
          <p:cNvSpPr>
            <a:spLocks noGrp="1"/>
          </p:cNvSpPr>
          <p:nvPr>
            <p:ph type="title"/>
            <p:custDataLst>
              <p:tags r:id="rId15"/>
            </p:custDataLst>
          </p:nvPr>
        </p:nvSpPr>
        <p:spPr>
          <a:xfrm>
            <a:off x="768675" y="182403"/>
            <a:ext cx="10668269"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custDataLst>
              <p:tags r:id="rId16"/>
            </p:custDataLst>
          </p:nvPr>
        </p:nvSpPr>
        <p:spPr>
          <a:xfrm>
            <a:off x="768675" y="1600200"/>
            <a:ext cx="10668269"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custDataLst>
              <p:tags r:id="rId17"/>
            </p:custDataLst>
          </p:nvPr>
        </p:nvSpPr>
        <p:spPr>
          <a:xfrm>
            <a:off x="761801" y="6423660"/>
            <a:ext cx="365665" cy="365760"/>
          </a:xfrm>
          <a:prstGeom prst="rect">
            <a:avLst/>
          </a:prstGeom>
        </p:spPr>
        <p:txBody>
          <a:bodyPr vert="horz" lIns="0" tIns="0" rIns="0" bIns="0" rtlCol="0" anchor="ctr"/>
          <a:lstStyle>
            <a:lvl1pPr algn="l">
              <a:defRPr sz="900">
                <a:solidFill>
                  <a:srgbClr val="8B8580"/>
                </a:solidFill>
              </a:defRPr>
            </a:lvl1pPr>
          </a:lstStyle>
          <a:p>
            <a:fld id="{345D60D9-5372-5F40-9443-0F9AE5BDC3C8}" type="slidenum">
              <a:rPr lang="en-US" smtClean="0"/>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custDataLst>
              <p:tags r:id="rId18"/>
            </p:custDataLst>
          </p:nvPr>
        </p:nvSpPr>
        <p:spPr>
          <a:xfrm>
            <a:off x="1127466" y="6423979"/>
            <a:ext cx="5743883" cy="365125"/>
          </a:xfrm>
          <a:prstGeom prst="rect">
            <a:avLst/>
          </a:prstGeom>
        </p:spPr>
        <p:txBody>
          <a:bodyPr vert="horz" lIns="0" tIns="0" rIns="0" bIns="0" rtlCol="0" anchor="ctr"/>
          <a:lstStyle>
            <a:lvl1pPr algn="l">
              <a:defRPr sz="900">
                <a:solidFill>
                  <a:srgbClr val="8B8580"/>
                </a:solidFill>
              </a:defRPr>
            </a:lvl1pPr>
          </a:lstStyle>
          <a:p>
            <a:endParaRPr lang="en-US" dirty="0"/>
          </a:p>
          <a:p>
            <a:endParaRPr lang="en-US" dirty="0"/>
          </a:p>
          <a:p>
            <a:endParaRPr lang="en-US" dirty="0"/>
          </a:p>
          <a:p>
            <a:r>
              <a:rPr lang="en-US" dirty="0"/>
              <a:t>Copyright © 2022, Oracle and/or its affiliates.</a:t>
            </a:r>
          </a:p>
          <a:p>
            <a:r>
              <a:rPr lang="en-US" dirty="0"/>
              <a:t>
</a:t>
            </a:r>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custDataLst>
              <p:tags r:id="rId19"/>
            </p:custDataLst>
          </p:nvPr>
        </p:nvSpPr>
        <p:spPr>
          <a:xfrm>
            <a:off x="6871348" y="6425604"/>
            <a:ext cx="2742486" cy="363500"/>
          </a:xfrm>
          <a:prstGeom prst="rect">
            <a:avLst/>
          </a:prstGeom>
        </p:spPr>
        <p:txBody>
          <a:bodyPr vert="horz" lIns="0" tIns="0" rIns="0" bIns="0" rtlCol="0" anchor="ctr"/>
          <a:lstStyle>
            <a:lvl1pPr>
              <a:defRPr lang="en-US" sz="900" smtClean="0">
                <a:solidFill>
                  <a:srgbClr val="8B8580"/>
                </a:solidFill>
              </a:defRPr>
            </a:lvl1pPr>
          </a:lstStyle>
          <a:p>
            <a:r>
              <a:rPr lang="en-US"/>
              <a:t>[Date]</a:t>
            </a:r>
            <a:endParaRPr lang="en-US" dirty="0"/>
          </a:p>
        </p:txBody>
      </p:sp>
      <p:pic>
        <p:nvPicPr>
          <p:cNvPr id="8" name="OTag">
            <a:extLst>
              <a:ext uri="{FF2B5EF4-FFF2-40B4-BE49-F238E27FC236}">
                <a16:creationId xmlns:a16="http://schemas.microsoft.com/office/drawing/2014/main" id="{1B0AA14D-6CCD-694F-8600-2B998D68FC04}"/>
              </a:ext>
              <a:ext uri="{C183D7F6-B498-43B3-948B-1728B52AA6E4}">
                <adec:decorative xmlns:adec="http://schemas.microsoft.com/office/drawing/2017/decorative" val="1"/>
              </a:ext>
            </a:extLst>
          </p:cNvPr>
          <p:cNvPicPr>
            <a:picLocks noChangeAspect="1"/>
          </p:cNvPicPr>
          <p:nvPr userDrawn="1">
            <p:custDataLst>
              <p:tags r:id="rId20"/>
            </p:custDataLst>
          </p:nvPr>
        </p:nvPicPr>
        <p:blipFill>
          <a:blip r:embed="rId21">
            <a:extLst>
              <a:ext uri="{28A0092B-C50C-407E-A947-70E740481C1C}">
                <a14:useLocalDpi xmlns:a14="http://schemas.microsoft.com/office/drawing/2010/main"/>
              </a:ext>
            </a:extLst>
          </a:blip>
          <a:stretch>
            <a:fillRect/>
          </a:stretch>
        </p:blipFill>
        <p:spPr>
          <a:xfrm>
            <a:off x="11180200" y="6355080"/>
            <a:ext cx="502789" cy="502920"/>
          </a:xfrm>
          <a:prstGeom prst="rect">
            <a:avLst/>
          </a:prstGeom>
        </p:spPr>
      </p:pic>
    </p:spTree>
    <p:extLst>
      <p:ext uri="{BB962C8B-B14F-4D97-AF65-F5344CB8AC3E}">
        <p14:creationId xmlns:p14="http://schemas.microsoft.com/office/powerpoint/2010/main" val="27335673"/>
      </p:ext>
    </p:extLst>
  </p:cSld>
  <p:clrMap bg1="lt1" tx1="dk1" bg2="lt2" tx2="dk2" accent1="accent1" accent2="accent2" accent3="accent3" accent4="accent4" accent5="accent5" accent6="accent6" hlink="hlink" folHlink="folHlink"/>
  <p:sldLayoutIdLst>
    <p:sldLayoutId id="2147484421" r:id="rId1"/>
    <p:sldLayoutId id="2147484423" r:id="rId2"/>
    <p:sldLayoutId id="2147484428" r:id="rId3"/>
    <p:sldLayoutId id="2147484446" r:id="rId4"/>
    <p:sldLayoutId id="2147484519" r:id="rId5"/>
    <p:sldLayoutId id="2147484448" r:id="rId6"/>
    <p:sldLayoutId id="2147484518" r:id="rId7"/>
    <p:sldLayoutId id="2147484450" r:id="rId8"/>
    <p:sldLayoutId id="2147484454" r:id="rId9"/>
    <p:sldLayoutId id="2147484473" r:id="rId10"/>
    <p:sldLayoutId id="2147484526" r:id="rId11"/>
    <p:sldLayoutId id="2147484527" r:id="rId12"/>
  </p:sldLayoutIdLst>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hf sldNum="0" hdr="0" dt="0"/>
  <p:txStyles>
    <p:titleStyle>
      <a:lvl1pPr algn="l" defTabSz="914126" rtl="0" eaLnBrk="1" latinLnBrk="0" hangingPunct="1">
        <a:lnSpc>
          <a:spcPct val="95000"/>
        </a:lnSpc>
        <a:spcBef>
          <a:spcPct val="0"/>
        </a:spcBef>
        <a:buNone/>
        <a:defRPr lang="en-US" sz="2399" b="1" i="0" kern="1200" baseline="0">
          <a:solidFill>
            <a:schemeClr val="tx1"/>
          </a:solidFill>
          <a:latin typeface="+mn-lt"/>
          <a:ea typeface="+mn-ea"/>
          <a:cs typeface="+mj-cs"/>
        </a:defRPr>
      </a:lvl1pPr>
    </p:titleStyle>
    <p:bodyStyle>
      <a:lvl1pPr marL="0" marR="0" indent="0" algn="l" defTabSz="914126" rtl="0" eaLnBrk="1" fontAlgn="auto" latinLnBrk="0" hangingPunct="1">
        <a:lnSpc>
          <a:spcPct val="95000"/>
        </a:lnSpc>
        <a:spcBef>
          <a:spcPts val="600"/>
        </a:spcBef>
        <a:spcAft>
          <a:spcPct val="0"/>
        </a:spcAft>
        <a:buClrTx/>
        <a:buSzTx/>
        <a:buFont typeface="System Font Regular"/>
        <a:buNone/>
        <a:defRPr sz="1799" b="0" i="0" kern="1200">
          <a:solidFill>
            <a:schemeClr val="tx1"/>
          </a:solidFill>
          <a:latin typeface="+mn-lt"/>
          <a:ea typeface="+mn-ea"/>
          <a:cs typeface="Oracle Sans Tab" panose="020B0503020204020204" pitchFamily="34" charset="0"/>
        </a:defRPr>
      </a:lvl1pPr>
      <a:lvl2pPr marL="365650" marR="0" indent="-182825" algn="l" defTabSz="914126" rtl="0" eaLnBrk="1" fontAlgn="auto" latinLnBrk="0" hangingPunct="1">
        <a:lnSpc>
          <a:spcPct val="95000"/>
        </a:lnSpc>
        <a:spcBef>
          <a:spcPts val="600"/>
        </a:spcBef>
        <a:spcAft>
          <a:spcPct val="0"/>
        </a:spcAft>
        <a:buClrTx/>
        <a:buSzTx/>
        <a:buFont typeface="Arial" panose="020B0604020202020204" pitchFamily="34" charset="0"/>
        <a:buChar char="•"/>
        <a:defRPr sz="1799" b="0" i="0" kern="1200">
          <a:solidFill>
            <a:schemeClr val="tx1"/>
          </a:solidFill>
          <a:latin typeface="+mn-lt"/>
          <a:ea typeface="+mn-ea"/>
          <a:cs typeface="Oracle Sans Tab" panose="020B0503020204020204" pitchFamily="34" charset="0"/>
        </a:defRPr>
      </a:lvl2pPr>
      <a:lvl3pPr marL="547524" marR="0" indent="-182508" algn="l" defTabSz="914126" rtl="0" eaLnBrk="1" fontAlgn="auto" latinLnBrk="0" hangingPunct="1">
        <a:lnSpc>
          <a:spcPct val="95000"/>
        </a:lnSpc>
        <a:spcBef>
          <a:spcPts val="400"/>
        </a:spcBef>
        <a:spcAft>
          <a:spcPct val="0"/>
        </a:spcAft>
        <a:buClrTx/>
        <a:buSzTx/>
        <a:buFont typeface="Arial" panose="020B0604020202020204" pitchFamily="34" charset="0"/>
        <a:buChar char="•"/>
        <a:defRPr sz="1600" kern="1200">
          <a:solidFill>
            <a:schemeClr val="tx1"/>
          </a:solidFill>
          <a:latin typeface="Oracle Sans Tab Light" panose="020B0403020204020204" pitchFamily="34" charset="0"/>
          <a:ea typeface="+mn-ea"/>
          <a:cs typeface="Oracle Sans Tab Light" panose="020B0403020204020204" pitchFamily="34" charset="0"/>
        </a:defRPr>
      </a:lvl3pPr>
      <a:lvl4pPr marL="730031" marR="0" indent="-182508" algn="l" defTabSz="914126" rtl="0" eaLnBrk="1" fontAlgn="auto" latinLnBrk="0" hangingPunct="1">
        <a:lnSpc>
          <a:spcPct val="95000"/>
        </a:lnSpc>
        <a:spcBef>
          <a:spcPts val="400"/>
        </a:spcBef>
        <a:spcAft>
          <a:spcPct val="0"/>
        </a:spcAft>
        <a:buClrTx/>
        <a:buSzTx/>
        <a:buFont typeface="Arial" panose="020B0604020202020204" pitchFamily="34" charset="0"/>
        <a:buChar char="•"/>
        <a:defRPr sz="1400" kern="1200">
          <a:solidFill>
            <a:schemeClr val="tx1"/>
          </a:solidFill>
          <a:latin typeface="Oracle Sans Tab Light" panose="020B0403020204020204" pitchFamily="34" charset="0"/>
          <a:ea typeface="+mn-ea"/>
          <a:cs typeface="Oracle Sans Tab Light" panose="020B0403020204020204" pitchFamily="34" charset="0"/>
        </a:defRPr>
      </a:lvl4pPr>
      <a:lvl5pPr marL="914126" marR="0" indent="-182825" algn="l" defTabSz="914126" rtl="0" eaLnBrk="1" fontAlgn="auto" latinLnBrk="0" hangingPunct="1">
        <a:lnSpc>
          <a:spcPct val="95000"/>
        </a:lnSpc>
        <a:spcBef>
          <a:spcPts val="400"/>
        </a:spcBef>
        <a:spcAft>
          <a:spcPct val="0"/>
        </a:spcAft>
        <a:buClrTx/>
        <a:buSzTx/>
        <a:buFont typeface="System Font Regular"/>
        <a:buChar char="•"/>
        <a:defRPr sz="1200" kern="1200">
          <a:solidFill>
            <a:schemeClr val="tx1"/>
          </a:solidFill>
          <a:latin typeface="Oracle Sans Tab Light" panose="020B0403020204020204" pitchFamily="34" charset="0"/>
          <a:ea typeface="+mn-ea"/>
          <a:cs typeface="Oracle Sans Tab Light" panose="020B0403020204020204" pitchFamily="34" charset="0"/>
        </a:defRPr>
      </a:lvl5pPr>
      <a:lvl6pPr marL="1096951" indent="-182825" algn="l" defTabSz="914126" rtl="0" eaLnBrk="1" latinLnBrk="0" hangingPunct="1">
        <a:lnSpc>
          <a:spcPct val="95000"/>
        </a:lnSpc>
        <a:spcBef>
          <a:spcPts val="400"/>
        </a:spcBef>
        <a:spcAft>
          <a:spcPct val="0"/>
        </a:spcAft>
        <a:buSzTx/>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1279776" indent="-182825" algn="l" defTabSz="914126" rtl="0" eaLnBrk="1" latinLnBrk="0" hangingPunct="1">
        <a:lnSpc>
          <a:spcPct val="95000"/>
        </a:lnSpc>
        <a:spcBef>
          <a:spcPts val="400"/>
        </a:spcBef>
        <a:spcAft>
          <a:spcPct val="0"/>
        </a:spcAft>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2160">
          <p15:clr>
            <a:srgbClr val="F26B43"/>
          </p15:clr>
        </p15:guide>
        <p15:guide id="10" pos="3840">
          <p15:clr>
            <a:srgbClr val="F26B43"/>
          </p15:clr>
        </p15:guide>
        <p15:guide id="11" orient="horz" pos="1008">
          <p15:clr>
            <a:srgbClr val="F26B43"/>
          </p15:clr>
        </p15:guide>
        <p15:guide id="12" orient="horz" pos="3852">
          <p15:clr>
            <a:srgbClr val="F26B43"/>
          </p15:clr>
        </p15:guide>
        <p15:guide id="13" pos="480">
          <p15:clr>
            <a:srgbClr val="F26B43"/>
          </p15:clr>
        </p15:guide>
        <p15:guide id="14" orient="horz" pos="795">
          <p15:clr>
            <a:srgbClr val="F26B43"/>
          </p15:clr>
        </p15:guide>
        <p15:guide id="15" orient="horz" pos="590">
          <p15:clr>
            <a:srgbClr val="F26B43"/>
          </p15:clr>
        </p15:guide>
        <p15:guide id="16" pos="72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9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video" Target="https://www.youtube.com/embed/6_sOXhsQOK0?start=34&amp;feature=oembed" TargetMode="Externa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2.jpe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image" Target="../media/image20.svg"/><Relationship Id="rId21" Type="http://schemas.openxmlformats.org/officeDocument/2006/relationships/tags" Target="../tags/tag114.xml"/><Relationship Id="rId34" Type="http://schemas.openxmlformats.org/officeDocument/2006/relationships/image" Target="../media/image15.png"/><Relationship Id="rId42" Type="http://schemas.openxmlformats.org/officeDocument/2006/relationships/image" Target="../media/image23.png"/><Relationship Id="rId47" Type="http://schemas.openxmlformats.org/officeDocument/2006/relationships/image" Target="../media/image28.svg"/><Relationship Id="rId50" Type="http://schemas.openxmlformats.org/officeDocument/2006/relationships/image" Target="../media/image31.png"/><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image" Target="../media/image13.png"/><Relationship Id="rId37" Type="http://schemas.openxmlformats.org/officeDocument/2006/relationships/image" Target="../media/image18.svg"/><Relationship Id="rId40" Type="http://schemas.openxmlformats.org/officeDocument/2006/relationships/image" Target="../media/image21.png"/><Relationship Id="rId45" Type="http://schemas.openxmlformats.org/officeDocument/2006/relationships/image" Target="../media/image26.sv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image" Target="../media/image17.png"/><Relationship Id="rId49" Type="http://schemas.openxmlformats.org/officeDocument/2006/relationships/image" Target="../media/image30.svg"/><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slideLayout" Target="../slideLayouts/slideLayout8.xml"/><Relationship Id="rId44" Type="http://schemas.openxmlformats.org/officeDocument/2006/relationships/image" Target="../media/image25.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image" Target="../media/image16.svg"/><Relationship Id="rId43" Type="http://schemas.openxmlformats.org/officeDocument/2006/relationships/image" Target="../media/image24.svg"/><Relationship Id="rId48" Type="http://schemas.openxmlformats.org/officeDocument/2006/relationships/image" Target="../media/image29.png"/><Relationship Id="rId8" Type="http://schemas.openxmlformats.org/officeDocument/2006/relationships/tags" Target="../tags/tag101.xml"/><Relationship Id="rId51" Type="http://schemas.openxmlformats.org/officeDocument/2006/relationships/image" Target="../media/image32.svg"/><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image" Target="../media/image14.svg"/><Relationship Id="rId38" Type="http://schemas.openxmlformats.org/officeDocument/2006/relationships/image" Target="../media/image19.png"/><Relationship Id="rId46" Type="http://schemas.openxmlformats.org/officeDocument/2006/relationships/image" Target="../media/image27.png"/><Relationship Id="rId20" Type="http://schemas.openxmlformats.org/officeDocument/2006/relationships/tags" Target="../tags/tag113.xml"/><Relationship Id="rId41" Type="http://schemas.openxmlformats.org/officeDocument/2006/relationships/image" Target="../media/image22.svg"/><Relationship Id="rId1" Type="http://schemas.openxmlformats.org/officeDocument/2006/relationships/tags" Target="../tags/tag94.xml"/><Relationship Id="rId6" Type="http://schemas.openxmlformats.org/officeDocument/2006/relationships/tags" Target="../tags/tag9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3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image" Target="../media/image35.svg"/><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image" Target="../media/image34.png"/><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notesSlide" Target="../notesSlides/notesSlide4.xml"/><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9.svg"/><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48.xml"/><Relationship Id="rId16" Type="http://schemas.openxmlformats.org/officeDocument/2006/relationships/image" Target="../media/image42.png"/><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37.svg"/><Relationship Id="rId5" Type="http://schemas.openxmlformats.org/officeDocument/2006/relationships/tags" Target="../tags/tag151.xml"/><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tags" Target="../tags/tag150.xml"/><Relationship Id="rId9" Type="http://schemas.openxmlformats.org/officeDocument/2006/relationships/notesSlide" Target="../notesSlides/notesSlide5.xml"/><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image" Target="../media/image45.jpeg"/><Relationship Id="rId18" Type="http://schemas.openxmlformats.org/officeDocument/2006/relationships/image" Target="../media/image50.png"/><Relationship Id="rId3" Type="http://schemas.openxmlformats.org/officeDocument/2006/relationships/tags" Target="../tags/tag159.xml"/><Relationship Id="rId21" Type="http://schemas.openxmlformats.org/officeDocument/2006/relationships/image" Target="../media/image53.svg"/><Relationship Id="rId7" Type="http://schemas.openxmlformats.org/officeDocument/2006/relationships/tags" Target="../tags/tag163.xml"/><Relationship Id="rId12" Type="http://schemas.openxmlformats.org/officeDocument/2006/relationships/image" Target="../media/image44.png"/><Relationship Id="rId17" Type="http://schemas.openxmlformats.org/officeDocument/2006/relationships/image" Target="../media/image49.jpeg"/><Relationship Id="rId2" Type="http://schemas.openxmlformats.org/officeDocument/2006/relationships/tags" Target="../tags/tag158.xml"/><Relationship Id="rId16" Type="http://schemas.openxmlformats.org/officeDocument/2006/relationships/image" Target="../media/image48.jpeg"/><Relationship Id="rId20" Type="http://schemas.openxmlformats.org/officeDocument/2006/relationships/image" Target="../media/image52.png"/><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notesSlide" Target="../notesSlides/notesSlide6.xml"/><Relationship Id="rId5" Type="http://schemas.openxmlformats.org/officeDocument/2006/relationships/tags" Target="../tags/tag161.xml"/><Relationship Id="rId15" Type="http://schemas.openxmlformats.org/officeDocument/2006/relationships/image" Target="../media/image47.svg"/><Relationship Id="rId23" Type="http://schemas.openxmlformats.org/officeDocument/2006/relationships/image" Target="../media/image55.svg"/><Relationship Id="rId10" Type="http://schemas.openxmlformats.org/officeDocument/2006/relationships/slideLayout" Target="../slideLayouts/slideLayout8.xml"/><Relationship Id="rId19" Type="http://schemas.openxmlformats.org/officeDocument/2006/relationships/image" Target="../media/image51.svg"/><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image" Target="../media/image46.png"/><Relationship Id="rId22"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CD986FC7-2EAA-462E-A62E-F44FD1772C62}"/>
              </a:ext>
            </a:extLst>
          </p:cNvPr>
          <p:cNvPicPr>
            <a:picLocks noChangeAspect="1"/>
          </p:cNvPicPr>
          <p:nvPr/>
        </p:nvPicPr>
        <p:blipFill>
          <a:blip r:embed="rId4">
            <a:alphaModFix amt="20000"/>
          </a:blip>
          <a:stretch>
            <a:fillRect/>
          </a:stretch>
        </p:blipFill>
        <p:spPr>
          <a:xfrm>
            <a:off x="5186001" y="708064"/>
            <a:ext cx="6254353" cy="3969324"/>
          </a:xfrm>
          <a:prstGeom prst="rect">
            <a:avLst/>
          </a:prstGeom>
        </p:spPr>
      </p:pic>
      <p:sp>
        <p:nvSpPr>
          <p:cNvPr id="4" name="Text Placeholder 3">
            <a:extLst>
              <a:ext uri="{FF2B5EF4-FFF2-40B4-BE49-F238E27FC236}">
                <a16:creationId xmlns:a16="http://schemas.microsoft.com/office/drawing/2014/main" id="{FBF2BCE1-0F30-4370-946F-F0642C09AD53}"/>
              </a:ext>
            </a:extLst>
          </p:cNvPr>
          <p:cNvSpPr>
            <a:spLocks noGrp="1"/>
          </p:cNvSpPr>
          <p:nvPr>
            <p:ph type="body" sz="quarter" idx="35"/>
          </p:nvPr>
        </p:nvSpPr>
        <p:spPr/>
        <p:txBody>
          <a:bodyPr/>
          <a:lstStyle/>
          <a:p>
            <a:r>
              <a:rPr lang="en-US" dirty="0"/>
              <a:t>Nadeem Hoda</a:t>
            </a:r>
          </a:p>
        </p:txBody>
      </p:sp>
      <p:sp>
        <p:nvSpPr>
          <p:cNvPr id="5" name="Text Placeholder 4">
            <a:extLst>
              <a:ext uri="{FF2B5EF4-FFF2-40B4-BE49-F238E27FC236}">
                <a16:creationId xmlns:a16="http://schemas.microsoft.com/office/drawing/2014/main" id="{8D94932F-1CE7-4FFD-83F3-44419D74BBB1}"/>
              </a:ext>
            </a:extLst>
          </p:cNvPr>
          <p:cNvSpPr>
            <a:spLocks noGrp="1"/>
          </p:cNvSpPr>
          <p:nvPr>
            <p:ph type="body" sz="quarter" idx="34"/>
          </p:nvPr>
        </p:nvSpPr>
        <p:spPr/>
        <p:txBody>
          <a:bodyPr/>
          <a:lstStyle/>
          <a:p>
            <a:pPr lvl="0"/>
            <a:r>
              <a:rPr lang="en-US" dirty="0"/>
              <a:t>Principal Cloud Engineer</a:t>
            </a:r>
          </a:p>
          <a:p>
            <a:pPr lvl="0"/>
            <a:endParaRPr lang="en-US" b="1" dirty="0"/>
          </a:p>
          <a:p>
            <a:pPr lvl="0"/>
            <a:r>
              <a:rPr lang="en-US" b="1" dirty="0"/>
              <a:t>December 2022</a:t>
            </a:r>
          </a:p>
        </p:txBody>
      </p:sp>
      <p:cxnSp>
        <p:nvCxnSpPr>
          <p:cNvPr id="7" name="Accent Mark">
            <a:extLst>
              <a:ext uri="{FF2B5EF4-FFF2-40B4-BE49-F238E27FC236}">
                <a16:creationId xmlns:a16="http://schemas.microsoft.com/office/drawing/2014/main" id="{3F06A00E-8C1B-43F8-A971-0009F93068C1}"/>
              </a:ext>
              <a:ext uri="{C183D7F6-B498-43B3-948B-1728B52AA6E4}">
                <adec:decorative xmlns:adec="http://schemas.microsoft.com/office/drawing/2017/decorative" val="1"/>
              </a:ext>
            </a:extLst>
          </p:cNvPr>
          <p:cNvCxnSpPr>
            <a:cxnSpLocks/>
          </p:cNvCxnSpPr>
          <p:nvPr/>
        </p:nvCxnSpPr>
        <p:spPr>
          <a:xfrm flipH="1">
            <a:off x="1023004" y="4266479"/>
            <a:ext cx="374806" cy="0"/>
          </a:xfrm>
          <a:prstGeom prst="line">
            <a:avLst/>
          </a:prstGeom>
          <a:ln w="38100" cap="flat">
            <a:solidFill>
              <a:srgbClr val="D39F5D"/>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7559C4A7-C29F-4B7A-BB03-BEE2303F3EB4}"/>
              </a:ext>
            </a:extLst>
          </p:cNvPr>
          <p:cNvSpPr>
            <a:spLocks noGrp="1"/>
          </p:cNvSpPr>
          <p:nvPr>
            <p:ph type="body" sz="quarter" idx="33"/>
          </p:nvPr>
        </p:nvSpPr>
        <p:spPr>
          <a:xfrm>
            <a:off x="1017765" y="2924445"/>
            <a:ext cx="7922228" cy="584048"/>
          </a:xfrm>
        </p:spPr>
        <p:txBody>
          <a:bodyPr vert="horz" lIns="0" tIns="0" rIns="0" bIns="0" rtlCol="0">
            <a:noAutofit/>
          </a:bodyPr>
          <a:lstStyle/>
          <a:p>
            <a:r>
              <a:rPr lang="en-US" sz="2400" dirty="0">
                <a:solidFill>
                  <a:schemeClr val="tx1"/>
                </a:solidFill>
                <a:latin typeface="+mn-lt"/>
                <a:ea typeface="Calibri" charset="0"/>
                <a:cs typeface="Calibri" charset="0"/>
              </a:rPr>
              <a:t>Emerging Trends in Government-wide Enterprise Applications and How AI/ML Can Impact Auditing</a:t>
            </a:r>
            <a:endParaRPr lang="en-US" sz="2400" dirty="0">
              <a:solidFill>
                <a:schemeClr val="tx1"/>
              </a:solidFill>
            </a:endParaRPr>
          </a:p>
        </p:txBody>
      </p:sp>
      <p:pic>
        <p:nvPicPr>
          <p:cNvPr id="8" name="Picture 2" descr="EN">
            <a:extLst>
              <a:ext uri="{FF2B5EF4-FFF2-40B4-BE49-F238E27FC236}">
                <a16:creationId xmlns:a16="http://schemas.microsoft.com/office/drawing/2014/main" id="{D76DF89C-FF39-1078-3A57-7B059B29E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9391" y="160341"/>
            <a:ext cx="2015256" cy="684427"/>
          </a:xfrm>
          <a:prstGeom prst="rect">
            <a:avLst/>
          </a:prstGeom>
          <a:solidFill>
            <a:srgbClr val="D7D7D7"/>
          </a:solidFill>
        </p:spPr>
      </p:pic>
      <p:sp>
        <p:nvSpPr>
          <p:cNvPr id="9" name="TextBox 8">
            <a:extLst>
              <a:ext uri="{FF2B5EF4-FFF2-40B4-BE49-F238E27FC236}">
                <a16:creationId xmlns:a16="http://schemas.microsoft.com/office/drawing/2014/main" id="{07A2C93F-5BA5-1220-D540-E809A5206927}"/>
              </a:ext>
            </a:extLst>
          </p:cNvPr>
          <p:cNvSpPr txBox="1"/>
          <p:nvPr/>
        </p:nvSpPr>
        <p:spPr>
          <a:xfrm>
            <a:off x="921970" y="3766597"/>
            <a:ext cx="6094990" cy="338554"/>
          </a:xfrm>
          <a:prstGeom prst="rect">
            <a:avLst/>
          </a:prstGeom>
          <a:noFill/>
        </p:spPr>
        <p:txBody>
          <a:bodyPr wrap="square">
            <a:spAutoFit/>
          </a:bodyPr>
          <a:lstStyle/>
          <a:p>
            <a:pPr lvl="0"/>
            <a:r>
              <a:rPr lang="en-US" sz="1600" dirty="0"/>
              <a:t>WGISTA 3</a:t>
            </a:r>
            <a:r>
              <a:rPr lang="en-US" sz="1600" baseline="30000" dirty="0"/>
              <a:t>rd</a:t>
            </a:r>
            <a:r>
              <a:rPr lang="en-US" sz="1600" dirty="0"/>
              <a:t> Annual Meeting</a:t>
            </a:r>
          </a:p>
        </p:txBody>
      </p:sp>
      <p:sp>
        <p:nvSpPr>
          <p:cNvPr id="11" name="Footer Placeholder 2">
            <a:extLst>
              <a:ext uri="{FF2B5EF4-FFF2-40B4-BE49-F238E27FC236}">
                <a16:creationId xmlns:a16="http://schemas.microsoft.com/office/drawing/2014/main" id="{C2EC7C52-7200-67B2-B804-38C00D018D3A}"/>
              </a:ext>
            </a:extLst>
          </p:cNvPr>
          <p:cNvSpPr txBox="1">
            <a:spLocks/>
          </p:cNvSpPr>
          <p:nvPr>
            <p:custDataLst>
              <p:tags r:id="rId1"/>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bg1">
                  <a:lumMod val="50000"/>
                  <a:lumOff val="50000"/>
                </a:schemeClr>
              </a:solidFill>
            </a:endParaRPr>
          </a:p>
          <a:p>
            <a:pPr defTabSz="914126">
              <a:spcBef>
                <a:spcPct val="0"/>
              </a:spcBef>
              <a:spcAft>
                <a:spcPct val="0"/>
              </a:spcAft>
              <a:defRPr/>
            </a:pPr>
            <a:r>
              <a:rPr lang="en-US" sz="1000" dirty="0">
                <a:solidFill>
                  <a:schemeClr val="bg1">
                    <a:lumMod val="50000"/>
                    <a:lumOff val="50000"/>
                  </a:schemeClr>
                </a:solidFill>
              </a:rPr>
              <a:t>Copyright © 2022, Oracle and/or its affiliates. All rights reserved.</a:t>
            </a:r>
            <a:endParaRPr lang="en-US" sz="800" dirty="0">
              <a:solidFill>
                <a:schemeClr val="bg1">
                  <a:lumMod val="50000"/>
                  <a:lumOff val="50000"/>
                </a:schemeClr>
              </a:solidFill>
              <a:cs typeface="Arial"/>
            </a:endParaRPr>
          </a:p>
          <a:p>
            <a:r>
              <a:rPr lang="en-US" sz="1000" dirty="0">
                <a:solidFill>
                  <a:schemeClr val="bg1">
                    <a:lumMod val="50000"/>
                    <a:lumOff val="50000"/>
                  </a:schemeClr>
                </a:solidFill>
              </a:rPr>
              <a:t>
</a:t>
            </a:r>
          </a:p>
        </p:txBody>
      </p:sp>
    </p:spTree>
    <p:extLst>
      <p:ext uri="{BB962C8B-B14F-4D97-AF65-F5344CB8AC3E}">
        <p14:creationId xmlns:p14="http://schemas.microsoft.com/office/powerpoint/2010/main" val="20055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56605-6FE3-577D-2721-9220F24998CF}"/>
              </a:ext>
            </a:extLst>
          </p:cNvPr>
          <p:cNvSpPr>
            <a:spLocks noGrp="1"/>
          </p:cNvSpPr>
          <p:nvPr>
            <p:ph type="title"/>
          </p:nvPr>
        </p:nvSpPr>
        <p:spPr/>
        <p:txBody>
          <a:bodyPr/>
          <a:lstStyle/>
          <a:p>
            <a:r>
              <a:rPr lang="en-US" dirty="0"/>
              <a:t>Audit is about DATA</a:t>
            </a:r>
          </a:p>
        </p:txBody>
      </p:sp>
      <p:sp>
        <p:nvSpPr>
          <p:cNvPr id="65" name="Footer Placeholder 2">
            <a:extLst>
              <a:ext uri="{FF2B5EF4-FFF2-40B4-BE49-F238E27FC236}">
                <a16:creationId xmlns:a16="http://schemas.microsoft.com/office/drawing/2014/main" id="{D2D18DE0-8815-0921-D18E-5BCFA37DC1D6}"/>
              </a:ext>
            </a:extLst>
          </p:cNvPr>
          <p:cNvSpPr txBox="1">
            <a:spLocks/>
          </p:cNvSpPr>
          <p:nvPr>
            <p:custDataLst>
              <p:tags r:id="rId1"/>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pPr defTabSz="914126">
              <a:spcBef>
                <a:spcPct val="0"/>
              </a:spcBef>
              <a:spcAft>
                <a:spcPct val="0"/>
              </a:spcAft>
              <a:defRPr/>
            </a:pPr>
            <a:r>
              <a:rPr lang="en-US" sz="1000" dirty="0">
                <a:solidFill>
                  <a:srgbClr val="8B8580"/>
                </a:solidFill>
              </a:rPr>
              <a:t>Copyright © 2022, Oracle and/or its affiliates. All rights reserved.</a:t>
            </a:r>
            <a:endParaRPr lang="en-US" sz="800" dirty="0">
              <a:solidFill>
                <a:srgbClr val="8B8580"/>
              </a:solidFill>
              <a:latin typeface="Oracle Sans"/>
              <a:cs typeface="Arial"/>
            </a:endParaRPr>
          </a:p>
        </p:txBody>
      </p:sp>
      <p:sp>
        <p:nvSpPr>
          <p:cNvPr id="66" name="Slide Number Placeholder 3">
            <a:extLst>
              <a:ext uri="{FF2B5EF4-FFF2-40B4-BE49-F238E27FC236}">
                <a16:creationId xmlns:a16="http://schemas.microsoft.com/office/drawing/2014/main" id="{DB57E602-898C-5E6D-FDA7-F8291CFCC8B0}"/>
              </a:ext>
            </a:extLst>
          </p:cNvPr>
          <p:cNvSpPr txBox="1">
            <a:spLocks/>
          </p:cNvSpPr>
          <p:nvPr>
            <p:custDataLst>
              <p:tags r:id="rId2"/>
            </p:custDataLst>
          </p:nvPr>
        </p:nvSpPr>
        <p:spPr>
          <a:xfrm>
            <a:off x="761801" y="6423660"/>
            <a:ext cx="365665"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fld id="{345D60D9-5372-5F40-9443-0F9AE5BDC3C8}" type="slidenum">
              <a:rPr lang="en-US" sz="1000" smtClean="0">
                <a:solidFill>
                  <a:srgbClr val="8B8580"/>
                </a:solidFill>
              </a:rPr>
              <a:pPr/>
              <a:t>2</a:t>
            </a:fld>
            <a:endParaRPr lang="en-US" sz="1000" dirty="0">
              <a:solidFill>
                <a:srgbClr val="8B8580"/>
              </a:solidFill>
            </a:endParaRPr>
          </a:p>
        </p:txBody>
      </p:sp>
      <p:pic>
        <p:nvPicPr>
          <p:cNvPr id="6" name="Online Media 5" descr="Oracle Analytics">
            <a:hlinkClick r:id="" action="ppaction://media"/>
            <a:extLst>
              <a:ext uri="{FF2B5EF4-FFF2-40B4-BE49-F238E27FC236}">
                <a16:creationId xmlns:a16="http://schemas.microsoft.com/office/drawing/2014/main" id="{C3E74537-20FA-9210-322A-BB1DCC0336F6}"/>
              </a:ext>
            </a:extLst>
          </p:cNvPr>
          <p:cNvPicPr>
            <a:picLocks noRot="1" noChangeAspect="1"/>
          </p:cNvPicPr>
          <p:nvPr>
            <a:videoFile r:link="rId3"/>
          </p:nvPr>
        </p:nvPicPr>
        <p:blipFill>
          <a:blip r:embed="rId6"/>
          <a:stretch>
            <a:fillRect/>
          </a:stretch>
        </p:blipFill>
        <p:spPr>
          <a:xfrm>
            <a:off x="1441133" y="1373647"/>
            <a:ext cx="9107124" cy="5145525"/>
          </a:xfrm>
          <a:prstGeom prst="rect">
            <a:avLst/>
          </a:prstGeom>
        </p:spPr>
      </p:pic>
    </p:spTree>
    <p:extLst>
      <p:ext uri="{BB962C8B-B14F-4D97-AF65-F5344CB8AC3E}">
        <p14:creationId xmlns:p14="http://schemas.microsoft.com/office/powerpoint/2010/main" val="190159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56605-6FE3-577D-2721-9220F24998CF}"/>
              </a:ext>
            </a:extLst>
          </p:cNvPr>
          <p:cNvSpPr>
            <a:spLocks noGrp="1"/>
          </p:cNvSpPr>
          <p:nvPr>
            <p:ph type="title"/>
          </p:nvPr>
        </p:nvSpPr>
        <p:spPr/>
        <p:txBody>
          <a:bodyPr/>
          <a:lstStyle/>
          <a:p>
            <a:r>
              <a:rPr lang="en-US" dirty="0"/>
              <a:t>DATA can be fragmented and siloed in government contexts</a:t>
            </a:r>
          </a:p>
        </p:txBody>
      </p:sp>
      <p:sp>
        <p:nvSpPr>
          <p:cNvPr id="65" name="Footer Placeholder 2">
            <a:extLst>
              <a:ext uri="{FF2B5EF4-FFF2-40B4-BE49-F238E27FC236}">
                <a16:creationId xmlns:a16="http://schemas.microsoft.com/office/drawing/2014/main" id="{D2D18DE0-8815-0921-D18E-5BCFA37DC1D6}"/>
              </a:ext>
            </a:extLst>
          </p:cNvPr>
          <p:cNvSpPr txBox="1">
            <a:spLocks/>
          </p:cNvSpPr>
          <p:nvPr>
            <p:custDataLst>
              <p:tags r:id="rId1"/>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pPr defTabSz="914126">
              <a:spcBef>
                <a:spcPct val="0"/>
              </a:spcBef>
              <a:spcAft>
                <a:spcPct val="0"/>
              </a:spcAft>
              <a:defRPr/>
            </a:pPr>
            <a:r>
              <a:rPr lang="en-US" sz="1000" dirty="0">
                <a:solidFill>
                  <a:srgbClr val="8B8580"/>
                </a:solidFill>
              </a:rPr>
              <a:t>Copyright © 2022, Oracle and/or its affiliates. All rights reserved.</a:t>
            </a:r>
            <a:endParaRPr lang="en-US" sz="800" dirty="0">
              <a:solidFill>
                <a:srgbClr val="8B8580"/>
              </a:solidFill>
              <a:latin typeface="Oracle Sans"/>
              <a:cs typeface="Arial"/>
            </a:endParaRPr>
          </a:p>
        </p:txBody>
      </p:sp>
      <p:sp>
        <p:nvSpPr>
          <p:cNvPr id="66" name="Slide Number Placeholder 3">
            <a:extLst>
              <a:ext uri="{FF2B5EF4-FFF2-40B4-BE49-F238E27FC236}">
                <a16:creationId xmlns:a16="http://schemas.microsoft.com/office/drawing/2014/main" id="{DB57E602-898C-5E6D-FDA7-F8291CFCC8B0}"/>
              </a:ext>
            </a:extLst>
          </p:cNvPr>
          <p:cNvSpPr txBox="1">
            <a:spLocks/>
          </p:cNvSpPr>
          <p:nvPr>
            <p:custDataLst>
              <p:tags r:id="rId2"/>
            </p:custDataLst>
          </p:nvPr>
        </p:nvSpPr>
        <p:spPr>
          <a:xfrm>
            <a:off x="761801" y="6423660"/>
            <a:ext cx="365665"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fld id="{345D60D9-5372-5F40-9443-0F9AE5BDC3C8}" type="slidenum">
              <a:rPr lang="en-US" sz="1000" smtClean="0">
                <a:solidFill>
                  <a:srgbClr val="8B8580"/>
                </a:solidFill>
              </a:rPr>
              <a:pPr/>
              <a:t>3</a:t>
            </a:fld>
            <a:endParaRPr lang="en-US" sz="1000" dirty="0">
              <a:solidFill>
                <a:srgbClr val="8B8580"/>
              </a:solidFill>
            </a:endParaRPr>
          </a:p>
        </p:txBody>
      </p:sp>
      <p:sp>
        <p:nvSpPr>
          <p:cNvPr id="7" name="Rectangle 6">
            <a:extLst>
              <a:ext uri="{FF2B5EF4-FFF2-40B4-BE49-F238E27FC236}">
                <a16:creationId xmlns:a16="http://schemas.microsoft.com/office/drawing/2014/main" id="{F85A0245-26CC-08F5-FEF7-235B28D08F4C}"/>
              </a:ext>
            </a:extLst>
          </p:cNvPr>
          <p:cNvSpPr/>
          <p:nvPr>
            <p:custDataLst>
              <p:tags r:id="rId3"/>
            </p:custDataLst>
          </p:nvPr>
        </p:nvSpPr>
        <p:spPr>
          <a:xfrm>
            <a:off x="1466004" y="4943071"/>
            <a:ext cx="3990162" cy="584775"/>
          </a:xfrm>
          <a:prstGeom prst="rect">
            <a:avLst/>
          </a:prstGeom>
        </p:spPr>
        <p:txBody>
          <a:bodyPr wrap="square" lIns="0">
            <a:spAutoFit/>
          </a:bodyPr>
          <a:lstStyle/>
          <a:p>
            <a:pPr algn="ctr"/>
            <a:r>
              <a:rPr lang="en-US" sz="1600" b="1" dirty="0">
                <a:solidFill>
                  <a:srgbClr val="2C5967"/>
                </a:solidFill>
              </a:rPr>
              <a:t>On-Premise/Hosted Enterprise Apps</a:t>
            </a:r>
          </a:p>
          <a:p>
            <a:pPr algn="ctr"/>
            <a:r>
              <a:rPr lang="en-US" sz="1600" b="1" dirty="0">
                <a:solidFill>
                  <a:srgbClr val="2C5967"/>
                </a:solidFill>
              </a:rPr>
              <a:t>&amp; Data</a:t>
            </a:r>
          </a:p>
        </p:txBody>
      </p:sp>
      <p:sp>
        <p:nvSpPr>
          <p:cNvPr id="8" name="Freeform 9">
            <a:extLst>
              <a:ext uri="{FF2B5EF4-FFF2-40B4-BE49-F238E27FC236}">
                <a16:creationId xmlns:a16="http://schemas.microsoft.com/office/drawing/2014/main" id="{6A397F54-2588-8D97-46F0-84BDB11F4B8D}"/>
              </a:ext>
            </a:extLst>
          </p:cNvPr>
          <p:cNvSpPr>
            <a:spLocks noChangeAspect="1" noChangeArrowheads="1"/>
          </p:cNvSpPr>
          <p:nvPr>
            <p:custDataLst>
              <p:tags r:id="rId4"/>
            </p:custDataLst>
          </p:nvPr>
        </p:nvSpPr>
        <p:spPr bwMode="auto">
          <a:xfrm>
            <a:off x="3478217" y="2576620"/>
            <a:ext cx="1024463" cy="800358"/>
          </a:xfrm>
          <a:custGeom>
            <a:avLst/>
            <a:gdLst>
              <a:gd name="T0" fmla="*/ 2026 w 2964"/>
              <a:gd name="T1" fmla="*/ 2177 h 2316"/>
              <a:gd name="T2" fmla="*/ 1876 w 2964"/>
              <a:gd name="T3" fmla="*/ 2177 h 2316"/>
              <a:gd name="T4" fmla="*/ 1829 w 2964"/>
              <a:gd name="T5" fmla="*/ 1852 h 2316"/>
              <a:gd name="T6" fmla="*/ 1135 w 2964"/>
              <a:gd name="T7" fmla="*/ 1852 h 2316"/>
              <a:gd name="T8" fmla="*/ 1088 w 2964"/>
              <a:gd name="T9" fmla="*/ 2177 h 2316"/>
              <a:gd name="T10" fmla="*/ 938 w 2964"/>
              <a:gd name="T11" fmla="*/ 2177 h 2316"/>
              <a:gd name="T12" fmla="*/ 880 w 2964"/>
              <a:gd name="T13" fmla="*/ 2233 h 2316"/>
              <a:gd name="T14" fmla="*/ 880 w 2964"/>
              <a:gd name="T15" fmla="*/ 2315 h 2316"/>
              <a:gd name="T16" fmla="*/ 2084 w 2964"/>
              <a:gd name="T17" fmla="*/ 2315 h 2316"/>
              <a:gd name="T18" fmla="*/ 2084 w 2964"/>
              <a:gd name="T19" fmla="*/ 2233 h 2316"/>
              <a:gd name="T20" fmla="*/ 2026 w 2964"/>
              <a:gd name="T21" fmla="*/ 2177 h 2316"/>
              <a:gd name="T22" fmla="*/ 2905 w 2964"/>
              <a:gd name="T23" fmla="*/ 0 h 2316"/>
              <a:gd name="T24" fmla="*/ 58 w 2964"/>
              <a:gd name="T25" fmla="*/ 0 h 2316"/>
              <a:gd name="T26" fmla="*/ 0 w 2964"/>
              <a:gd name="T27" fmla="*/ 58 h 2316"/>
              <a:gd name="T28" fmla="*/ 0 w 2964"/>
              <a:gd name="T29" fmla="*/ 1748 h 2316"/>
              <a:gd name="T30" fmla="*/ 58 w 2964"/>
              <a:gd name="T31" fmla="*/ 1806 h 2316"/>
              <a:gd name="T32" fmla="*/ 2905 w 2964"/>
              <a:gd name="T33" fmla="*/ 1806 h 2316"/>
              <a:gd name="T34" fmla="*/ 2963 w 2964"/>
              <a:gd name="T35" fmla="*/ 1748 h 2316"/>
              <a:gd name="T36" fmla="*/ 2963 w 2964"/>
              <a:gd name="T37" fmla="*/ 58 h 2316"/>
              <a:gd name="T38" fmla="*/ 2905 w 2964"/>
              <a:gd name="T39" fmla="*/ 0 h 2316"/>
              <a:gd name="T40" fmla="*/ 2870 w 2964"/>
              <a:gd name="T41" fmla="*/ 1621 h 2316"/>
              <a:gd name="T42" fmla="*/ 93 w 2964"/>
              <a:gd name="T43" fmla="*/ 1621 h 2316"/>
              <a:gd name="T44" fmla="*/ 93 w 2964"/>
              <a:gd name="T45" fmla="*/ 93 h 2316"/>
              <a:gd name="T46" fmla="*/ 2870 w 2964"/>
              <a:gd name="T47" fmla="*/ 93 h 2316"/>
              <a:gd name="T48" fmla="*/ 2870 w 2964"/>
              <a:gd name="T49" fmla="*/ 1621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4" h="2316">
                <a:moveTo>
                  <a:pt x="2026" y="2177"/>
                </a:moveTo>
                <a:cubicBezTo>
                  <a:pt x="1876" y="2177"/>
                  <a:pt x="1876" y="2177"/>
                  <a:pt x="1876" y="2177"/>
                </a:cubicBezTo>
                <a:cubicBezTo>
                  <a:pt x="1829" y="1852"/>
                  <a:pt x="1829" y="1852"/>
                  <a:pt x="1829" y="1852"/>
                </a:cubicBezTo>
                <a:cubicBezTo>
                  <a:pt x="1135" y="1852"/>
                  <a:pt x="1135" y="1852"/>
                  <a:pt x="1135" y="1852"/>
                </a:cubicBezTo>
                <a:cubicBezTo>
                  <a:pt x="1088" y="2177"/>
                  <a:pt x="1088" y="2177"/>
                  <a:pt x="1088" y="2177"/>
                </a:cubicBezTo>
                <a:cubicBezTo>
                  <a:pt x="938" y="2177"/>
                  <a:pt x="938" y="2177"/>
                  <a:pt x="938" y="2177"/>
                </a:cubicBezTo>
                <a:cubicBezTo>
                  <a:pt x="903" y="2177"/>
                  <a:pt x="880" y="2200"/>
                  <a:pt x="880" y="2233"/>
                </a:cubicBezTo>
                <a:cubicBezTo>
                  <a:pt x="880" y="2315"/>
                  <a:pt x="880" y="2315"/>
                  <a:pt x="880" y="2315"/>
                </a:cubicBezTo>
                <a:cubicBezTo>
                  <a:pt x="2084" y="2315"/>
                  <a:pt x="2084" y="2315"/>
                  <a:pt x="2084" y="2315"/>
                </a:cubicBezTo>
                <a:cubicBezTo>
                  <a:pt x="2084" y="2233"/>
                  <a:pt x="2084" y="2233"/>
                  <a:pt x="2084" y="2233"/>
                </a:cubicBezTo>
                <a:cubicBezTo>
                  <a:pt x="2084" y="2200"/>
                  <a:pt x="2061" y="2177"/>
                  <a:pt x="2026" y="2177"/>
                </a:cubicBezTo>
                <a:close/>
                <a:moveTo>
                  <a:pt x="2905" y="0"/>
                </a:moveTo>
                <a:cubicBezTo>
                  <a:pt x="58" y="0"/>
                  <a:pt x="58" y="0"/>
                  <a:pt x="58" y="0"/>
                </a:cubicBezTo>
                <a:cubicBezTo>
                  <a:pt x="23" y="0"/>
                  <a:pt x="0" y="23"/>
                  <a:pt x="0" y="58"/>
                </a:cubicBezTo>
                <a:cubicBezTo>
                  <a:pt x="0" y="1748"/>
                  <a:pt x="0" y="1748"/>
                  <a:pt x="0" y="1748"/>
                </a:cubicBezTo>
                <a:cubicBezTo>
                  <a:pt x="0" y="1783"/>
                  <a:pt x="23" y="1806"/>
                  <a:pt x="58" y="1806"/>
                </a:cubicBezTo>
                <a:cubicBezTo>
                  <a:pt x="2905" y="1806"/>
                  <a:pt x="2905" y="1806"/>
                  <a:pt x="2905" y="1806"/>
                </a:cubicBezTo>
                <a:cubicBezTo>
                  <a:pt x="2940" y="1806"/>
                  <a:pt x="2963" y="1783"/>
                  <a:pt x="2963" y="1748"/>
                </a:cubicBezTo>
                <a:cubicBezTo>
                  <a:pt x="2963" y="58"/>
                  <a:pt x="2963" y="58"/>
                  <a:pt x="2963" y="58"/>
                </a:cubicBezTo>
                <a:cubicBezTo>
                  <a:pt x="2963" y="23"/>
                  <a:pt x="2940" y="0"/>
                  <a:pt x="2905" y="0"/>
                </a:cubicBezTo>
                <a:close/>
                <a:moveTo>
                  <a:pt x="2870" y="1621"/>
                </a:moveTo>
                <a:cubicBezTo>
                  <a:pt x="93" y="1621"/>
                  <a:pt x="93" y="1621"/>
                  <a:pt x="93" y="1621"/>
                </a:cubicBezTo>
                <a:cubicBezTo>
                  <a:pt x="93" y="93"/>
                  <a:pt x="93" y="93"/>
                  <a:pt x="93" y="93"/>
                </a:cubicBezTo>
                <a:cubicBezTo>
                  <a:pt x="2870" y="93"/>
                  <a:pt x="2870" y="93"/>
                  <a:pt x="2870" y="93"/>
                </a:cubicBezTo>
                <a:lnTo>
                  <a:pt x="2870" y="1621"/>
                </a:lnTo>
                <a:close/>
              </a:path>
            </a:pathLst>
          </a:custGeom>
          <a:solidFill>
            <a:srgbClr val="2C5967"/>
          </a:solidFill>
          <a:ln>
            <a:noFill/>
          </a:ln>
          <a:effectLst/>
          <a:extLst>
            <a:ext uri="{91240B29-F687-4f45-9708-019B960494DF}">
              <a14:hiddenLine xmlns="" xmlns:a14="http://schemas.microsoft.com/office/drawing/2010/main" xmlns:p15="http://schemas.microsoft.com/office/powerpoint/2012/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72EC369C-A5D6-734B-F6BD-A1CC50E69413}"/>
              </a:ext>
            </a:extLst>
          </p:cNvPr>
          <p:cNvSpPr/>
          <p:nvPr>
            <p:custDataLst>
              <p:tags r:id="rId5"/>
            </p:custDataLst>
          </p:nvPr>
        </p:nvSpPr>
        <p:spPr>
          <a:xfrm>
            <a:off x="2036958" y="2365700"/>
            <a:ext cx="1441860" cy="523220"/>
          </a:xfrm>
          <a:prstGeom prst="rect">
            <a:avLst/>
          </a:prstGeom>
        </p:spPr>
        <p:txBody>
          <a:bodyPr wrap="square" lIns="0">
            <a:spAutoFit/>
          </a:bodyPr>
          <a:lstStyle/>
          <a:p>
            <a:pPr algn="ctr"/>
            <a:r>
              <a:rPr lang="en-US" sz="1400" b="1" dirty="0">
                <a:solidFill>
                  <a:schemeClr val="accent5"/>
                </a:solidFill>
              </a:rPr>
              <a:t>ERP Solution(s)</a:t>
            </a:r>
          </a:p>
          <a:p>
            <a:pPr algn="ctr"/>
            <a:r>
              <a:rPr lang="en-US" sz="1400" b="1" dirty="0">
                <a:solidFill>
                  <a:schemeClr val="accent5"/>
                </a:solidFill>
              </a:rPr>
              <a:t>(on-prem)</a:t>
            </a:r>
          </a:p>
        </p:txBody>
      </p:sp>
      <p:sp>
        <p:nvSpPr>
          <p:cNvPr id="16" name="Rectangle 15">
            <a:extLst>
              <a:ext uri="{FF2B5EF4-FFF2-40B4-BE49-F238E27FC236}">
                <a16:creationId xmlns:a16="http://schemas.microsoft.com/office/drawing/2014/main" id="{3C2A6A35-97CD-AF1E-DB9D-2AB5042E4376}"/>
              </a:ext>
            </a:extLst>
          </p:cNvPr>
          <p:cNvSpPr/>
          <p:nvPr>
            <p:custDataLst>
              <p:tags r:id="rId6"/>
            </p:custDataLst>
          </p:nvPr>
        </p:nvSpPr>
        <p:spPr>
          <a:xfrm>
            <a:off x="3382207" y="2082351"/>
            <a:ext cx="1336994" cy="523220"/>
          </a:xfrm>
          <a:prstGeom prst="rect">
            <a:avLst/>
          </a:prstGeom>
        </p:spPr>
        <p:txBody>
          <a:bodyPr wrap="square" lIns="0">
            <a:spAutoFit/>
          </a:bodyPr>
          <a:lstStyle/>
          <a:p>
            <a:pPr algn="ctr"/>
            <a:r>
              <a:rPr lang="en-US" sz="1400" b="1" dirty="0">
                <a:solidFill>
                  <a:schemeClr val="accent2"/>
                </a:solidFill>
              </a:rPr>
              <a:t>Enterprise Apps</a:t>
            </a:r>
          </a:p>
        </p:txBody>
      </p:sp>
      <p:grpSp>
        <p:nvGrpSpPr>
          <p:cNvPr id="19" name="Group 18">
            <a:extLst>
              <a:ext uri="{FF2B5EF4-FFF2-40B4-BE49-F238E27FC236}">
                <a16:creationId xmlns:a16="http://schemas.microsoft.com/office/drawing/2014/main" id="{035D4918-7F59-0820-71CE-8EDBDDA3F4F2}"/>
              </a:ext>
            </a:extLst>
          </p:cNvPr>
          <p:cNvGrpSpPr/>
          <p:nvPr>
            <p:custDataLst>
              <p:tags r:id="rId7"/>
            </p:custDataLst>
          </p:nvPr>
        </p:nvGrpSpPr>
        <p:grpSpPr>
          <a:xfrm>
            <a:off x="2440987" y="3642457"/>
            <a:ext cx="3083161" cy="1174022"/>
            <a:chOff x="878826" y="4617489"/>
            <a:chExt cx="3083161" cy="1174022"/>
          </a:xfrm>
        </p:grpSpPr>
        <p:sp>
          <p:nvSpPr>
            <p:cNvPr id="20" name="Rectangle 19">
              <a:extLst>
                <a:ext uri="{FF2B5EF4-FFF2-40B4-BE49-F238E27FC236}">
                  <a16:creationId xmlns:a16="http://schemas.microsoft.com/office/drawing/2014/main" id="{0660638B-56F6-270F-CEBB-E2E43581EAEB}"/>
                </a:ext>
              </a:extLst>
            </p:cNvPr>
            <p:cNvSpPr/>
            <p:nvPr>
              <p:custDataLst>
                <p:tags r:id="rId21"/>
              </p:custDataLst>
            </p:nvPr>
          </p:nvSpPr>
          <p:spPr>
            <a:xfrm>
              <a:off x="2286193" y="4776058"/>
              <a:ext cx="404701" cy="369332"/>
            </a:xfrm>
            <a:prstGeom prst="rect">
              <a:avLst/>
            </a:prstGeom>
          </p:spPr>
          <p:txBody>
            <a:bodyPr wrap="square" lIns="0">
              <a:spAutoFit/>
            </a:bodyPr>
            <a:lstStyle/>
            <a:p>
              <a:pPr marL="285750" indent="-285750">
                <a:buClr>
                  <a:schemeClr val="accent4"/>
                </a:buClr>
                <a:buSzPct val="150000"/>
                <a:buFont typeface="Menlo Regular" panose="020B0609030804020204" pitchFamily="49" charset="0"/>
                <a:buChar char="⚡"/>
              </a:pPr>
              <a:r>
                <a:rPr lang="en-US" b="1">
                  <a:solidFill>
                    <a:schemeClr val="bg1"/>
                  </a:solidFill>
                </a:rPr>
                <a:t>j</a:t>
              </a:r>
            </a:p>
          </p:txBody>
        </p:sp>
        <p:sp>
          <p:nvSpPr>
            <p:cNvPr id="21" name="Rectangle 20">
              <a:extLst>
                <a:ext uri="{FF2B5EF4-FFF2-40B4-BE49-F238E27FC236}">
                  <a16:creationId xmlns:a16="http://schemas.microsoft.com/office/drawing/2014/main" id="{F4684C40-357C-0171-98B9-CB075DF1A1A0}"/>
                </a:ext>
              </a:extLst>
            </p:cNvPr>
            <p:cNvSpPr/>
            <p:nvPr>
              <p:custDataLst>
                <p:tags r:id="rId22"/>
              </p:custDataLst>
            </p:nvPr>
          </p:nvSpPr>
          <p:spPr>
            <a:xfrm>
              <a:off x="1719026" y="4699601"/>
              <a:ext cx="404701" cy="323165"/>
            </a:xfrm>
            <a:prstGeom prst="rect">
              <a:avLst/>
            </a:prstGeom>
          </p:spPr>
          <p:txBody>
            <a:bodyPr wrap="square" lIns="0">
              <a:spAutoFit/>
            </a:bodyPr>
            <a:lstStyle/>
            <a:p>
              <a:pPr marL="285750" indent="-285750">
                <a:buClr>
                  <a:schemeClr val="accent3"/>
                </a:buClr>
                <a:buSzPct val="150000"/>
                <a:buFont typeface="Menlo Regular" panose="020B0609030804020204" pitchFamily="49" charset="0"/>
                <a:buChar char="⚡"/>
              </a:pPr>
              <a:r>
                <a:rPr lang="en-US" sz="1500" b="1">
                  <a:solidFill>
                    <a:schemeClr val="bg1"/>
                  </a:solidFill>
                </a:rPr>
                <a:t>j</a:t>
              </a:r>
            </a:p>
          </p:txBody>
        </p:sp>
        <p:sp>
          <p:nvSpPr>
            <p:cNvPr id="22" name="Rectangle 21">
              <a:extLst>
                <a:ext uri="{FF2B5EF4-FFF2-40B4-BE49-F238E27FC236}">
                  <a16:creationId xmlns:a16="http://schemas.microsoft.com/office/drawing/2014/main" id="{289575B2-D016-288C-2F63-BA5C623E0D07}"/>
                </a:ext>
              </a:extLst>
            </p:cNvPr>
            <p:cNvSpPr/>
            <p:nvPr>
              <p:custDataLst>
                <p:tags r:id="rId23"/>
              </p:custDataLst>
            </p:nvPr>
          </p:nvSpPr>
          <p:spPr>
            <a:xfrm>
              <a:off x="2844441" y="4699601"/>
              <a:ext cx="404701" cy="323165"/>
            </a:xfrm>
            <a:prstGeom prst="rect">
              <a:avLst/>
            </a:prstGeom>
          </p:spPr>
          <p:txBody>
            <a:bodyPr wrap="square" lIns="0">
              <a:spAutoFit/>
            </a:bodyPr>
            <a:lstStyle/>
            <a:p>
              <a:pPr marL="285750" indent="-285750">
                <a:buClr>
                  <a:schemeClr val="accent1"/>
                </a:buClr>
                <a:buSzPct val="150000"/>
                <a:buFont typeface="Menlo Regular" panose="020B0609030804020204" pitchFamily="49" charset="0"/>
                <a:buChar char="⚡"/>
              </a:pPr>
              <a:r>
                <a:rPr lang="en-US" sz="1500" b="1">
                  <a:solidFill>
                    <a:schemeClr val="bg1"/>
                  </a:solidFill>
                </a:rPr>
                <a:t>j</a:t>
              </a:r>
            </a:p>
          </p:txBody>
        </p:sp>
        <p:pic>
          <p:nvPicPr>
            <p:cNvPr id="23" name="Picture Placeholder 31">
              <a:extLst>
                <a:ext uri="{FF2B5EF4-FFF2-40B4-BE49-F238E27FC236}">
                  <a16:creationId xmlns:a16="http://schemas.microsoft.com/office/drawing/2014/main" id="{4A2AD8B5-52CB-C254-FF8E-482F984855EB}"/>
                </a:ext>
              </a:extLst>
            </p:cNvPr>
            <p:cNvPicPr>
              <a:picLocks noChangeAspect="1"/>
            </p:cNvPicPr>
            <p:nvPr>
              <p:custDataLst>
                <p:tags r:id="rId24"/>
              </p:custDataLst>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l="14373" t="14312" r="14373" b="14312"/>
            <a:stretch>
              <a:fillRect/>
            </a:stretch>
          </p:blipFill>
          <p:spPr>
            <a:xfrm>
              <a:off x="1974880" y="4985672"/>
              <a:ext cx="805839" cy="805839"/>
            </a:xfrm>
            <a:prstGeom prst="rect">
              <a:avLst/>
            </a:prstGeom>
          </p:spPr>
        </p:pic>
        <p:pic>
          <p:nvPicPr>
            <p:cNvPr id="24" name="Picture Placeholder 31">
              <a:extLst>
                <a:ext uri="{FF2B5EF4-FFF2-40B4-BE49-F238E27FC236}">
                  <a16:creationId xmlns:a16="http://schemas.microsoft.com/office/drawing/2014/main" id="{4FACD4EB-01ED-BC48-726E-0308DE7DC50E}"/>
                </a:ext>
              </a:extLst>
            </p:cNvPr>
            <p:cNvPicPr>
              <a:picLocks noChangeAspect="1"/>
            </p:cNvPicPr>
            <p:nvPr>
              <p:custDataLst>
                <p:tags r:id="rId25"/>
              </p:custDataLst>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rcRect l="14373" t="14312" r="14373" b="14312"/>
            <a:stretch>
              <a:fillRect/>
            </a:stretch>
          </p:blipFill>
          <p:spPr>
            <a:xfrm>
              <a:off x="2681922" y="4886818"/>
              <a:ext cx="718536" cy="718536"/>
            </a:xfrm>
            <a:prstGeom prst="rect">
              <a:avLst/>
            </a:prstGeom>
          </p:spPr>
        </p:pic>
        <p:pic>
          <p:nvPicPr>
            <p:cNvPr id="25" name="Picture Placeholder 31">
              <a:extLst>
                <a:ext uri="{FF2B5EF4-FFF2-40B4-BE49-F238E27FC236}">
                  <a16:creationId xmlns:a16="http://schemas.microsoft.com/office/drawing/2014/main" id="{C26FEDC8-CC13-0088-108A-B0906F6B9C69}"/>
                </a:ext>
              </a:extLst>
            </p:cNvPr>
            <p:cNvPicPr>
              <a:picLocks noChangeAspect="1"/>
            </p:cNvPicPr>
            <p:nvPr>
              <p:custDataLst>
                <p:tags r:id="rId26"/>
              </p:custDataLst>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rcRect l="14373" t="14312" r="14373" b="14312"/>
            <a:stretch>
              <a:fillRect/>
            </a:stretch>
          </p:blipFill>
          <p:spPr>
            <a:xfrm>
              <a:off x="3337655" y="4804996"/>
              <a:ext cx="513370" cy="513370"/>
            </a:xfrm>
            <a:prstGeom prst="rect">
              <a:avLst/>
            </a:prstGeom>
          </p:spPr>
        </p:pic>
        <p:pic>
          <p:nvPicPr>
            <p:cNvPr id="26" name="Picture Placeholder 31">
              <a:extLst>
                <a:ext uri="{FF2B5EF4-FFF2-40B4-BE49-F238E27FC236}">
                  <a16:creationId xmlns:a16="http://schemas.microsoft.com/office/drawing/2014/main" id="{DE7468A4-F12B-B339-5074-76640FB08D4A}"/>
                </a:ext>
              </a:extLst>
            </p:cNvPr>
            <p:cNvPicPr>
              <a:picLocks noChangeAspect="1"/>
            </p:cNvPicPr>
            <p:nvPr>
              <p:custDataLst>
                <p:tags r:id="rId27"/>
              </p:custDataLst>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rcRect l="14373" t="14312" r="14373" b="14312"/>
            <a:stretch>
              <a:fillRect/>
            </a:stretch>
          </p:blipFill>
          <p:spPr>
            <a:xfrm>
              <a:off x="878826" y="4804996"/>
              <a:ext cx="513370" cy="513370"/>
            </a:xfrm>
            <a:prstGeom prst="rect">
              <a:avLst/>
            </a:prstGeom>
          </p:spPr>
        </p:pic>
        <p:pic>
          <p:nvPicPr>
            <p:cNvPr id="27" name="Picture Placeholder 31">
              <a:extLst>
                <a:ext uri="{FF2B5EF4-FFF2-40B4-BE49-F238E27FC236}">
                  <a16:creationId xmlns:a16="http://schemas.microsoft.com/office/drawing/2014/main" id="{64011D12-0774-3774-D0B4-5C24F05BE5B5}"/>
                </a:ext>
              </a:extLst>
            </p:cNvPr>
            <p:cNvPicPr>
              <a:picLocks noChangeAspect="1"/>
            </p:cNvPicPr>
            <p:nvPr>
              <p:custDataLst>
                <p:tags r:id="rId28"/>
              </p:custDataLst>
            </p:nvPr>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rcRect l="14373" t="14312" r="14373" b="14312"/>
            <a:stretch>
              <a:fillRect/>
            </a:stretch>
          </p:blipFill>
          <p:spPr>
            <a:xfrm>
              <a:off x="1352384" y="4886818"/>
              <a:ext cx="718536" cy="718536"/>
            </a:xfrm>
            <a:prstGeom prst="rect">
              <a:avLst/>
            </a:prstGeom>
          </p:spPr>
        </p:pic>
        <p:sp>
          <p:nvSpPr>
            <p:cNvPr id="28" name="Rectangle 27">
              <a:extLst>
                <a:ext uri="{FF2B5EF4-FFF2-40B4-BE49-F238E27FC236}">
                  <a16:creationId xmlns:a16="http://schemas.microsoft.com/office/drawing/2014/main" id="{BFC8B66D-A296-42B3-8DA2-449060CD4CD6}"/>
                </a:ext>
              </a:extLst>
            </p:cNvPr>
            <p:cNvSpPr/>
            <p:nvPr>
              <p:custDataLst>
                <p:tags r:id="rId29"/>
              </p:custDataLst>
            </p:nvPr>
          </p:nvSpPr>
          <p:spPr>
            <a:xfrm>
              <a:off x="1089008" y="4617489"/>
              <a:ext cx="404701" cy="276999"/>
            </a:xfrm>
            <a:prstGeom prst="rect">
              <a:avLst/>
            </a:prstGeom>
          </p:spPr>
          <p:txBody>
            <a:bodyPr wrap="square" lIns="0">
              <a:spAutoFit/>
            </a:bodyPr>
            <a:lstStyle/>
            <a:p>
              <a:pPr marL="285750" indent="-285750">
                <a:buClr>
                  <a:schemeClr val="accent2"/>
                </a:buClr>
                <a:buSzPct val="150000"/>
                <a:buFont typeface="Menlo Regular" panose="020B0609030804020204" pitchFamily="49" charset="0"/>
                <a:buChar char="⚡"/>
              </a:pPr>
              <a:r>
                <a:rPr lang="en-US" sz="1200" b="1">
                  <a:solidFill>
                    <a:schemeClr val="bg1"/>
                  </a:solidFill>
                </a:rPr>
                <a:t>j</a:t>
              </a:r>
            </a:p>
          </p:txBody>
        </p:sp>
        <p:sp>
          <p:nvSpPr>
            <p:cNvPr id="29" name="Rectangle 28">
              <a:extLst>
                <a:ext uri="{FF2B5EF4-FFF2-40B4-BE49-F238E27FC236}">
                  <a16:creationId xmlns:a16="http://schemas.microsoft.com/office/drawing/2014/main" id="{A333032E-AA60-80CD-627C-0803FD1FBF3F}"/>
                </a:ext>
              </a:extLst>
            </p:cNvPr>
            <p:cNvSpPr/>
            <p:nvPr>
              <p:custDataLst>
                <p:tags r:id="rId30"/>
              </p:custDataLst>
            </p:nvPr>
          </p:nvSpPr>
          <p:spPr>
            <a:xfrm>
              <a:off x="3557286" y="4617489"/>
              <a:ext cx="404701" cy="276999"/>
            </a:xfrm>
            <a:prstGeom prst="rect">
              <a:avLst/>
            </a:prstGeom>
          </p:spPr>
          <p:txBody>
            <a:bodyPr wrap="square" lIns="0">
              <a:spAutoFit/>
            </a:bodyPr>
            <a:lstStyle/>
            <a:p>
              <a:pPr marL="285750" indent="-285750">
                <a:buClr>
                  <a:schemeClr val="accent5"/>
                </a:buClr>
                <a:buSzPct val="150000"/>
                <a:buFont typeface="Menlo Regular" panose="020B0609030804020204" pitchFamily="49" charset="0"/>
                <a:buChar char="⚡"/>
              </a:pPr>
              <a:r>
                <a:rPr lang="en-US" sz="1200" b="1">
                  <a:solidFill>
                    <a:schemeClr val="bg1"/>
                  </a:solidFill>
                </a:rPr>
                <a:t>j</a:t>
              </a:r>
            </a:p>
          </p:txBody>
        </p:sp>
      </p:grpSp>
      <p:sp>
        <p:nvSpPr>
          <p:cNvPr id="32" name="Rectangle 31">
            <a:extLst>
              <a:ext uri="{FF2B5EF4-FFF2-40B4-BE49-F238E27FC236}">
                <a16:creationId xmlns:a16="http://schemas.microsoft.com/office/drawing/2014/main" id="{FBE71F71-C3D1-742D-145A-F93F0038F9C2}"/>
              </a:ext>
            </a:extLst>
          </p:cNvPr>
          <p:cNvSpPr/>
          <p:nvPr>
            <p:custDataLst>
              <p:tags r:id="rId8"/>
            </p:custDataLst>
          </p:nvPr>
        </p:nvSpPr>
        <p:spPr>
          <a:xfrm>
            <a:off x="4646381" y="2377308"/>
            <a:ext cx="1441860" cy="523220"/>
          </a:xfrm>
          <a:prstGeom prst="rect">
            <a:avLst/>
          </a:prstGeom>
        </p:spPr>
        <p:txBody>
          <a:bodyPr wrap="square" lIns="0">
            <a:spAutoFit/>
          </a:bodyPr>
          <a:lstStyle/>
          <a:p>
            <a:pPr algn="ctr"/>
            <a:r>
              <a:rPr lang="en-US" sz="1400" b="1" dirty="0">
                <a:solidFill>
                  <a:schemeClr val="accent3"/>
                </a:solidFill>
              </a:rPr>
              <a:t>Custom Solutions</a:t>
            </a:r>
          </a:p>
        </p:txBody>
      </p:sp>
      <p:grpSp>
        <p:nvGrpSpPr>
          <p:cNvPr id="36" name="Group 35">
            <a:extLst>
              <a:ext uri="{FF2B5EF4-FFF2-40B4-BE49-F238E27FC236}">
                <a16:creationId xmlns:a16="http://schemas.microsoft.com/office/drawing/2014/main" id="{46E95C61-F4EB-780A-0AEB-35FC55A69A05}"/>
              </a:ext>
            </a:extLst>
          </p:cNvPr>
          <p:cNvGrpSpPr/>
          <p:nvPr>
            <p:custDataLst>
              <p:tags r:id="rId9"/>
            </p:custDataLst>
          </p:nvPr>
        </p:nvGrpSpPr>
        <p:grpSpPr>
          <a:xfrm>
            <a:off x="4807961" y="2885689"/>
            <a:ext cx="1024463" cy="800358"/>
            <a:chOff x="2687141" y="3935735"/>
            <a:chExt cx="1024463" cy="800358"/>
          </a:xfrm>
        </p:grpSpPr>
        <p:grpSp>
          <p:nvGrpSpPr>
            <p:cNvPr id="40" name="Group 39">
              <a:extLst>
                <a:ext uri="{FF2B5EF4-FFF2-40B4-BE49-F238E27FC236}">
                  <a16:creationId xmlns:a16="http://schemas.microsoft.com/office/drawing/2014/main" id="{7AB6539D-E414-32D2-FA0C-440D003CCD49}"/>
                </a:ext>
              </a:extLst>
            </p:cNvPr>
            <p:cNvGrpSpPr/>
            <p:nvPr>
              <p:custDataLst>
                <p:tags r:id="rId17"/>
              </p:custDataLst>
            </p:nvPr>
          </p:nvGrpSpPr>
          <p:grpSpPr>
            <a:xfrm>
              <a:off x="2687141" y="3935735"/>
              <a:ext cx="1024463" cy="800358"/>
              <a:chOff x="7968138" y="1617092"/>
              <a:chExt cx="1024463" cy="800358"/>
            </a:xfrm>
          </p:grpSpPr>
          <p:sp>
            <p:nvSpPr>
              <p:cNvPr id="42" name="Rectangle 41">
                <a:extLst>
                  <a:ext uri="{FF2B5EF4-FFF2-40B4-BE49-F238E27FC236}">
                    <a16:creationId xmlns:a16="http://schemas.microsoft.com/office/drawing/2014/main" id="{1DD0DD62-5DF9-F038-8E40-1D217552E07A}"/>
                  </a:ext>
                </a:extLst>
              </p:cNvPr>
              <p:cNvSpPr/>
              <p:nvPr>
                <p:custDataLst>
                  <p:tags r:id="rId19"/>
                </p:custDataLst>
              </p:nvPr>
            </p:nvSpPr>
            <p:spPr>
              <a:xfrm>
                <a:off x="7988059" y="1620571"/>
                <a:ext cx="1004542" cy="588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9">
                <a:extLst>
                  <a:ext uri="{FF2B5EF4-FFF2-40B4-BE49-F238E27FC236}">
                    <a16:creationId xmlns:a16="http://schemas.microsoft.com/office/drawing/2014/main" id="{58E7733E-EEC1-B6A6-D96D-256C38C6427D}"/>
                  </a:ext>
                </a:extLst>
              </p:cNvPr>
              <p:cNvSpPr>
                <a:spLocks noChangeAspect="1" noChangeArrowheads="1"/>
              </p:cNvSpPr>
              <p:nvPr>
                <p:custDataLst>
                  <p:tags r:id="rId20"/>
                </p:custDataLst>
              </p:nvPr>
            </p:nvSpPr>
            <p:spPr bwMode="auto">
              <a:xfrm>
                <a:off x="7968138" y="1617092"/>
                <a:ext cx="1024463" cy="800358"/>
              </a:xfrm>
              <a:custGeom>
                <a:avLst/>
                <a:gdLst>
                  <a:gd name="T0" fmla="*/ 2026 w 2964"/>
                  <a:gd name="T1" fmla="*/ 2177 h 2316"/>
                  <a:gd name="T2" fmla="*/ 1876 w 2964"/>
                  <a:gd name="T3" fmla="*/ 2177 h 2316"/>
                  <a:gd name="T4" fmla="*/ 1829 w 2964"/>
                  <a:gd name="T5" fmla="*/ 1852 h 2316"/>
                  <a:gd name="T6" fmla="*/ 1135 w 2964"/>
                  <a:gd name="T7" fmla="*/ 1852 h 2316"/>
                  <a:gd name="T8" fmla="*/ 1088 w 2964"/>
                  <a:gd name="T9" fmla="*/ 2177 h 2316"/>
                  <a:gd name="T10" fmla="*/ 938 w 2964"/>
                  <a:gd name="T11" fmla="*/ 2177 h 2316"/>
                  <a:gd name="T12" fmla="*/ 880 w 2964"/>
                  <a:gd name="T13" fmla="*/ 2233 h 2316"/>
                  <a:gd name="T14" fmla="*/ 880 w 2964"/>
                  <a:gd name="T15" fmla="*/ 2315 h 2316"/>
                  <a:gd name="T16" fmla="*/ 2084 w 2964"/>
                  <a:gd name="T17" fmla="*/ 2315 h 2316"/>
                  <a:gd name="T18" fmla="*/ 2084 w 2964"/>
                  <a:gd name="T19" fmla="*/ 2233 h 2316"/>
                  <a:gd name="T20" fmla="*/ 2026 w 2964"/>
                  <a:gd name="T21" fmla="*/ 2177 h 2316"/>
                  <a:gd name="T22" fmla="*/ 2905 w 2964"/>
                  <a:gd name="T23" fmla="*/ 0 h 2316"/>
                  <a:gd name="T24" fmla="*/ 58 w 2964"/>
                  <a:gd name="T25" fmla="*/ 0 h 2316"/>
                  <a:gd name="T26" fmla="*/ 0 w 2964"/>
                  <a:gd name="T27" fmla="*/ 58 h 2316"/>
                  <a:gd name="T28" fmla="*/ 0 w 2964"/>
                  <a:gd name="T29" fmla="*/ 1748 h 2316"/>
                  <a:gd name="T30" fmla="*/ 58 w 2964"/>
                  <a:gd name="T31" fmla="*/ 1806 h 2316"/>
                  <a:gd name="T32" fmla="*/ 2905 w 2964"/>
                  <a:gd name="T33" fmla="*/ 1806 h 2316"/>
                  <a:gd name="T34" fmla="*/ 2963 w 2964"/>
                  <a:gd name="T35" fmla="*/ 1748 h 2316"/>
                  <a:gd name="T36" fmla="*/ 2963 w 2964"/>
                  <a:gd name="T37" fmla="*/ 58 h 2316"/>
                  <a:gd name="T38" fmla="*/ 2905 w 2964"/>
                  <a:gd name="T39" fmla="*/ 0 h 2316"/>
                  <a:gd name="T40" fmla="*/ 2870 w 2964"/>
                  <a:gd name="T41" fmla="*/ 1621 h 2316"/>
                  <a:gd name="T42" fmla="*/ 93 w 2964"/>
                  <a:gd name="T43" fmla="*/ 1621 h 2316"/>
                  <a:gd name="T44" fmla="*/ 93 w 2964"/>
                  <a:gd name="T45" fmla="*/ 93 h 2316"/>
                  <a:gd name="T46" fmla="*/ 2870 w 2964"/>
                  <a:gd name="T47" fmla="*/ 93 h 2316"/>
                  <a:gd name="T48" fmla="*/ 2870 w 2964"/>
                  <a:gd name="T49" fmla="*/ 1621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4" h="2316">
                    <a:moveTo>
                      <a:pt x="2026" y="2177"/>
                    </a:moveTo>
                    <a:cubicBezTo>
                      <a:pt x="1876" y="2177"/>
                      <a:pt x="1876" y="2177"/>
                      <a:pt x="1876" y="2177"/>
                    </a:cubicBezTo>
                    <a:cubicBezTo>
                      <a:pt x="1829" y="1852"/>
                      <a:pt x="1829" y="1852"/>
                      <a:pt x="1829" y="1852"/>
                    </a:cubicBezTo>
                    <a:cubicBezTo>
                      <a:pt x="1135" y="1852"/>
                      <a:pt x="1135" y="1852"/>
                      <a:pt x="1135" y="1852"/>
                    </a:cubicBezTo>
                    <a:cubicBezTo>
                      <a:pt x="1088" y="2177"/>
                      <a:pt x="1088" y="2177"/>
                      <a:pt x="1088" y="2177"/>
                    </a:cubicBezTo>
                    <a:cubicBezTo>
                      <a:pt x="938" y="2177"/>
                      <a:pt x="938" y="2177"/>
                      <a:pt x="938" y="2177"/>
                    </a:cubicBezTo>
                    <a:cubicBezTo>
                      <a:pt x="903" y="2177"/>
                      <a:pt x="880" y="2200"/>
                      <a:pt x="880" y="2233"/>
                    </a:cubicBezTo>
                    <a:cubicBezTo>
                      <a:pt x="880" y="2315"/>
                      <a:pt x="880" y="2315"/>
                      <a:pt x="880" y="2315"/>
                    </a:cubicBezTo>
                    <a:cubicBezTo>
                      <a:pt x="2084" y="2315"/>
                      <a:pt x="2084" y="2315"/>
                      <a:pt x="2084" y="2315"/>
                    </a:cubicBezTo>
                    <a:cubicBezTo>
                      <a:pt x="2084" y="2233"/>
                      <a:pt x="2084" y="2233"/>
                      <a:pt x="2084" y="2233"/>
                    </a:cubicBezTo>
                    <a:cubicBezTo>
                      <a:pt x="2084" y="2200"/>
                      <a:pt x="2061" y="2177"/>
                      <a:pt x="2026" y="2177"/>
                    </a:cubicBezTo>
                    <a:close/>
                    <a:moveTo>
                      <a:pt x="2905" y="0"/>
                    </a:moveTo>
                    <a:cubicBezTo>
                      <a:pt x="58" y="0"/>
                      <a:pt x="58" y="0"/>
                      <a:pt x="58" y="0"/>
                    </a:cubicBezTo>
                    <a:cubicBezTo>
                      <a:pt x="23" y="0"/>
                      <a:pt x="0" y="23"/>
                      <a:pt x="0" y="58"/>
                    </a:cubicBezTo>
                    <a:cubicBezTo>
                      <a:pt x="0" y="1748"/>
                      <a:pt x="0" y="1748"/>
                      <a:pt x="0" y="1748"/>
                    </a:cubicBezTo>
                    <a:cubicBezTo>
                      <a:pt x="0" y="1783"/>
                      <a:pt x="23" y="1806"/>
                      <a:pt x="58" y="1806"/>
                    </a:cubicBezTo>
                    <a:cubicBezTo>
                      <a:pt x="2905" y="1806"/>
                      <a:pt x="2905" y="1806"/>
                      <a:pt x="2905" y="1806"/>
                    </a:cubicBezTo>
                    <a:cubicBezTo>
                      <a:pt x="2940" y="1806"/>
                      <a:pt x="2963" y="1783"/>
                      <a:pt x="2963" y="1748"/>
                    </a:cubicBezTo>
                    <a:cubicBezTo>
                      <a:pt x="2963" y="58"/>
                      <a:pt x="2963" y="58"/>
                      <a:pt x="2963" y="58"/>
                    </a:cubicBezTo>
                    <a:cubicBezTo>
                      <a:pt x="2963" y="23"/>
                      <a:pt x="2940" y="0"/>
                      <a:pt x="2905" y="0"/>
                    </a:cubicBezTo>
                    <a:close/>
                    <a:moveTo>
                      <a:pt x="2870" y="1621"/>
                    </a:moveTo>
                    <a:cubicBezTo>
                      <a:pt x="93" y="1621"/>
                      <a:pt x="93" y="1621"/>
                      <a:pt x="93" y="1621"/>
                    </a:cubicBezTo>
                    <a:cubicBezTo>
                      <a:pt x="93" y="93"/>
                      <a:pt x="93" y="93"/>
                      <a:pt x="93" y="93"/>
                    </a:cubicBezTo>
                    <a:cubicBezTo>
                      <a:pt x="2870" y="93"/>
                      <a:pt x="2870" y="93"/>
                      <a:pt x="2870" y="93"/>
                    </a:cubicBezTo>
                    <a:lnTo>
                      <a:pt x="2870" y="1621"/>
                    </a:lnTo>
                    <a:close/>
                  </a:path>
                </a:pathLst>
              </a:custGeom>
              <a:solidFill>
                <a:srgbClr val="2C5967"/>
              </a:solidFill>
              <a:ln>
                <a:noFill/>
              </a:ln>
              <a:effectLst/>
              <a:extLst>
                <a:ext uri="{91240B29-F687-4f45-9708-019B960494DF}">
                  <a14:hiddenLine xmlns="" xmlns:a14="http://schemas.microsoft.com/office/drawing/2010/main" xmlns:p15="http://schemas.microsoft.com/office/powerpoint/2012/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41" name="Picture Placeholder 64">
              <a:extLst>
                <a:ext uri="{FF2B5EF4-FFF2-40B4-BE49-F238E27FC236}">
                  <a16:creationId xmlns:a16="http://schemas.microsoft.com/office/drawing/2014/main" id="{6748C082-5D22-57EE-4A9D-6690DE153374}"/>
                </a:ext>
              </a:extLst>
            </p:cNvPr>
            <p:cNvPicPr>
              <a:picLocks noChangeAspect="1"/>
            </p:cNvPicPr>
            <p:nvPr>
              <p:custDataLst>
                <p:tags r:id="rId18"/>
              </p:custDataLst>
            </p:nvPr>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2911724" y="3939481"/>
              <a:ext cx="573680" cy="573679"/>
            </a:xfrm>
            <a:prstGeom prst="rect">
              <a:avLst/>
            </a:prstGeom>
          </p:spPr>
        </p:pic>
      </p:grpSp>
      <p:grpSp>
        <p:nvGrpSpPr>
          <p:cNvPr id="44" name="Group 43">
            <a:extLst>
              <a:ext uri="{FF2B5EF4-FFF2-40B4-BE49-F238E27FC236}">
                <a16:creationId xmlns:a16="http://schemas.microsoft.com/office/drawing/2014/main" id="{33D885B1-02B4-02C9-7AA4-FF3034A6BC96}"/>
              </a:ext>
            </a:extLst>
          </p:cNvPr>
          <p:cNvGrpSpPr/>
          <p:nvPr>
            <p:custDataLst>
              <p:tags r:id="rId10"/>
            </p:custDataLst>
          </p:nvPr>
        </p:nvGrpSpPr>
        <p:grpSpPr>
          <a:xfrm>
            <a:off x="2208817" y="2884211"/>
            <a:ext cx="1024463" cy="800358"/>
            <a:chOff x="7968138" y="1630539"/>
            <a:chExt cx="1024463" cy="800358"/>
          </a:xfrm>
        </p:grpSpPr>
        <p:sp>
          <p:nvSpPr>
            <p:cNvPr id="45" name="Rectangle 44">
              <a:extLst>
                <a:ext uri="{FF2B5EF4-FFF2-40B4-BE49-F238E27FC236}">
                  <a16:creationId xmlns:a16="http://schemas.microsoft.com/office/drawing/2014/main" id="{CB40CBCC-2772-78F3-2717-6861BADF9249}"/>
                </a:ext>
              </a:extLst>
            </p:cNvPr>
            <p:cNvSpPr/>
            <p:nvPr>
              <p:custDataLst>
                <p:tags r:id="rId12"/>
              </p:custDataLst>
            </p:nvPr>
          </p:nvSpPr>
          <p:spPr>
            <a:xfrm>
              <a:off x="7988059" y="1634018"/>
              <a:ext cx="1004542" cy="588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C5FE1EB-3223-32FB-EF83-CFC6C24CF52D}"/>
                </a:ext>
              </a:extLst>
            </p:cNvPr>
            <p:cNvGrpSpPr/>
            <p:nvPr>
              <p:custDataLst>
                <p:tags r:id="rId13"/>
              </p:custDataLst>
            </p:nvPr>
          </p:nvGrpSpPr>
          <p:grpSpPr>
            <a:xfrm>
              <a:off x="7968138" y="1630539"/>
              <a:ext cx="1024463" cy="800358"/>
              <a:chOff x="1392275" y="3113311"/>
              <a:chExt cx="1024463" cy="800358"/>
            </a:xfrm>
          </p:grpSpPr>
          <p:sp>
            <p:nvSpPr>
              <p:cNvPr id="47" name="Freeform 14">
                <a:extLst>
                  <a:ext uri="{FF2B5EF4-FFF2-40B4-BE49-F238E27FC236}">
                    <a16:creationId xmlns:a16="http://schemas.microsoft.com/office/drawing/2014/main" id="{7D791ABB-1AAA-DE82-C14F-A0C6CBAE0B69}"/>
                  </a:ext>
                </a:extLst>
              </p:cNvPr>
              <p:cNvSpPr>
                <a:spLocks noChangeAspect="1" noChangeArrowheads="1"/>
              </p:cNvSpPr>
              <p:nvPr>
                <p:custDataLst>
                  <p:tags r:id="rId14"/>
                </p:custDataLst>
              </p:nvPr>
            </p:nvSpPr>
            <p:spPr bwMode="auto">
              <a:xfrm>
                <a:off x="1980207" y="3221176"/>
                <a:ext cx="300641" cy="384819"/>
              </a:xfrm>
              <a:custGeom>
                <a:avLst/>
                <a:gdLst>
                  <a:gd name="T0" fmla="*/ 463 w 2316"/>
                  <a:gd name="T1" fmla="*/ 0 h 2964"/>
                  <a:gd name="T2" fmla="*/ 0 w 2316"/>
                  <a:gd name="T3" fmla="*/ 463 h 2964"/>
                  <a:gd name="T4" fmla="*/ 0 w 2316"/>
                  <a:gd name="T5" fmla="*/ 2963 h 2964"/>
                  <a:gd name="T6" fmla="*/ 2315 w 2316"/>
                  <a:gd name="T7" fmla="*/ 2963 h 2964"/>
                  <a:gd name="T8" fmla="*/ 2315 w 2316"/>
                  <a:gd name="T9" fmla="*/ 0 h 2964"/>
                  <a:gd name="T10" fmla="*/ 463 w 2316"/>
                  <a:gd name="T11" fmla="*/ 0 h 2964"/>
                  <a:gd name="T12" fmla="*/ 1250 w 2316"/>
                  <a:gd name="T13" fmla="*/ 579 h 2964"/>
                  <a:gd name="T14" fmla="*/ 1517 w 2316"/>
                  <a:gd name="T15" fmla="*/ 648 h 2964"/>
                  <a:gd name="T16" fmla="*/ 1714 w 2316"/>
                  <a:gd name="T17" fmla="*/ 845 h 2964"/>
                  <a:gd name="T18" fmla="*/ 1250 w 2316"/>
                  <a:gd name="T19" fmla="*/ 1111 h 2964"/>
                  <a:gd name="T20" fmla="*/ 1250 w 2316"/>
                  <a:gd name="T21" fmla="*/ 579 h 2964"/>
                  <a:gd name="T22" fmla="*/ 695 w 2316"/>
                  <a:gd name="T23" fmla="*/ 1007 h 2964"/>
                  <a:gd name="T24" fmla="*/ 891 w 2316"/>
                  <a:gd name="T25" fmla="*/ 811 h 2964"/>
                  <a:gd name="T26" fmla="*/ 1158 w 2316"/>
                  <a:gd name="T27" fmla="*/ 741 h 2964"/>
                  <a:gd name="T28" fmla="*/ 1158 w 2316"/>
                  <a:gd name="T29" fmla="*/ 1274 h 2964"/>
                  <a:gd name="T30" fmla="*/ 1621 w 2316"/>
                  <a:gd name="T31" fmla="*/ 1007 h 2964"/>
                  <a:gd name="T32" fmla="*/ 1691 w 2316"/>
                  <a:gd name="T33" fmla="*/ 1274 h 2964"/>
                  <a:gd name="T34" fmla="*/ 1621 w 2316"/>
                  <a:gd name="T35" fmla="*/ 1540 h 2964"/>
                  <a:gd name="T36" fmla="*/ 1424 w 2316"/>
                  <a:gd name="T37" fmla="*/ 1737 h 2964"/>
                  <a:gd name="T38" fmla="*/ 1158 w 2316"/>
                  <a:gd name="T39" fmla="*/ 1806 h 2964"/>
                  <a:gd name="T40" fmla="*/ 891 w 2316"/>
                  <a:gd name="T41" fmla="*/ 1737 h 2964"/>
                  <a:gd name="T42" fmla="*/ 695 w 2316"/>
                  <a:gd name="T43" fmla="*/ 1540 h 2964"/>
                  <a:gd name="T44" fmla="*/ 625 w 2316"/>
                  <a:gd name="T45" fmla="*/ 1274 h 2964"/>
                  <a:gd name="T46" fmla="*/ 695 w 2316"/>
                  <a:gd name="T47" fmla="*/ 1007 h 2964"/>
                  <a:gd name="T48" fmla="*/ 1852 w 2316"/>
                  <a:gd name="T49" fmla="*/ 2500 h 2964"/>
                  <a:gd name="T50" fmla="*/ 463 w 2316"/>
                  <a:gd name="T51" fmla="*/ 2500 h 2964"/>
                  <a:gd name="T52" fmla="*/ 463 w 2316"/>
                  <a:gd name="T53" fmla="*/ 2407 h 2964"/>
                  <a:gd name="T54" fmla="*/ 1852 w 2316"/>
                  <a:gd name="T55" fmla="*/ 2407 h 2964"/>
                  <a:gd name="T56" fmla="*/ 1852 w 2316"/>
                  <a:gd name="T57" fmla="*/ 2500 h 2964"/>
                  <a:gd name="T58" fmla="*/ 1852 w 2316"/>
                  <a:gd name="T59" fmla="*/ 2176 h 2964"/>
                  <a:gd name="T60" fmla="*/ 463 w 2316"/>
                  <a:gd name="T61" fmla="*/ 2176 h 2964"/>
                  <a:gd name="T62" fmla="*/ 463 w 2316"/>
                  <a:gd name="T63" fmla="*/ 2084 h 2964"/>
                  <a:gd name="T64" fmla="*/ 1852 w 2316"/>
                  <a:gd name="T65" fmla="*/ 2084 h 2964"/>
                  <a:gd name="T66" fmla="*/ 1852 w 2316"/>
                  <a:gd name="T67" fmla="*/ 2176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6" h="2964">
                    <a:moveTo>
                      <a:pt x="463" y="0"/>
                    </a:moveTo>
                    <a:cubicBezTo>
                      <a:pt x="0" y="463"/>
                      <a:pt x="0" y="463"/>
                      <a:pt x="0" y="463"/>
                    </a:cubicBezTo>
                    <a:cubicBezTo>
                      <a:pt x="0" y="2963"/>
                      <a:pt x="0" y="2963"/>
                      <a:pt x="0" y="2963"/>
                    </a:cubicBezTo>
                    <a:cubicBezTo>
                      <a:pt x="2315" y="2963"/>
                      <a:pt x="2315" y="2963"/>
                      <a:pt x="2315" y="2963"/>
                    </a:cubicBezTo>
                    <a:cubicBezTo>
                      <a:pt x="2315" y="0"/>
                      <a:pt x="2315" y="0"/>
                      <a:pt x="2315" y="0"/>
                    </a:cubicBezTo>
                    <a:lnTo>
                      <a:pt x="463" y="0"/>
                    </a:lnTo>
                    <a:close/>
                    <a:moveTo>
                      <a:pt x="1250" y="579"/>
                    </a:moveTo>
                    <a:cubicBezTo>
                      <a:pt x="1343" y="579"/>
                      <a:pt x="1436" y="602"/>
                      <a:pt x="1517" y="648"/>
                    </a:cubicBezTo>
                    <a:cubicBezTo>
                      <a:pt x="1598" y="695"/>
                      <a:pt x="1667" y="764"/>
                      <a:pt x="1714" y="845"/>
                    </a:cubicBezTo>
                    <a:cubicBezTo>
                      <a:pt x="1250" y="1111"/>
                      <a:pt x="1250" y="1111"/>
                      <a:pt x="1250" y="1111"/>
                    </a:cubicBezTo>
                    <a:lnTo>
                      <a:pt x="1250" y="579"/>
                    </a:lnTo>
                    <a:close/>
                    <a:moveTo>
                      <a:pt x="695" y="1007"/>
                    </a:moveTo>
                    <a:cubicBezTo>
                      <a:pt x="741" y="926"/>
                      <a:pt x="811" y="857"/>
                      <a:pt x="891" y="811"/>
                    </a:cubicBezTo>
                    <a:cubicBezTo>
                      <a:pt x="973" y="764"/>
                      <a:pt x="1065" y="741"/>
                      <a:pt x="1158" y="741"/>
                    </a:cubicBezTo>
                    <a:cubicBezTo>
                      <a:pt x="1158" y="1274"/>
                      <a:pt x="1158" y="1274"/>
                      <a:pt x="1158" y="1274"/>
                    </a:cubicBezTo>
                    <a:cubicBezTo>
                      <a:pt x="1621" y="1007"/>
                      <a:pt x="1621" y="1007"/>
                      <a:pt x="1621" y="1007"/>
                    </a:cubicBezTo>
                    <a:cubicBezTo>
                      <a:pt x="1667" y="1088"/>
                      <a:pt x="1691" y="1181"/>
                      <a:pt x="1691" y="1274"/>
                    </a:cubicBezTo>
                    <a:cubicBezTo>
                      <a:pt x="1691" y="1366"/>
                      <a:pt x="1667" y="1459"/>
                      <a:pt x="1621" y="1540"/>
                    </a:cubicBezTo>
                    <a:cubicBezTo>
                      <a:pt x="1575" y="1621"/>
                      <a:pt x="1505" y="1690"/>
                      <a:pt x="1424" y="1737"/>
                    </a:cubicBezTo>
                    <a:cubicBezTo>
                      <a:pt x="1343" y="1783"/>
                      <a:pt x="1250" y="1806"/>
                      <a:pt x="1158" y="1806"/>
                    </a:cubicBezTo>
                    <a:cubicBezTo>
                      <a:pt x="1065" y="1806"/>
                      <a:pt x="973" y="1783"/>
                      <a:pt x="891" y="1737"/>
                    </a:cubicBezTo>
                    <a:cubicBezTo>
                      <a:pt x="811" y="1690"/>
                      <a:pt x="741" y="1621"/>
                      <a:pt x="695" y="1540"/>
                    </a:cubicBezTo>
                    <a:cubicBezTo>
                      <a:pt x="648" y="1459"/>
                      <a:pt x="625" y="1366"/>
                      <a:pt x="625" y="1274"/>
                    </a:cubicBezTo>
                    <a:cubicBezTo>
                      <a:pt x="625" y="1181"/>
                      <a:pt x="648" y="1088"/>
                      <a:pt x="695" y="1007"/>
                    </a:cubicBezTo>
                    <a:close/>
                    <a:moveTo>
                      <a:pt x="1852" y="2500"/>
                    </a:moveTo>
                    <a:cubicBezTo>
                      <a:pt x="463" y="2500"/>
                      <a:pt x="463" y="2500"/>
                      <a:pt x="463" y="2500"/>
                    </a:cubicBezTo>
                    <a:cubicBezTo>
                      <a:pt x="463" y="2407"/>
                      <a:pt x="463" y="2407"/>
                      <a:pt x="463" y="2407"/>
                    </a:cubicBezTo>
                    <a:cubicBezTo>
                      <a:pt x="1852" y="2407"/>
                      <a:pt x="1852" y="2407"/>
                      <a:pt x="1852" y="2407"/>
                    </a:cubicBezTo>
                    <a:lnTo>
                      <a:pt x="1852" y="2500"/>
                    </a:lnTo>
                    <a:close/>
                    <a:moveTo>
                      <a:pt x="1852" y="2176"/>
                    </a:moveTo>
                    <a:cubicBezTo>
                      <a:pt x="463" y="2176"/>
                      <a:pt x="463" y="2176"/>
                      <a:pt x="463" y="2176"/>
                    </a:cubicBezTo>
                    <a:cubicBezTo>
                      <a:pt x="463" y="2084"/>
                      <a:pt x="463" y="2084"/>
                      <a:pt x="463" y="2084"/>
                    </a:cubicBezTo>
                    <a:cubicBezTo>
                      <a:pt x="1852" y="2084"/>
                      <a:pt x="1852" y="2084"/>
                      <a:pt x="1852" y="2084"/>
                    </a:cubicBezTo>
                    <a:lnTo>
                      <a:pt x="1852" y="2176"/>
                    </a:lnTo>
                    <a:close/>
                  </a:path>
                </a:pathLst>
              </a:custGeom>
              <a:solidFill>
                <a:srgbClr val="2C5967"/>
              </a:solidFill>
              <a:ln>
                <a:noFill/>
              </a:ln>
              <a:effectLst/>
              <a:extLst>
                <a:ext uri="{91240B29-F687-4f45-9708-019B960494DF}">
                  <a14:hiddenLine xmlns="" xmlns:a14="http://schemas.microsoft.com/office/drawing/2010/main" xmlns:p15="http://schemas.microsoft.com/office/powerpoint/2012/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107">
                <a:extLst>
                  <a:ext uri="{FF2B5EF4-FFF2-40B4-BE49-F238E27FC236}">
                    <a16:creationId xmlns:a16="http://schemas.microsoft.com/office/drawing/2014/main" id="{02EC6116-566C-D242-49C3-1E446DCD6CB0}"/>
                  </a:ext>
                </a:extLst>
              </p:cNvPr>
              <p:cNvSpPr>
                <a:spLocks noChangeAspect="1" noChangeArrowheads="1"/>
              </p:cNvSpPr>
              <p:nvPr>
                <p:custDataLst>
                  <p:tags r:id="rId15"/>
                </p:custDataLst>
              </p:nvPr>
            </p:nvSpPr>
            <p:spPr bwMode="auto">
              <a:xfrm>
                <a:off x="1498684" y="3224632"/>
                <a:ext cx="395034" cy="395033"/>
              </a:xfrm>
              <a:custGeom>
                <a:avLst/>
                <a:gdLst>
                  <a:gd name="T0" fmla="*/ 1158 w 2964"/>
                  <a:gd name="T1" fmla="*/ 741 h 2964"/>
                  <a:gd name="T2" fmla="*/ 1806 w 2964"/>
                  <a:gd name="T3" fmla="*/ 972 h 2964"/>
                  <a:gd name="T4" fmla="*/ 880 w 2964"/>
                  <a:gd name="T5" fmla="*/ 1991 h 2964"/>
                  <a:gd name="T6" fmla="*/ 231 w 2964"/>
                  <a:gd name="T7" fmla="*/ 2223 h 2964"/>
                  <a:gd name="T8" fmla="*/ 880 w 2964"/>
                  <a:gd name="T9" fmla="*/ 1991 h 2964"/>
                  <a:gd name="T10" fmla="*/ 231 w 2964"/>
                  <a:gd name="T11" fmla="*/ 1158 h 2964"/>
                  <a:gd name="T12" fmla="*/ 880 w 2964"/>
                  <a:gd name="T13" fmla="*/ 1389 h 2964"/>
                  <a:gd name="T14" fmla="*/ 880 w 2964"/>
                  <a:gd name="T15" fmla="*/ 741 h 2964"/>
                  <a:gd name="T16" fmla="*/ 231 w 2964"/>
                  <a:gd name="T17" fmla="*/ 972 h 2964"/>
                  <a:gd name="T18" fmla="*/ 880 w 2964"/>
                  <a:gd name="T19" fmla="*/ 741 h 2964"/>
                  <a:gd name="T20" fmla="*/ 231 w 2964"/>
                  <a:gd name="T21" fmla="*/ 2407 h 2964"/>
                  <a:gd name="T22" fmla="*/ 880 w 2964"/>
                  <a:gd name="T23" fmla="*/ 2639 h 2964"/>
                  <a:gd name="T24" fmla="*/ 1806 w 2964"/>
                  <a:gd name="T25" fmla="*/ 1158 h 2964"/>
                  <a:gd name="T26" fmla="*/ 1158 w 2964"/>
                  <a:gd name="T27" fmla="*/ 1389 h 2964"/>
                  <a:gd name="T28" fmla="*/ 1806 w 2964"/>
                  <a:gd name="T29" fmla="*/ 1158 h 2964"/>
                  <a:gd name="T30" fmla="*/ 231 w 2964"/>
                  <a:gd name="T31" fmla="*/ 1574 h 2964"/>
                  <a:gd name="T32" fmla="*/ 880 w 2964"/>
                  <a:gd name="T33" fmla="*/ 1806 h 2964"/>
                  <a:gd name="T34" fmla="*/ 2731 w 2964"/>
                  <a:gd name="T35" fmla="*/ 1574 h 2964"/>
                  <a:gd name="T36" fmla="*/ 2084 w 2964"/>
                  <a:gd name="T37" fmla="*/ 1806 h 2964"/>
                  <a:gd name="T38" fmla="*/ 2731 w 2964"/>
                  <a:gd name="T39" fmla="*/ 1574 h 2964"/>
                  <a:gd name="T40" fmla="*/ 2084 w 2964"/>
                  <a:gd name="T41" fmla="*/ 2407 h 2964"/>
                  <a:gd name="T42" fmla="*/ 2731 w 2964"/>
                  <a:gd name="T43" fmla="*/ 2639 h 2964"/>
                  <a:gd name="T44" fmla="*/ 2731 w 2964"/>
                  <a:gd name="T45" fmla="*/ 1991 h 2964"/>
                  <a:gd name="T46" fmla="*/ 2084 w 2964"/>
                  <a:gd name="T47" fmla="*/ 2223 h 2964"/>
                  <a:gd name="T48" fmla="*/ 2731 w 2964"/>
                  <a:gd name="T49" fmla="*/ 1991 h 2964"/>
                  <a:gd name="T50" fmla="*/ 2084 w 2964"/>
                  <a:gd name="T51" fmla="*/ 1158 h 2964"/>
                  <a:gd name="T52" fmla="*/ 2731 w 2964"/>
                  <a:gd name="T53" fmla="*/ 1389 h 2964"/>
                  <a:gd name="T54" fmla="*/ 0 w 2964"/>
                  <a:gd name="T55" fmla="*/ 0 h 2964"/>
                  <a:gd name="T56" fmla="*/ 2963 w 2964"/>
                  <a:gd name="T57" fmla="*/ 2963 h 2964"/>
                  <a:gd name="T58" fmla="*/ 0 w 2964"/>
                  <a:gd name="T59" fmla="*/ 0 h 2964"/>
                  <a:gd name="T60" fmla="*/ 139 w 2964"/>
                  <a:gd name="T61" fmla="*/ 2824 h 2964"/>
                  <a:gd name="T62" fmla="*/ 972 w 2964"/>
                  <a:gd name="T63" fmla="*/ 556 h 2964"/>
                  <a:gd name="T64" fmla="*/ 972 w 2964"/>
                  <a:gd name="T65" fmla="*/ 463 h 2964"/>
                  <a:gd name="T66" fmla="*/ 139 w 2964"/>
                  <a:gd name="T67" fmla="*/ 139 h 2964"/>
                  <a:gd name="T68" fmla="*/ 972 w 2964"/>
                  <a:gd name="T69" fmla="*/ 463 h 2964"/>
                  <a:gd name="T70" fmla="*/ 1065 w 2964"/>
                  <a:gd name="T71" fmla="*/ 2824 h 2964"/>
                  <a:gd name="T72" fmla="*/ 1899 w 2964"/>
                  <a:gd name="T73" fmla="*/ 556 h 2964"/>
                  <a:gd name="T74" fmla="*/ 1899 w 2964"/>
                  <a:gd name="T75" fmla="*/ 463 h 2964"/>
                  <a:gd name="T76" fmla="*/ 1065 w 2964"/>
                  <a:gd name="T77" fmla="*/ 139 h 2964"/>
                  <a:gd name="T78" fmla="*/ 1899 w 2964"/>
                  <a:gd name="T79" fmla="*/ 463 h 2964"/>
                  <a:gd name="T80" fmla="*/ 1991 w 2964"/>
                  <a:gd name="T81" fmla="*/ 2824 h 2964"/>
                  <a:gd name="T82" fmla="*/ 2824 w 2964"/>
                  <a:gd name="T83" fmla="*/ 556 h 2964"/>
                  <a:gd name="T84" fmla="*/ 2824 w 2964"/>
                  <a:gd name="T85" fmla="*/ 463 h 2964"/>
                  <a:gd name="T86" fmla="*/ 1991 w 2964"/>
                  <a:gd name="T87" fmla="*/ 139 h 2964"/>
                  <a:gd name="T88" fmla="*/ 2824 w 2964"/>
                  <a:gd name="T89" fmla="*/ 463 h 2964"/>
                  <a:gd name="T90" fmla="*/ 1158 w 2964"/>
                  <a:gd name="T91" fmla="*/ 1991 h 2964"/>
                  <a:gd name="T92" fmla="*/ 1806 w 2964"/>
                  <a:gd name="T93" fmla="*/ 2223 h 2964"/>
                  <a:gd name="T94" fmla="*/ 1806 w 2964"/>
                  <a:gd name="T95" fmla="*/ 1574 h 2964"/>
                  <a:gd name="T96" fmla="*/ 1158 w 2964"/>
                  <a:gd name="T97" fmla="*/ 1806 h 2964"/>
                  <a:gd name="T98" fmla="*/ 1806 w 2964"/>
                  <a:gd name="T99" fmla="*/ 1574 h 2964"/>
                  <a:gd name="T100" fmla="*/ 1158 w 2964"/>
                  <a:gd name="T101" fmla="*/ 2407 h 2964"/>
                  <a:gd name="T102" fmla="*/ 1806 w 2964"/>
                  <a:gd name="T103" fmla="*/ 2639 h 2964"/>
                  <a:gd name="T104" fmla="*/ 2731 w 2964"/>
                  <a:gd name="T105" fmla="*/ 741 h 2964"/>
                  <a:gd name="T106" fmla="*/ 2084 w 2964"/>
                  <a:gd name="T107" fmla="*/ 972 h 2964"/>
                  <a:gd name="T108" fmla="*/ 2731 w 2964"/>
                  <a:gd name="T109" fmla="*/ 741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4" h="2964">
                    <a:moveTo>
                      <a:pt x="1806" y="741"/>
                    </a:moveTo>
                    <a:lnTo>
                      <a:pt x="1158" y="741"/>
                    </a:lnTo>
                    <a:lnTo>
                      <a:pt x="1158" y="972"/>
                    </a:lnTo>
                    <a:lnTo>
                      <a:pt x="1806" y="972"/>
                    </a:lnTo>
                    <a:lnTo>
                      <a:pt x="1806" y="741"/>
                    </a:lnTo>
                    <a:close/>
                    <a:moveTo>
                      <a:pt x="880" y="1991"/>
                    </a:moveTo>
                    <a:lnTo>
                      <a:pt x="231" y="1991"/>
                    </a:lnTo>
                    <a:lnTo>
                      <a:pt x="231" y="2223"/>
                    </a:lnTo>
                    <a:lnTo>
                      <a:pt x="880" y="2223"/>
                    </a:lnTo>
                    <a:lnTo>
                      <a:pt x="880" y="1991"/>
                    </a:lnTo>
                    <a:close/>
                    <a:moveTo>
                      <a:pt x="880" y="1158"/>
                    </a:moveTo>
                    <a:lnTo>
                      <a:pt x="231" y="1158"/>
                    </a:lnTo>
                    <a:lnTo>
                      <a:pt x="231" y="1389"/>
                    </a:lnTo>
                    <a:lnTo>
                      <a:pt x="880" y="1389"/>
                    </a:lnTo>
                    <a:lnTo>
                      <a:pt x="880" y="1158"/>
                    </a:lnTo>
                    <a:close/>
                    <a:moveTo>
                      <a:pt x="880" y="741"/>
                    </a:moveTo>
                    <a:lnTo>
                      <a:pt x="231" y="741"/>
                    </a:lnTo>
                    <a:lnTo>
                      <a:pt x="231" y="972"/>
                    </a:lnTo>
                    <a:lnTo>
                      <a:pt x="880" y="972"/>
                    </a:lnTo>
                    <a:lnTo>
                      <a:pt x="880" y="741"/>
                    </a:lnTo>
                    <a:close/>
                    <a:moveTo>
                      <a:pt x="880" y="2407"/>
                    </a:moveTo>
                    <a:lnTo>
                      <a:pt x="231" y="2407"/>
                    </a:lnTo>
                    <a:lnTo>
                      <a:pt x="231" y="2639"/>
                    </a:lnTo>
                    <a:lnTo>
                      <a:pt x="880" y="2639"/>
                    </a:lnTo>
                    <a:lnTo>
                      <a:pt x="880" y="2407"/>
                    </a:lnTo>
                    <a:close/>
                    <a:moveTo>
                      <a:pt x="1806" y="1158"/>
                    </a:moveTo>
                    <a:lnTo>
                      <a:pt x="1158" y="1158"/>
                    </a:lnTo>
                    <a:lnTo>
                      <a:pt x="1158" y="1389"/>
                    </a:lnTo>
                    <a:lnTo>
                      <a:pt x="1806" y="1389"/>
                    </a:lnTo>
                    <a:lnTo>
                      <a:pt x="1806" y="1158"/>
                    </a:lnTo>
                    <a:close/>
                    <a:moveTo>
                      <a:pt x="880" y="1574"/>
                    </a:moveTo>
                    <a:lnTo>
                      <a:pt x="231" y="1574"/>
                    </a:lnTo>
                    <a:lnTo>
                      <a:pt x="231" y="1806"/>
                    </a:lnTo>
                    <a:lnTo>
                      <a:pt x="880" y="1806"/>
                    </a:lnTo>
                    <a:lnTo>
                      <a:pt x="880" y="1574"/>
                    </a:lnTo>
                    <a:close/>
                    <a:moveTo>
                      <a:pt x="2731" y="1574"/>
                    </a:moveTo>
                    <a:lnTo>
                      <a:pt x="2084" y="1574"/>
                    </a:lnTo>
                    <a:lnTo>
                      <a:pt x="2084" y="1806"/>
                    </a:lnTo>
                    <a:lnTo>
                      <a:pt x="2731" y="1806"/>
                    </a:lnTo>
                    <a:lnTo>
                      <a:pt x="2731" y="1574"/>
                    </a:lnTo>
                    <a:close/>
                    <a:moveTo>
                      <a:pt x="2731" y="2407"/>
                    </a:moveTo>
                    <a:lnTo>
                      <a:pt x="2084" y="2407"/>
                    </a:lnTo>
                    <a:lnTo>
                      <a:pt x="2084" y="2639"/>
                    </a:lnTo>
                    <a:lnTo>
                      <a:pt x="2731" y="2639"/>
                    </a:lnTo>
                    <a:lnTo>
                      <a:pt x="2731" y="2407"/>
                    </a:lnTo>
                    <a:close/>
                    <a:moveTo>
                      <a:pt x="2731" y="1991"/>
                    </a:moveTo>
                    <a:lnTo>
                      <a:pt x="2084" y="1991"/>
                    </a:lnTo>
                    <a:lnTo>
                      <a:pt x="2084" y="2223"/>
                    </a:lnTo>
                    <a:lnTo>
                      <a:pt x="2731" y="2223"/>
                    </a:lnTo>
                    <a:lnTo>
                      <a:pt x="2731" y="1991"/>
                    </a:lnTo>
                    <a:close/>
                    <a:moveTo>
                      <a:pt x="2731" y="1158"/>
                    </a:moveTo>
                    <a:lnTo>
                      <a:pt x="2084" y="1158"/>
                    </a:lnTo>
                    <a:lnTo>
                      <a:pt x="2084" y="1389"/>
                    </a:lnTo>
                    <a:lnTo>
                      <a:pt x="2731" y="1389"/>
                    </a:lnTo>
                    <a:lnTo>
                      <a:pt x="2731" y="1158"/>
                    </a:lnTo>
                    <a:close/>
                    <a:moveTo>
                      <a:pt x="0" y="0"/>
                    </a:moveTo>
                    <a:lnTo>
                      <a:pt x="0" y="2963"/>
                    </a:lnTo>
                    <a:lnTo>
                      <a:pt x="2963" y="2963"/>
                    </a:lnTo>
                    <a:lnTo>
                      <a:pt x="2963" y="0"/>
                    </a:lnTo>
                    <a:lnTo>
                      <a:pt x="0" y="0"/>
                    </a:lnTo>
                    <a:close/>
                    <a:moveTo>
                      <a:pt x="972" y="2824"/>
                    </a:moveTo>
                    <a:lnTo>
                      <a:pt x="139" y="2824"/>
                    </a:lnTo>
                    <a:lnTo>
                      <a:pt x="139" y="556"/>
                    </a:lnTo>
                    <a:lnTo>
                      <a:pt x="972" y="556"/>
                    </a:lnTo>
                    <a:lnTo>
                      <a:pt x="972" y="2824"/>
                    </a:lnTo>
                    <a:close/>
                    <a:moveTo>
                      <a:pt x="972" y="463"/>
                    </a:moveTo>
                    <a:lnTo>
                      <a:pt x="139" y="463"/>
                    </a:lnTo>
                    <a:lnTo>
                      <a:pt x="139" y="139"/>
                    </a:lnTo>
                    <a:lnTo>
                      <a:pt x="972" y="139"/>
                    </a:lnTo>
                    <a:lnTo>
                      <a:pt x="972" y="463"/>
                    </a:lnTo>
                    <a:close/>
                    <a:moveTo>
                      <a:pt x="1899" y="2824"/>
                    </a:moveTo>
                    <a:lnTo>
                      <a:pt x="1065" y="2824"/>
                    </a:lnTo>
                    <a:lnTo>
                      <a:pt x="1065" y="556"/>
                    </a:lnTo>
                    <a:lnTo>
                      <a:pt x="1899" y="556"/>
                    </a:lnTo>
                    <a:lnTo>
                      <a:pt x="1899" y="2824"/>
                    </a:lnTo>
                    <a:close/>
                    <a:moveTo>
                      <a:pt x="1899" y="463"/>
                    </a:moveTo>
                    <a:lnTo>
                      <a:pt x="1065" y="463"/>
                    </a:lnTo>
                    <a:lnTo>
                      <a:pt x="1065" y="139"/>
                    </a:lnTo>
                    <a:lnTo>
                      <a:pt x="1899" y="139"/>
                    </a:lnTo>
                    <a:lnTo>
                      <a:pt x="1899" y="463"/>
                    </a:lnTo>
                    <a:close/>
                    <a:moveTo>
                      <a:pt x="2824" y="2824"/>
                    </a:moveTo>
                    <a:lnTo>
                      <a:pt x="1991" y="2824"/>
                    </a:lnTo>
                    <a:lnTo>
                      <a:pt x="1991" y="556"/>
                    </a:lnTo>
                    <a:lnTo>
                      <a:pt x="2824" y="556"/>
                    </a:lnTo>
                    <a:lnTo>
                      <a:pt x="2824" y="2824"/>
                    </a:lnTo>
                    <a:close/>
                    <a:moveTo>
                      <a:pt x="2824" y="463"/>
                    </a:moveTo>
                    <a:lnTo>
                      <a:pt x="1991" y="463"/>
                    </a:lnTo>
                    <a:lnTo>
                      <a:pt x="1991" y="139"/>
                    </a:lnTo>
                    <a:lnTo>
                      <a:pt x="2824" y="139"/>
                    </a:lnTo>
                    <a:lnTo>
                      <a:pt x="2824" y="463"/>
                    </a:lnTo>
                    <a:close/>
                    <a:moveTo>
                      <a:pt x="1806" y="1991"/>
                    </a:moveTo>
                    <a:lnTo>
                      <a:pt x="1158" y="1991"/>
                    </a:lnTo>
                    <a:lnTo>
                      <a:pt x="1158" y="2223"/>
                    </a:lnTo>
                    <a:lnTo>
                      <a:pt x="1806" y="2223"/>
                    </a:lnTo>
                    <a:lnTo>
                      <a:pt x="1806" y="1991"/>
                    </a:lnTo>
                    <a:close/>
                    <a:moveTo>
                      <a:pt x="1806" y="1574"/>
                    </a:moveTo>
                    <a:lnTo>
                      <a:pt x="1158" y="1574"/>
                    </a:lnTo>
                    <a:lnTo>
                      <a:pt x="1158" y="1806"/>
                    </a:lnTo>
                    <a:lnTo>
                      <a:pt x="1806" y="1806"/>
                    </a:lnTo>
                    <a:lnTo>
                      <a:pt x="1806" y="1574"/>
                    </a:lnTo>
                    <a:close/>
                    <a:moveTo>
                      <a:pt x="1806" y="2407"/>
                    </a:moveTo>
                    <a:lnTo>
                      <a:pt x="1158" y="2407"/>
                    </a:lnTo>
                    <a:lnTo>
                      <a:pt x="1158" y="2639"/>
                    </a:lnTo>
                    <a:lnTo>
                      <a:pt x="1806" y="2639"/>
                    </a:lnTo>
                    <a:lnTo>
                      <a:pt x="1806" y="2407"/>
                    </a:lnTo>
                    <a:close/>
                    <a:moveTo>
                      <a:pt x="2731" y="741"/>
                    </a:moveTo>
                    <a:lnTo>
                      <a:pt x="2084" y="741"/>
                    </a:lnTo>
                    <a:lnTo>
                      <a:pt x="2084" y="972"/>
                    </a:lnTo>
                    <a:lnTo>
                      <a:pt x="2731" y="972"/>
                    </a:lnTo>
                    <a:lnTo>
                      <a:pt x="2731" y="741"/>
                    </a:lnTo>
                    <a:close/>
                  </a:path>
                </a:pathLst>
              </a:custGeom>
              <a:solidFill>
                <a:srgbClr val="2C5967"/>
              </a:solidFill>
              <a:ln>
                <a:noFill/>
              </a:ln>
              <a:effectLst/>
              <a:extLst>
                <a:ext uri="{91240B29-F687-4f45-9708-019B960494DF}">
                  <a14:hiddenLine xmlns="" xmlns:a14="http://schemas.microsoft.com/office/drawing/2010/main" xmlns:p15="http://schemas.microsoft.com/office/powerpoint/2012/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9">
                <a:extLst>
                  <a:ext uri="{FF2B5EF4-FFF2-40B4-BE49-F238E27FC236}">
                    <a16:creationId xmlns:a16="http://schemas.microsoft.com/office/drawing/2014/main" id="{58A36DCF-CB09-2B67-F846-B922CD41D8C7}"/>
                  </a:ext>
                </a:extLst>
              </p:cNvPr>
              <p:cNvSpPr>
                <a:spLocks noChangeAspect="1" noChangeArrowheads="1"/>
              </p:cNvSpPr>
              <p:nvPr>
                <p:custDataLst>
                  <p:tags r:id="rId16"/>
                </p:custDataLst>
              </p:nvPr>
            </p:nvSpPr>
            <p:spPr bwMode="auto">
              <a:xfrm>
                <a:off x="1392275" y="3113311"/>
                <a:ext cx="1024463" cy="800358"/>
              </a:xfrm>
              <a:custGeom>
                <a:avLst/>
                <a:gdLst>
                  <a:gd name="T0" fmla="*/ 2026 w 2964"/>
                  <a:gd name="T1" fmla="*/ 2177 h 2316"/>
                  <a:gd name="T2" fmla="*/ 1876 w 2964"/>
                  <a:gd name="T3" fmla="*/ 2177 h 2316"/>
                  <a:gd name="T4" fmla="*/ 1829 w 2964"/>
                  <a:gd name="T5" fmla="*/ 1852 h 2316"/>
                  <a:gd name="T6" fmla="*/ 1135 w 2964"/>
                  <a:gd name="T7" fmla="*/ 1852 h 2316"/>
                  <a:gd name="T8" fmla="*/ 1088 w 2964"/>
                  <a:gd name="T9" fmla="*/ 2177 h 2316"/>
                  <a:gd name="T10" fmla="*/ 938 w 2964"/>
                  <a:gd name="T11" fmla="*/ 2177 h 2316"/>
                  <a:gd name="T12" fmla="*/ 880 w 2964"/>
                  <a:gd name="T13" fmla="*/ 2233 h 2316"/>
                  <a:gd name="T14" fmla="*/ 880 w 2964"/>
                  <a:gd name="T15" fmla="*/ 2315 h 2316"/>
                  <a:gd name="T16" fmla="*/ 2084 w 2964"/>
                  <a:gd name="T17" fmla="*/ 2315 h 2316"/>
                  <a:gd name="T18" fmla="*/ 2084 w 2964"/>
                  <a:gd name="T19" fmla="*/ 2233 h 2316"/>
                  <a:gd name="T20" fmla="*/ 2026 w 2964"/>
                  <a:gd name="T21" fmla="*/ 2177 h 2316"/>
                  <a:gd name="T22" fmla="*/ 2905 w 2964"/>
                  <a:gd name="T23" fmla="*/ 0 h 2316"/>
                  <a:gd name="T24" fmla="*/ 58 w 2964"/>
                  <a:gd name="T25" fmla="*/ 0 h 2316"/>
                  <a:gd name="T26" fmla="*/ 0 w 2964"/>
                  <a:gd name="T27" fmla="*/ 58 h 2316"/>
                  <a:gd name="T28" fmla="*/ 0 w 2964"/>
                  <a:gd name="T29" fmla="*/ 1748 h 2316"/>
                  <a:gd name="T30" fmla="*/ 58 w 2964"/>
                  <a:gd name="T31" fmla="*/ 1806 h 2316"/>
                  <a:gd name="T32" fmla="*/ 2905 w 2964"/>
                  <a:gd name="T33" fmla="*/ 1806 h 2316"/>
                  <a:gd name="T34" fmla="*/ 2963 w 2964"/>
                  <a:gd name="T35" fmla="*/ 1748 h 2316"/>
                  <a:gd name="T36" fmla="*/ 2963 w 2964"/>
                  <a:gd name="T37" fmla="*/ 58 h 2316"/>
                  <a:gd name="T38" fmla="*/ 2905 w 2964"/>
                  <a:gd name="T39" fmla="*/ 0 h 2316"/>
                  <a:gd name="T40" fmla="*/ 2870 w 2964"/>
                  <a:gd name="T41" fmla="*/ 1621 h 2316"/>
                  <a:gd name="T42" fmla="*/ 93 w 2964"/>
                  <a:gd name="T43" fmla="*/ 1621 h 2316"/>
                  <a:gd name="T44" fmla="*/ 93 w 2964"/>
                  <a:gd name="T45" fmla="*/ 93 h 2316"/>
                  <a:gd name="T46" fmla="*/ 2870 w 2964"/>
                  <a:gd name="T47" fmla="*/ 93 h 2316"/>
                  <a:gd name="T48" fmla="*/ 2870 w 2964"/>
                  <a:gd name="T49" fmla="*/ 1621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4" h="2316">
                    <a:moveTo>
                      <a:pt x="2026" y="2177"/>
                    </a:moveTo>
                    <a:cubicBezTo>
                      <a:pt x="1876" y="2177"/>
                      <a:pt x="1876" y="2177"/>
                      <a:pt x="1876" y="2177"/>
                    </a:cubicBezTo>
                    <a:cubicBezTo>
                      <a:pt x="1829" y="1852"/>
                      <a:pt x="1829" y="1852"/>
                      <a:pt x="1829" y="1852"/>
                    </a:cubicBezTo>
                    <a:cubicBezTo>
                      <a:pt x="1135" y="1852"/>
                      <a:pt x="1135" y="1852"/>
                      <a:pt x="1135" y="1852"/>
                    </a:cubicBezTo>
                    <a:cubicBezTo>
                      <a:pt x="1088" y="2177"/>
                      <a:pt x="1088" y="2177"/>
                      <a:pt x="1088" y="2177"/>
                    </a:cubicBezTo>
                    <a:cubicBezTo>
                      <a:pt x="938" y="2177"/>
                      <a:pt x="938" y="2177"/>
                      <a:pt x="938" y="2177"/>
                    </a:cubicBezTo>
                    <a:cubicBezTo>
                      <a:pt x="903" y="2177"/>
                      <a:pt x="880" y="2200"/>
                      <a:pt x="880" y="2233"/>
                    </a:cubicBezTo>
                    <a:cubicBezTo>
                      <a:pt x="880" y="2315"/>
                      <a:pt x="880" y="2315"/>
                      <a:pt x="880" y="2315"/>
                    </a:cubicBezTo>
                    <a:cubicBezTo>
                      <a:pt x="2084" y="2315"/>
                      <a:pt x="2084" y="2315"/>
                      <a:pt x="2084" y="2315"/>
                    </a:cubicBezTo>
                    <a:cubicBezTo>
                      <a:pt x="2084" y="2233"/>
                      <a:pt x="2084" y="2233"/>
                      <a:pt x="2084" y="2233"/>
                    </a:cubicBezTo>
                    <a:cubicBezTo>
                      <a:pt x="2084" y="2200"/>
                      <a:pt x="2061" y="2177"/>
                      <a:pt x="2026" y="2177"/>
                    </a:cubicBezTo>
                    <a:close/>
                    <a:moveTo>
                      <a:pt x="2905" y="0"/>
                    </a:moveTo>
                    <a:cubicBezTo>
                      <a:pt x="58" y="0"/>
                      <a:pt x="58" y="0"/>
                      <a:pt x="58" y="0"/>
                    </a:cubicBezTo>
                    <a:cubicBezTo>
                      <a:pt x="23" y="0"/>
                      <a:pt x="0" y="23"/>
                      <a:pt x="0" y="58"/>
                    </a:cubicBezTo>
                    <a:cubicBezTo>
                      <a:pt x="0" y="1748"/>
                      <a:pt x="0" y="1748"/>
                      <a:pt x="0" y="1748"/>
                    </a:cubicBezTo>
                    <a:cubicBezTo>
                      <a:pt x="0" y="1783"/>
                      <a:pt x="23" y="1806"/>
                      <a:pt x="58" y="1806"/>
                    </a:cubicBezTo>
                    <a:cubicBezTo>
                      <a:pt x="2905" y="1806"/>
                      <a:pt x="2905" y="1806"/>
                      <a:pt x="2905" y="1806"/>
                    </a:cubicBezTo>
                    <a:cubicBezTo>
                      <a:pt x="2940" y="1806"/>
                      <a:pt x="2963" y="1783"/>
                      <a:pt x="2963" y="1748"/>
                    </a:cubicBezTo>
                    <a:cubicBezTo>
                      <a:pt x="2963" y="58"/>
                      <a:pt x="2963" y="58"/>
                      <a:pt x="2963" y="58"/>
                    </a:cubicBezTo>
                    <a:cubicBezTo>
                      <a:pt x="2963" y="23"/>
                      <a:pt x="2940" y="0"/>
                      <a:pt x="2905" y="0"/>
                    </a:cubicBezTo>
                    <a:close/>
                    <a:moveTo>
                      <a:pt x="2870" y="1621"/>
                    </a:moveTo>
                    <a:cubicBezTo>
                      <a:pt x="93" y="1621"/>
                      <a:pt x="93" y="1621"/>
                      <a:pt x="93" y="1621"/>
                    </a:cubicBezTo>
                    <a:cubicBezTo>
                      <a:pt x="93" y="93"/>
                      <a:pt x="93" y="93"/>
                      <a:pt x="93" y="93"/>
                    </a:cubicBezTo>
                    <a:cubicBezTo>
                      <a:pt x="2870" y="93"/>
                      <a:pt x="2870" y="93"/>
                      <a:pt x="2870" y="93"/>
                    </a:cubicBezTo>
                    <a:lnTo>
                      <a:pt x="2870" y="1621"/>
                    </a:lnTo>
                    <a:close/>
                  </a:path>
                </a:pathLst>
              </a:custGeom>
              <a:solidFill>
                <a:srgbClr val="2C5967"/>
              </a:solidFill>
              <a:ln>
                <a:noFill/>
              </a:ln>
              <a:effectLst/>
              <a:extLst>
                <a:ext uri="{91240B29-F687-4f45-9708-019B960494DF}">
                  <a14:hiddenLine xmlns="" xmlns:a14="http://schemas.microsoft.com/office/drawing/2010/main" xmlns:p15="http://schemas.microsoft.com/office/powerpoint/2012/main" xmlns:p14="http://schemas.microsoft.com/office/powerpoint/2010/main" w="9525" cap="flat">
                    <a:solidFill>
                      <a:srgbClr val="808080"/>
                    </a:solidFill>
                    <a:bevel/>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pic>
        <p:nvPicPr>
          <p:cNvPr id="58" name="Picture Placeholder 36">
            <a:extLst>
              <a:ext uri="{FF2B5EF4-FFF2-40B4-BE49-F238E27FC236}">
                <a16:creationId xmlns:a16="http://schemas.microsoft.com/office/drawing/2014/main" id="{89E11804-937B-BF9D-490B-7650FC6D86E1}"/>
              </a:ext>
            </a:extLst>
          </p:cNvPr>
          <p:cNvPicPr>
            <a:picLocks noChangeAspect="1"/>
          </p:cNvPicPr>
          <p:nvPr/>
        </p:nvPicPr>
        <p:blipFill rotWithShape="1">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3461085" y="2559943"/>
            <a:ext cx="626860" cy="626859"/>
          </a:xfrm>
          <a:prstGeom prst="rect">
            <a:avLst/>
          </a:prstGeom>
        </p:spPr>
      </p:pic>
      <p:pic>
        <p:nvPicPr>
          <p:cNvPr id="59" name="Picture Placeholder 55">
            <a:extLst>
              <a:ext uri="{FF2B5EF4-FFF2-40B4-BE49-F238E27FC236}">
                <a16:creationId xmlns:a16="http://schemas.microsoft.com/office/drawing/2014/main" id="{FB0A77C6-9DA5-486E-CAAC-4E7E897BD5C6}"/>
              </a:ext>
            </a:extLst>
          </p:cNvPr>
          <p:cNvPicPr>
            <a:picLocks noChangeAspect="1"/>
          </p:cNvPicPr>
          <p:nvPr/>
        </p:nvPicPr>
        <p:blipFill rotWithShape="1">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rcRect/>
          <a:stretch/>
        </p:blipFill>
        <p:spPr>
          <a:xfrm>
            <a:off x="3890220" y="2561560"/>
            <a:ext cx="626860" cy="626859"/>
          </a:xfrm>
          <a:prstGeom prst="rect">
            <a:avLst/>
          </a:prstGeom>
        </p:spPr>
      </p:pic>
      <p:pic>
        <p:nvPicPr>
          <p:cNvPr id="64" name="Picture Placeholder 2">
            <a:extLst>
              <a:ext uri="{FF2B5EF4-FFF2-40B4-BE49-F238E27FC236}">
                <a16:creationId xmlns:a16="http://schemas.microsoft.com/office/drawing/2014/main" id="{D2DB7CB0-BE26-4257-6CE1-00BA8ECF6D7B}"/>
              </a:ext>
            </a:extLst>
          </p:cNvPr>
          <p:cNvPicPr>
            <a:picLocks noChangeAspect="1"/>
          </p:cNvPicPr>
          <p:nvPr/>
        </p:nvPicPr>
        <p:blipFill rotWithShape="1">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rcRect/>
          <a:stretch/>
        </p:blipFill>
        <p:spPr>
          <a:xfrm>
            <a:off x="1388330" y="2987111"/>
            <a:ext cx="642650" cy="642649"/>
          </a:xfrm>
          <a:prstGeom prst="rect">
            <a:avLst/>
          </a:prstGeom>
        </p:spPr>
      </p:pic>
      <p:pic>
        <p:nvPicPr>
          <p:cNvPr id="67" name="Picture Placeholder 36">
            <a:extLst>
              <a:ext uri="{FF2B5EF4-FFF2-40B4-BE49-F238E27FC236}">
                <a16:creationId xmlns:a16="http://schemas.microsoft.com/office/drawing/2014/main" id="{563C2867-8B68-3C94-8DD2-54199F1C8816}"/>
              </a:ext>
            </a:extLst>
          </p:cNvPr>
          <p:cNvPicPr>
            <a:picLocks noChangeAspect="1"/>
          </p:cNvPicPr>
          <p:nvPr/>
        </p:nvPicPr>
        <p:blipFill rotWithShape="1">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895146" y="3236475"/>
            <a:ext cx="642650" cy="642649"/>
          </a:xfrm>
          <a:prstGeom prst="rect">
            <a:avLst/>
          </a:prstGeom>
        </p:spPr>
      </p:pic>
      <p:pic>
        <p:nvPicPr>
          <p:cNvPr id="68" name="Picture Placeholder 52">
            <a:extLst>
              <a:ext uri="{FF2B5EF4-FFF2-40B4-BE49-F238E27FC236}">
                <a16:creationId xmlns:a16="http://schemas.microsoft.com/office/drawing/2014/main" id="{CC012717-25ED-8010-7F67-C552AF452DB9}"/>
              </a:ext>
            </a:extLst>
          </p:cNvPr>
          <p:cNvPicPr>
            <a:picLocks noChangeAspect="1"/>
          </p:cNvPicPr>
          <p:nvPr/>
        </p:nvPicPr>
        <p:blipFill rotWithShape="1">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rcRect l="85" r="85"/>
          <a:stretch/>
        </p:blipFill>
        <p:spPr>
          <a:xfrm>
            <a:off x="1335523" y="3462567"/>
            <a:ext cx="642649" cy="642649"/>
          </a:xfrm>
          <a:prstGeom prst="rect">
            <a:avLst/>
          </a:prstGeom>
        </p:spPr>
      </p:pic>
      <p:sp>
        <p:nvSpPr>
          <p:cNvPr id="69" name="Rectangle 68">
            <a:extLst>
              <a:ext uri="{FF2B5EF4-FFF2-40B4-BE49-F238E27FC236}">
                <a16:creationId xmlns:a16="http://schemas.microsoft.com/office/drawing/2014/main" id="{FBA66D07-D974-05E7-4C10-F434D7D25486}"/>
              </a:ext>
            </a:extLst>
          </p:cNvPr>
          <p:cNvSpPr/>
          <p:nvPr>
            <p:custDataLst>
              <p:tags r:id="rId11"/>
            </p:custDataLst>
          </p:nvPr>
        </p:nvSpPr>
        <p:spPr>
          <a:xfrm>
            <a:off x="830122" y="2615064"/>
            <a:ext cx="1441860" cy="523220"/>
          </a:xfrm>
          <a:prstGeom prst="rect">
            <a:avLst/>
          </a:prstGeom>
        </p:spPr>
        <p:txBody>
          <a:bodyPr wrap="square" lIns="0">
            <a:spAutoFit/>
          </a:bodyPr>
          <a:lstStyle/>
          <a:p>
            <a:pPr algn="ctr"/>
            <a:r>
              <a:rPr lang="en-US" sz="1400" b="1" dirty="0">
                <a:solidFill>
                  <a:schemeClr val="accent1"/>
                </a:solidFill>
              </a:rPr>
              <a:t>Custom </a:t>
            </a:r>
          </a:p>
          <a:p>
            <a:pPr algn="ctr"/>
            <a:r>
              <a:rPr lang="en-US" sz="1400" b="1" dirty="0">
                <a:solidFill>
                  <a:schemeClr val="accent1"/>
                </a:solidFill>
              </a:rPr>
              <a:t>Files</a:t>
            </a:r>
          </a:p>
        </p:txBody>
      </p:sp>
      <p:sp>
        <p:nvSpPr>
          <p:cNvPr id="62" name="Rectangle 61">
            <a:extLst>
              <a:ext uri="{FF2B5EF4-FFF2-40B4-BE49-F238E27FC236}">
                <a16:creationId xmlns:a16="http://schemas.microsoft.com/office/drawing/2014/main" id="{495B6CF5-77CB-FF46-3C87-8BCC927D37F4}"/>
              </a:ext>
            </a:extLst>
          </p:cNvPr>
          <p:cNvSpPr/>
          <p:nvPr/>
        </p:nvSpPr>
        <p:spPr>
          <a:xfrm>
            <a:off x="7104934" y="4159179"/>
            <a:ext cx="2363687"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Audit Challenges</a:t>
            </a:r>
          </a:p>
        </p:txBody>
      </p:sp>
      <p:sp>
        <p:nvSpPr>
          <p:cNvPr id="63" name="Rectangle 62">
            <a:extLst>
              <a:ext uri="{FF2B5EF4-FFF2-40B4-BE49-F238E27FC236}">
                <a16:creationId xmlns:a16="http://schemas.microsoft.com/office/drawing/2014/main" id="{152A9308-8C50-D5AD-E5B5-FA543063A532}"/>
              </a:ext>
            </a:extLst>
          </p:cNvPr>
          <p:cNvSpPr/>
          <p:nvPr/>
        </p:nvSpPr>
        <p:spPr>
          <a:xfrm>
            <a:off x="7104936" y="1920762"/>
            <a:ext cx="2363686"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Gov’t Challenges</a:t>
            </a:r>
          </a:p>
        </p:txBody>
      </p:sp>
      <p:sp>
        <p:nvSpPr>
          <p:cNvPr id="70" name="TextBox 69">
            <a:extLst>
              <a:ext uri="{FF2B5EF4-FFF2-40B4-BE49-F238E27FC236}">
                <a16:creationId xmlns:a16="http://schemas.microsoft.com/office/drawing/2014/main" id="{49A5868A-7B27-2265-906E-ED811F276FEB}"/>
              </a:ext>
            </a:extLst>
          </p:cNvPr>
          <p:cNvSpPr txBox="1"/>
          <p:nvPr/>
        </p:nvSpPr>
        <p:spPr>
          <a:xfrm>
            <a:off x="7432822" y="2363593"/>
            <a:ext cx="3321422" cy="1292662"/>
          </a:xfrm>
          <a:prstGeom prst="rect">
            <a:avLst/>
          </a:prstGeom>
          <a:noFill/>
        </p:spPr>
        <p:txBody>
          <a:bodyPr wrap="square" rtlCol="0">
            <a:spAutoFit/>
          </a:bodyPr>
          <a:lstStyle/>
          <a:p>
            <a:pPr marL="285750" indent="-285750">
              <a:spcAft>
                <a:spcPts val="1200"/>
              </a:spcAft>
              <a:buClr>
                <a:srgbClr val="C74634"/>
              </a:buClr>
              <a:buFont typeface="Zapf Dingbats"/>
              <a:buChar char="✕"/>
            </a:pPr>
            <a:r>
              <a:rPr lang="en-US" sz="1200" dirty="0"/>
              <a:t>Difficult to Adapt to Change</a:t>
            </a:r>
          </a:p>
          <a:p>
            <a:pPr marL="285750" indent="-285750">
              <a:spcAft>
                <a:spcPts val="1200"/>
              </a:spcAft>
              <a:buClr>
                <a:srgbClr val="C74634"/>
              </a:buClr>
              <a:buFont typeface="Zapf Dingbats"/>
              <a:buChar char="✕"/>
            </a:pPr>
            <a:r>
              <a:rPr lang="en-US" sz="1200" dirty="0"/>
              <a:t>Expensive to Manage and Maintain</a:t>
            </a:r>
          </a:p>
          <a:p>
            <a:pPr marL="285750" indent="-285750">
              <a:spcAft>
                <a:spcPts val="1200"/>
              </a:spcAft>
              <a:buClr>
                <a:srgbClr val="C74634"/>
              </a:buClr>
              <a:buFont typeface="Zapf Dingbats"/>
              <a:buChar char="✕"/>
            </a:pPr>
            <a:r>
              <a:rPr lang="en-US" sz="1200" dirty="0"/>
              <a:t>Siloed and Fragmented Systems and Info</a:t>
            </a:r>
            <a:endParaRPr lang="en-US" sz="1200" dirty="0">
              <a:solidFill>
                <a:schemeClr val="accent1"/>
              </a:solidFill>
            </a:endParaRPr>
          </a:p>
          <a:p>
            <a:pPr marL="285750" indent="-285750">
              <a:spcAft>
                <a:spcPts val="1200"/>
              </a:spcAft>
              <a:buClr>
                <a:srgbClr val="C74634"/>
              </a:buClr>
              <a:buFont typeface="Zapf Dingbats"/>
              <a:buChar char="✕"/>
            </a:pPr>
            <a:r>
              <a:rPr lang="en-US" sz="1200" dirty="0"/>
              <a:t>Non-uniform Security</a:t>
            </a:r>
          </a:p>
        </p:txBody>
      </p:sp>
      <p:sp>
        <p:nvSpPr>
          <p:cNvPr id="71" name="TextBox 70">
            <a:extLst>
              <a:ext uri="{FF2B5EF4-FFF2-40B4-BE49-F238E27FC236}">
                <a16:creationId xmlns:a16="http://schemas.microsoft.com/office/drawing/2014/main" id="{038C6FF0-8739-772A-292A-A55E3D9DC42E}"/>
              </a:ext>
            </a:extLst>
          </p:cNvPr>
          <p:cNvSpPr txBox="1"/>
          <p:nvPr/>
        </p:nvSpPr>
        <p:spPr>
          <a:xfrm>
            <a:off x="7432822" y="4607778"/>
            <a:ext cx="3750299" cy="1477328"/>
          </a:xfrm>
          <a:prstGeom prst="rect">
            <a:avLst/>
          </a:prstGeom>
          <a:noFill/>
        </p:spPr>
        <p:txBody>
          <a:bodyPr wrap="square" rtlCol="0">
            <a:spAutoFit/>
          </a:bodyPr>
          <a:lstStyle/>
          <a:p>
            <a:pPr marL="285750" indent="-285750">
              <a:spcAft>
                <a:spcPts val="1200"/>
              </a:spcAft>
              <a:buClr>
                <a:srgbClr val="C74634"/>
              </a:buClr>
              <a:buFont typeface="Zapf Dingbats"/>
              <a:buChar char="✕"/>
            </a:pPr>
            <a:r>
              <a:rPr lang="en-US" sz="1200" dirty="0"/>
              <a:t>Inaccurate Data &amp; Poor Data Quality</a:t>
            </a:r>
          </a:p>
          <a:p>
            <a:pPr marL="285750" indent="-285750">
              <a:spcAft>
                <a:spcPts val="1200"/>
              </a:spcAft>
              <a:buClr>
                <a:srgbClr val="C74634"/>
              </a:buClr>
              <a:buFont typeface="Zapf Dingbats"/>
              <a:buChar char="✕"/>
            </a:pPr>
            <a:r>
              <a:rPr lang="en-US" sz="1200" dirty="0"/>
              <a:t>Scattered and Inconsistent Data Sources</a:t>
            </a:r>
          </a:p>
          <a:p>
            <a:pPr marL="285750" indent="-285750">
              <a:spcAft>
                <a:spcPts val="1200"/>
              </a:spcAft>
              <a:buClr>
                <a:srgbClr val="C74634"/>
              </a:buClr>
              <a:buFont typeface="Zapf Dingbats"/>
              <a:buChar char="✕"/>
            </a:pPr>
            <a:r>
              <a:rPr lang="en-US" sz="1200" dirty="0"/>
              <a:t>Lack of Data and Process Visibility</a:t>
            </a:r>
          </a:p>
          <a:p>
            <a:pPr marL="285750" indent="-285750">
              <a:spcAft>
                <a:spcPts val="1200"/>
              </a:spcAft>
              <a:buClr>
                <a:srgbClr val="C74634"/>
              </a:buClr>
              <a:buFont typeface="Zapf Dingbats"/>
              <a:buChar char="✕"/>
            </a:pPr>
            <a:r>
              <a:rPr lang="en-US" sz="1200" dirty="0"/>
              <a:t>Difficulty Obtaining Information – Labor Intensive</a:t>
            </a:r>
          </a:p>
        </p:txBody>
      </p:sp>
      <p:cxnSp>
        <p:nvCxnSpPr>
          <p:cNvPr id="72" name="Straight Connector 71">
            <a:extLst>
              <a:ext uri="{FF2B5EF4-FFF2-40B4-BE49-F238E27FC236}">
                <a16:creationId xmlns:a16="http://schemas.microsoft.com/office/drawing/2014/main" id="{D683A643-ED6F-2FFE-82DC-E87595D6EA8A}"/>
              </a:ext>
            </a:extLst>
          </p:cNvPr>
          <p:cNvCxnSpPr>
            <a:cxnSpLocks/>
          </p:cNvCxnSpPr>
          <p:nvPr/>
        </p:nvCxnSpPr>
        <p:spPr>
          <a:xfrm>
            <a:off x="7263685" y="2236852"/>
            <a:ext cx="2377440" cy="0"/>
          </a:xfrm>
          <a:prstGeom prst="line">
            <a:avLst/>
          </a:prstGeom>
          <a:ln w="22225">
            <a:solidFill>
              <a:srgbClr val="41817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C0DF8D4-E879-9773-6611-C9C97BFAAA81}"/>
              </a:ext>
            </a:extLst>
          </p:cNvPr>
          <p:cNvCxnSpPr>
            <a:cxnSpLocks/>
          </p:cNvCxnSpPr>
          <p:nvPr/>
        </p:nvCxnSpPr>
        <p:spPr>
          <a:xfrm>
            <a:off x="7263685" y="4481037"/>
            <a:ext cx="2377440" cy="0"/>
          </a:xfrm>
          <a:prstGeom prst="line">
            <a:avLst/>
          </a:prstGeom>
          <a:ln w="22225">
            <a:solidFill>
              <a:srgbClr val="4181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748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56605-6FE3-577D-2721-9220F24998CF}"/>
              </a:ext>
            </a:extLst>
          </p:cNvPr>
          <p:cNvSpPr>
            <a:spLocks noGrp="1"/>
          </p:cNvSpPr>
          <p:nvPr>
            <p:ph type="title"/>
          </p:nvPr>
        </p:nvSpPr>
        <p:spPr/>
        <p:txBody>
          <a:bodyPr/>
          <a:lstStyle/>
          <a:p>
            <a:r>
              <a:rPr lang="en-US" dirty="0"/>
              <a:t>The government is moving to the cloud with their DATA</a:t>
            </a:r>
          </a:p>
        </p:txBody>
      </p:sp>
      <p:sp>
        <p:nvSpPr>
          <p:cNvPr id="65" name="Footer Placeholder 2">
            <a:extLst>
              <a:ext uri="{FF2B5EF4-FFF2-40B4-BE49-F238E27FC236}">
                <a16:creationId xmlns:a16="http://schemas.microsoft.com/office/drawing/2014/main" id="{D2D18DE0-8815-0921-D18E-5BCFA37DC1D6}"/>
              </a:ext>
            </a:extLst>
          </p:cNvPr>
          <p:cNvSpPr txBox="1">
            <a:spLocks/>
          </p:cNvSpPr>
          <p:nvPr>
            <p:custDataLst>
              <p:tags r:id="rId1"/>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r>
              <a:rPr lang="en-US" sz="1000" dirty="0">
                <a:solidFill>
                  <a:srgbClr val="8B8580"/>
                </a:solidFill>
              </a:rPr>
              <a:t>Copyright © 2022, Oracle and/or its affiliates. All rights reserved.</a:t>
            </a:r>
            <a:endParaRPr lang="en-US" sz="800" dirty="0">
              <a:solidFill>
                <a:srgbClr val="8B8580"/>
              </a:solidFill>
              <a:latin typeface="Oracle Sans"/>
              <a:cs typeface="Arial"/>
            </a:endParaRPr>
          </a:p>
          <a:p>
            <a:endParaRPr lang="en-US" sz="1000" dirty="0">
              <a:solidFill>
                <a:srgbClr val="8B8580"/>
              </a:solidFill>
            </a:endParaRPr>
          </a:p>
        </p:txBody>
      </p:sp>
      <p:sp>
        <p:nvSpPr>
          <p:cNvPr id="66" name="Slide Number Placeholder 3">
            <a:extLst>
              <a:ext uri="{FF2B5EF4-FFF2-40B4-BE49-F238E27FC236}">
                <a16:creationId xmlns:a16="http://schemas.microsoft.com/office/drawing/2014/main" id="{DB57E602-898C-5E6D-FDA7-F8291CFCC8B0}"/>
              </a:ext>
            </a:extLst>
          </p:cNvPr>
          <p:cNvSpPr txBox="1">
            <a:spLocks/>
          </p:cNvSpPr>
          <p:nvPr>
            <p:custDataLst>
              <p:tags r:id="rId2"/>
            </p:custDataLst>
          </p:nvPr>
        </p:nvSpPr>
        <p:spPr>
          <a:xfrm>
            <a:off x="761801" y="6423660"/>
            <a:ext cx="365665"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fld id="{345D60D9-5372-5F40-9443-0F9AE5BDC3C8}" type="slidenum">
              <a:rPr lang="en-US" sz="1000" smtClean="0">
                <a:solidFill>
                  <a:srgbClr val="8B8580"/>
                </a:solidFill>
              </a:rPr>
              <a:pPr/>
              <a:t>4</a:t>
            </a:fld>
            <a:endParaRPr lang="en-US" sz="1000" dirty="0">
              <a:solidFill>
                <a:srgbClr val="8B8580"/>
              </a:solidFill>
            </a:endParaRPr>
          </a:p>
        </p:txBody>
      </p:sp>
      <p:pic>
        <p:nvPicPr>
          <p:cNvPr id="5" name="Picture 4">
            <a:extLst>
              <a:ext uri="{FF2B5EF4-FFF2-40B4-BE49-F238E27FC236}">
                <a16:creationId xmlns:a16="http://schemas.microsoft.com/office/drawing/2014/main" id="{9F3D18D9-8E94-C650-2F3E-2FA926A1B5EE}"/>
              </a:ext>
            </a:extLst>
          </p:cNvPr>
          <p:cNvPicPr>
            <a:picLocks noChangeAspect="1"/>
          </p:cNvPicPr>
          <p:nvPr/>
        </p:nvPicPr>
        <p:blipFill rotWithShape="1">
          <a:blip r:embed="rId5"/>
          <a:srcRect t="4313" b="3800"/>
          <a:stretch/>
        </p:blipFill>
        <p:spPr>
          <a:xfrm>
            <a:off x="544583" y="2113415"/>
            <a:ext cx="4865220" cy="3039926"/>
          </a:xfrm>
          <a:prstGeom prst="rect">
            <a:avLst/>
          </a:prstGeom>
        </p:spPr>
      </p:pic>
      <p:sp>
        <p:nvSpPr>
          <p:cNvPr id="71" name="TextBox 70">
            <a:extLst>
              <a:ext uri="{FF2B5EF4-FFF2-40B4-BE49-F238E27FC236}">
                <a16:creationId xmlns:a16="http://schemas.microsoft.com/office/drawing/2014/main" id="{BFF2D4C7-8B75-42BA-9F7A-92B24DAC164E}"/>
              </a:ext>
            </a:extLst>
          </p:cNvPr>
          <p:cNvSpPr txBox="1"/>
          <p:nvPr/>
        </p:nvSpPr>
        <p:spPr>
          <a:xfrm>
            <a:off x="5816600" y="2840059"/>
            <a:ext cx="6096000" cy="1569660"/>
          </a:xfrm>
          <a:prstGeom prst="rect">
            <a:avLst/>
          </a:prstGeom>
          <a:noFill/>
        </p:spPr>
        <p:txBody>
          <a:bodyPr wrap="square">
            <a:spAutoFit/>
          </a:bodyPr>
          <a:lstStyle/>
          <a:p>
            <a:r>
              <a:rPr lang="en-US" sz="1600" dirty="0"/>
              <a:t>“</a:t>
            </a:r>
            <a:r>
              <a:rPr lang="en-US" sz="1600" b="1" dirty="0"/>
              <a:t>Fifty-four percent </a:t>
            </a:r>
            <a:r>
              <a:rPr lang="en-US" sz="1600" dirty="0"/>
              <a:t>of government </a:t>
            </a:r>
            <a:r>
              <a:rPr lang="en-US" sz="1600" b="1" dirty="0"/>
              <a:t>CIOs </a:t>
            </a:r>
            <a:r>
              <a:rPr lang="en-US" sz="1600" dirty="0"/>
              <a:t>… expect to </a:t>
            </a:r>
            <a:r>
              <a:rPr lang="en-US" sz="1600" b="1" dirty="0"/>
              <a:t>allocate additional funding to cloud platforms </a:t>
            </a:r>
            <a:r>
              <a:rPr lang="en-US" sz="1600" dirty="0"/>
              <a:t>in 2022, while 35% will decrease investments in legacy infrastructure and data center technologies.”</a:t>
            </a:r>
          </a:p>
          <a:p>
            <a:endParaRPr lang="en-US" sz="1600" dirty="0"/>
          </a:p>
          <a:p>
            <a:r>
              <a:rPr lang="en-US" sz="1600" dirty="0"/>
              <a:t>- Gartner, 2022</a:t>
            </a:r>
          </a:p>
        </p:txBody>
      </p:sp>
      <p:sp>
        <p:nvSpPr>
          <p:cNvPr id="73" name="TextBox 72">
            <a:extLst>
              <a:ext uri="{FF2B5EF4-FFF2-40B4-BE49-F238E27FC236}">
                <a16:creationId xmlns:a16="http://schemas.microsoft.com/office/drawing/2014/main" id="{A3FD8B93-0208-89A1-F715-66CB3421F03E}"/>
              </a:ext>
            </a:extLst>
          </p:cNvPr>
          <p:cNvSpPr txBox="1"/>
          <p:nvPr/>
        </p:nvSpPr>
        <p:spPr>
          <a:xfrm>
            <a:off x="6094412" y="6383209"/>
            <a:ext cx="6096000" cy="584775"/>
          </a:xfrm>
          <a:prstGeom prst="rect">
            <a:avLst/>
          </a:prstGeom>
          <a:noFill/>
        </p:spPr>
        <p:txBody>
          <a:bodyPr wrap="square">
            <a:spAutoFit/>
          </a:bodyPr>
          <a:lstStyle/>
          <a:p>
            <a:r>
              <a:rPr lang="en-US" sz="800" dirty="0"/>
              <a:t>Sources:</a:t>
            </a:r>
          </a:p>
          <a:p>
            <a:r>
              <a:rPr lang="en-US" sz="800" dirty="0"/>
              <a:t> https://www2.deloitte.com/us/en/insights/industry/public-sector/public-sector-cloud-adoption.html</a:t>
            </a:r>
          </a:p>
          <a:p>
            <a:r>
              <a:rPr lang="en-US" sz="800" dirty="0"/>
              <a:t> https://</a:t>
            </a:r>
            <a:r>
              <a:rPr lang="en-US" sz="800" dirty="0" err="1"/>
              <a:t>www.gartner.com</a:t>
            </a:r>
            <a:r>
              <a:rPr lang="en-US" sz="800" dirty="0"/>
              <a:t>/</a:t>
            </a:r>
            <a:r>
              <a:rPr lang="en-US" sz="800" dirty="0" err="1"/>
              <a:t>en</a:t>
            </a:r>
            <a:r>
              <a:rPr lang="en-US" sz="800" dirty="0"/>
              <a:t>/newsroom/press-releases/2022-06-13-ww-govt-it-spending-forecast-2022</a:t>
            </a:r>
          </a:p>
          <a:p>
            <a:endParaRPr lang="en-US" sz="800" dirty="0"/>
          </a:p>
        </p:txBody>
      </p:sp>
    </p:spTree>
    <p:extLst>
      <p:ext uri="{BB962C8B-B14F-4D97-AF65-F5344CB8AC3E}">
        <p14:creationId xmlns:p14="http://schemas.microsoft.com/office/powerpoint/2010/main" val="250734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685FCF0-35D7-426E-6B89-170A24F590B9}"/>
              </a:ext>
            </a:extLst>
          </p:cNvPr>
          <p:cNvSpPr/>
          <p:nvPr/>
        </p:nvSpPr>
        <p:spPr>
          <a:xfrm>
            <a:off x="1441450" y="1904269"/>
            <a:ext cx="1116030" cy="4318000"/>
          </a:xfrm>
          <a:prstGeom prst="round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A956605-6FE3-577D-2721-9220F24998CF}"/>
              </a:ext>
            </a:extLst>
          </p:cNvPr>
          <p:cNvSpPr>
            <a:spLocks noGrp="1"/>
          </p:cNvSpPr>
          <p:nvPr>
            <p:ph type="title"/>
          </p:nvPr>
        </p:nvSpPr>
        <p:spPr/>
        <p:txBody>
          <a:bodyPr/>
          <a:lstStyle/>
          <a:p>
            <a:r>
              <a:rPr lang="en-US" dirty="0"/>
              <a:t>Moving to the cloud enables easy auditing leveraging DATA</a:t>
            </a:r>
          </a:p>
        </p:txBody>
      </p:sp>
      <p:sp>
        <p:nvSpPr>
          <p:cNvPr id="65" name="Footer Placeholder 2">
            <a:extLst>
              <a:ext uri="{FF2B5EF4-FFF2-40B4-BE49-F238E27FC236}">
                <a16:creationId xmlns:a16="http://schemas.microsoft.com/office/drawing/2014/main" id="{D2D18DE0-8815-0921-D18E-5BCFA37DC1D6}"/>
              </a:ext>
            </a:extLst>
          </p:cNvPr>
          <p:cNvSpPr txBox="1">
            <a:spLocks/>
          </p:cNvSpPr>
          <p:nvPr>
            <p:custDataLst>
              <p:tags r:id="rId1"/>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pPr defTabSz="914126">
              <a:spcBef>
                <a:spcPct val="0"/>
              </a:spcBef>
              <a:spcAft>
                <a:spcPct val="0"/>
              </a:spcAft>
              <a:defRPr/>
            </a:pPr>
            <a:r>
              <a:rPr lang="en-US" sz="1000" dirty="0">
                <a:solidFill>
                  <a:srgbClr val="8B8580"/>
                </a:solidFill>
              </a:rPr>
              <a:t>Copyright © 2022, Oracle and/or its affiliates. All rights reserved.</a:t>
            </a:r>
            <a:endParaRPr lang="en-US" sz="800" dirty="0">
              <a:solidFill>
                <a:srgbClr val="8B8580"/>
              </a:solidFill>
              <a:latin typeface="Oracle Sans"/>
              <a:cs typeface="Arial"/>
            </a:endParaRPr>
          </a:p>
          <a:p>
            <a:r>
              <a:rPr lang="en-US" sz="1000" dirty="0">
                <a:solidFill>
                  <a:srgbClr val="8B8580"/>
                </a:solidFill>
              </a:rPr>
              <a:t>
</a:t>
            </a:r>
          </a:p>
        </p:txBody>
      </p:sp>
      <p:grpSp>
        <p:nvGrpSpPr>
          <p:cNvPr id="150" name="Group 149">
            <a:extLst>
              <a:ext uri="{FF2B5EF4-FFF2-40B4-BE49-F238E27FC236}">
                <a16:creationId xmlns:a16="http://schemas.microsoft.com/office/drawing/2014/main" id="{F8C6703A-091C-3A00-E52E-177C7659D1D2}"/>
              </a:ext>
            </a:extLst>
          </p:cNvPr>
          <p:cNvGrpSpPr/>
          <p:nvPr>
            <p:custDataLst>
              <p:tags r:id="rId2"/>
            </p:custDataLst>
          </p:nvPr>
        </p:nvGrpSpPr>
        <p:grpSpPr>
          <a:xfrm>
            <a:off x="3913036" y="2367362"/>
            <a:ext cx="1089093" cy="2730104"/>
            <a:chOff x="3068161" y="2781819"/>
            <a:chExt cx="812333" cy="2730104"/>
          </a:xfrm>
        </p:grpSpPr>
        <p:sp>
          <p:nvSpPr>
            <p:cNvPr id="152" name="Freeform 151">
              <a:extLst>
                <a:ext uri="{FF2B5EF4-FFF2-40B4-BE49-F238E27FC236}">
                  <a16:creationId xmlns:a16="http://schemas.microsoft.com/office/drawing/2014/main" id="{5FAE6105-A1E4-495D-3121-5CC04CA3B6D0}"/>
                </a:ext>
              </a:extLst>
            </p:cNvPr>
            <p:cNvSpPr/>
            <p:nvPr>
              <p:custDataLst>
                <p:tags r:id="rId18"/>
              </p:custDataLst>
            </p:nvPr>
          </p:nvSpPr>
          <p:spPr>
            <a:xfrm>
              <a:off x="3068161" y="3459195"/>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2C59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Harmonized Financials</a:t>
              </a:r>
            </a:p>
          </p:txBody>
        </p:sp>
        <p:sp>
          <p:nvSpPr>
            <p:cNvPr id="153" name="Freeform 152">
              <a:extLst>
                <a:ext uri="{FF2B5EF4-FFF2-40B4-BE49-F238E27FC236}">
                  <a16:creationId xmlns:a16="http://schemas.microsoft.com/office/drawing/2014/main" id="{8B8B43D8-4AF2-256A-EF3F-99780542D0E6}"/>
                </a:ext>
              </a:extLst>
            </p:cNvPr>
            <p:cNvSpPr/>
            <p:nvPr>
              <p:custDataLst>
                <p:tags r:id="rId19"/>
              </p:custDataLst>
            </p:nvPr>
          </p:nvSpPr>
          <p:spPr>
            <a:xfrm>
              <a:off x="3068161" y="4136571"/>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2C59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Unified Analytics</a:t>
              </a:r>
            </a:p>
          </p:txBody>
        </p:sp>
        <p:sp>
          <p:nvSpPr>
            <p:cNvPr id="154" name="Freeform 153">
              <a:extLst>
                <a:ext uri="{FF2B5EF4-FFF2-40B4-BE49-F238E27FC236}">
                  <a16:creationId xmlns:a16="http://schemas.microsoft.com/office/drawing/2014/main" id="{9B2DFF97-69B0-CFC1-AB12-230783158551}"/>
                </a:ext>
              </a:extLst>
            </p:cNvPr>
            <p:cNvSpPr/>
            <p:nvPr>
              <p:custDataLst>
                <p:tags r:id="rId20"/>
              </p:custDataLst>
            </p:nvPr>
          </p:nvSpPr>
          <p:spPr>
            <a:xfrm>
              <a:off x="3068161" y="4813946"/>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2C59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Streamline Procurement </a:t>
              </a:r>
            </a:p>
          </p:txBody>
        </p:sp>
        <p:sp>
          <p:nvSpPr>
            <p:cNvPr id="155" name="Freeform 154">
              <a:extLst>
                <a:ext uri="{FF2B5EF4-FFF2-40B4-BE49-F238E27FC236}">
                  <a16:creationId xmlns:a16="http://schemas.microsoft.com/office/drawing/2014/main" id="{5A1CBDD7-0764-A9A7-CFAE-2BA07A145F3C}"/>
                </a:ext>
              </a:extLst>
            </p:cNvPr>
            <p:cNvSpPr/>
            <p:nvPr>
              <p:custDataLst>
                <p:tags r:id="rId21"/>
              </p:custDataLst>
            </p:nvPr>
          </p:nvSpPr>
          <p:spPr>
            <a:xfrm>
              <a:off x="3068161" y="2781819"/>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2C59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Connected Planning</a:t>
              </a:r>
            </a:p>
          </p:txBody>
        </p:sp>
      </p:grpSp>
      <p:grpSp>
        <p:nvGrpSpPr>
          <p:cNvPr id="156" name="Group 155">
            <a:extLst>
              <a:ext uri="{FF2B5EF4-FFF2-40B4-BE49-F238E27FC236}">
                <a16:creationId xmlns:a16="http://schemas.microsoft.com/office/drawing/2014/main" id="{700C12E2-DFC2-0316-2E26-8896E837B890}"/>
              </a:ext>
            </a:extLst>
          </p:cNvPr>
          <p:cNvGrpSpPr/>
          <p:nvPr>
            <p:custDataLst>
              <p:tags r:id="rId3"/>
            </p:custDataLst>
          </p:nvPr>
        </p:nvGrpSpPr>
        <p:grpSpPr>
          <a:xfrm>
            <a:off x="5040529" y="2367362"/>
            <a:ext cx="987961" cy="2730104"/>
            <a:chOff x="3915840" y="2781819"/>
            <a:chExt cx="812333" cy="2730104"/>
          </a:xfrm>
        </p:grpSpPr>
        <p:sp>
          <p:nvSpPr>
            <p:cNvPr id="157" name="Freeform 156">
              <a:extLst>
                <a:ext uri="{FF2B5EF4-FFF2-40B4-BE49-F238E27FC236}">
                  <a16:creationId xmlns:a16="http://schemas.microsoft.com/office/drawing/2014/main" id="{4524C2AE-9E70-BAF6-001E-A4FD300336D5}"/>
                </a:ext>
              </a:extLst>
            </p:cNvPr>
            <p:cNvSpPr/>
            <p:nvPr>
              <p:custDataLst>
                <p:tags r:id="rId14"/>
              </p:custDataLst>
            </p:nvPr>
          </p:nvSpPr>
          <p:spPr>
            <a:xfrm>
              <a:off x="3915840" y="3459195"/>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6237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Perfect Order Fulfillment</a:t>
              </a:r>
            </a:p>
          </p:txBody>
        </p:sp>
        <p:sp>
          <p:nvSpPr>
            <p:cNvPr id="158" name="Freeform 157">
              <a:extLst>
                <a:ext uri="{FF2B5EF4-FFF2-40B4-BE49-F238E27FC236}">
                  <a16:creationId xmlns:a16="http://schemas.microsoft.com/office/drawing/2014/main" id="{C32E8788-40E9-C11B-836B-BC9FA738D881}"/>
                </a:ext>
              </a:extLst>
            </p:cNvPr>
            <p:cNvSpPr/>
            <p:nvPr>
              <p:custDataLst>
                <p:tags r:id="rId15"/>
              </p:custDataLst>
            </p:nvPr>
          </p:nvSpPr>
          <p:spPr>
            <a:xfrm>
              <a:off x="3915840" y="4136571"/>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5F36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Talent Lifecycle</a:t>
              </a:r>
            </a:p>
          </p:txBody>
        </p:sp>
        <p:sp>
          <p:nvSpPr>
            <p:cNvPr id="159" name="Freeform 158">
              <a:extLst>
                <a:ext uri="{FF2B5EF4-FFF2-40B4-BE49-F238E27FC236}">
                  <a16:creationId xmlns:a16="http://schemas.microsoft.com/office/drawing/2014/main" id="{74A95733-1498-6132-AFA9-7827093D70DA}"/>
                </a:ext>
              </a:extLst>
            </p:cNvPr>
            <p:cNvSpPr/>
            <p:nvPr>
              <p:custDataLst>
                <p:tags r:id="rId16"/>
              </p:custDataLst>
            </p:nvPr>
          </p:nvSpPr>
          <p:spPr>
            <a:xfrm>
              <a:off x="3915840" y="4813946"/>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5F36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Manage Global Workforce</a:t>
              </a:r>
            </a:p>
          </p:txBody>
        </p:sp>
        <p:sp>
          <p:nvSpPr>
            <p:cNvPr id="160" name="Freeform 159">
              <a:extLst>
                <a:ext uri="{FF2B5EF4-FFF2-40B4-BE49-F238E27FC236}">
                  <a16:creationId xmlns:a16="http://schemas.microsoft.com/office/drawing/2014/main" id="{BCD68048-1D34-85A4-0D8D-D5CB24AD4848}"/>
                </a:ext>
              </a:extLst>
            </p:cNvPr>
            <p:cNvSpPr/>
            <p:nvPr>
              <p:custDataLst>
                <p:tags r:id="rId17"/>
              </p:custDataLst>
            </p:nvPr>
          </p:nvSpPr>
          <p:spPr>
            <a:xfrm>
              <a:off x="3915840" y="2781819"/>
              <a:ext cx="812333" cy="697977"/>
            </a:xfrm>
            <a:custGeom>
              <a:avLst/>
              <a:gdLst>
                <a:gd name="connsiteX0" fmla="*/ 194196 w 812333"/>
                <a:gd name="connsiteY0" fmla="*/ 0 h 697977"/>
                <a:gd name="connsiteX1" fmla="*/ 306512 w 812333"/>
                <a:gd name="connsiteY1" fmla="*/ 0 h 697977"/>
                <a:gd name="connsiteX2" fmla="*/ 314726 w 812333"/>
                <a:gd name="connsiteY2" fmla="*/ 8214 h 697977"/>
                <a:gd name="connsiteX3" fmla="*/ 314726 w 812333"/>
                <a:gd name="connsiteY3" fmla="*/ 44717 h 697977"/>
                <a:gd name="connsiteX4" fmla="*/ 497606 w 812333"/>
                <a:gd name="connsiteY4" fmla="*/ 44717 h 697977"/>
                <a:gd name="connsiteX5" fmla="*/ 497606 w 812333"/>
                <a:gd name="connsiteY5" fmla="*/ 8214 h 697977"/>
                <a:gd name="connsiteX6" fmla="*/ 505820 w 812333"/>
                <a:gd name="connsiteY6" fmla="*/ 0 h 697977"/>
                <a:gd name="connsiteX7" fmla="*/ 618136 w 812333"/>
                <a:gd name="connsiteY7" fmla="*/ 0 h 697977"/>
                <a:gd name="connsiteX8" fmla="*/ 626350 w 812333"/>
                <a:gd name="connsiteY8" fmla="*/ 8214 h 697977"/>
                <a:gd name="connsiteX9" fmla="*/ 626350 w 812333"/>
                <a:gd name="connsiteY9" fmla="*/ 44717 h 697977"/>
                <a:gd name="connsiteX10" fmla="*/ 812333 w 812333"/>
                <a:gd name="connsiteY10" fmla="*/ 44717 h 697977"/>
                <a:gd name="connsiteX11" fmla="*/ 812333 w 812333"/>
                <a:gd name="connsiteY11" fmla="*/ 697977 h 697977"/>
                <a:gd name="connsiteX12" fmla="*/ 0 w 812333"/>
                <a:gd name="connsiteY12" fmla="*/ 697977 h 697977"/>
                <a:gd name="connsiteX13" fmla="*/ 0 w 812333"/>
                <a:gd name="connsiteY13" fmla="*/ 44717 h 697977"/>
                <a:gd name="connsiteX14" fmla="*/ 185982 w 812333"/>
                <a:gd name="connsiteY14" fmla="*/ 44717 h 697977"/>
                <a:gd name="connsiteX15" fmla="*/ 185982 w 812333"/>
                <a:gd name="connsiteY15" fmla="*/ 8214 h 697977"/>
                <a:gd name="connsiteX16" fmla="*/ 194196 w 812333"/>
                <a:gd name="connsiteY16" fmla="*/ 0 h 6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333" h="697977">
                  <a:moveTo>
                    <a:pt x="194196" y="0"/>
                  </a:moveTo>
                  <a:lnTo>
                    <a:pt x="306512" y="0"/>
                  </a:lnTo>
                  <a:cubicBezTo>
                    <a:pt x="311048" y="0"/>
                    <a:pt x="314726" y="3678"/>
                    <a:pt x="314726" y="8214"/>
                  </a:cubicBezTo>
                  <a:lnTo>
                    <a:pt x="314726" y="44717"/>
                  </a:lnTo>
                  <a:lnTo>
                    <a:pt x="497606" y="44717"/>
                  </a:lnTo>
                  <a:lnTo>
                    <a:pt x="497606" y="8214"/>
                  </a:lnTo>
                  <a:cubicBezTo>
                    <a:pt x="497606" y="3678"/>
                    <a:pt x="501284" y="0"/>
                    <a:pt x="505820" y="0"/>
                  </a:cubicBezTo>
                  <a:lnTo>
                    <a:pt x="618136" y="0"/>
                  </a:lnTo>
                  <a:cubicBezTo>
                    <a:pt x="622672" y="0"/>
                    <a:pt x="626350" y="3678"/>
                    <a:pt x="626350" y="8214"/>
                  </a:cubicBezTo>
                  <a:lnTo>
                    <a:pt x="626350" y="44717"/>
                  </a:lnTo>
                  <a:lnTo>
                    <a:pt x="812333" y="44717"/>
                  </a:lnTo>
                  <a:lnTo>
                    <a:pt x="812333" y="697977"/>
                  </a:lnTo>
                  <a:lnTo>
                    <a:pt x="0" y="697977"/>
                  </a:lnTo>
                  <a:lnTo>
                    <a:pt x="0" y="44717"/>
                  </a:lnTo>
                  <a:lnTo>
                    <a:pt x="185982" y="44717"/>
                  </a:lnTo>
                  <a:lnTo>
                    <a:pt x="185982" y="8214"/>
                  </a:lnTo>
                  <a:cubicBezTo>
                    <a:pt x="185982" y="3678"/>
                    <a:pt x="189660" y="0"/>
                    <a:pt x="194196" y="0"/>
                  </a:cubicBezTo>
                  <a:close/>
                </a:path>
              </a:pathLst>
            </a:custGeom>
            <a:solidFill>
              <a:srgbClr val="6237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900" b="1" dirty="0">
                  <a:solidFill>
                    <a:schemeClr val="bg1"/>
                  </a:solidFill>
                </a:rPr>
                <a:t>Efficient Logistics</a:t>
              </a:r>
            </a:p>
          </p:txBody>
        </p:sp>
      </p:grpSp>
      <p:grpSp>
        <p:nvGrpSpPr>
          <p:cNvPr id="161" name="Group 160">
            <a:extLst>
              <a:ext uri="{FF2B5EF4-FFF2-40B4-BE49-F238E27FC236}">
                <a16:creationId xmlns:a16="http://schemas.microsoft.com/office/drawing/2014/main" id="{BD9ABF75-B439-5327-42F7-37E2828F5B07}"/>
              </a:ext>
            </a:extLst>
          </p:cNvPr>
          <p:cNvGrpSpPr/>
          <p:nvPr>
            <p:custDataLst>
              <p:tags r:id="rId4"/>
            </p:custDataLst>
          </p:nvPr>
        </p:nvGrpSpPr>
        <p:grpSpPr>
          <a:xfrm>
            <a:off x="5040530" y="1751025"/>
            <a:ext cx="987962" cy="607910"/>
            <a:chOff x="2018177" y="1758036"/>
            <a:chExt cx="2421729" cy="607910"/>
          </a:xfrm>
        </p:grpSpPr>
        <p:sp>
          <p:nvSpPr>
            <p:cNvPr id="162" name="Round Same Side Corner Rectangle 161">
              <a:extLst>
                <a:ext uri="{FF2B5EF4-FFF2-40B4-BE49-F238E27FC236}">
                  <a16:creationId xmlns:a16="http://schemas.microsoft.com/office/drawing/2014/main" id="{46526B6C-82EE-CEC2-A756-E21B5555D5BF}"/>
                </a:ext>
              </a:extLst>
            </p:cNvPr>
            <p:cNvSpPr/>
            <p:nvPr>
              <p:custDataLst>
                <p:tags r:id="rId12"/>
              </p:custDataLst>
            </p:nvPr>
          </p:nvSpPr>
          <p:spPr>
            <a:xfrm>
              <a:off x="2018177" y="1758036"/>
              <a:ext cx="1165552" cy="607910"/>
            </a:xfrm>
            <a:prstGeom prst="round2SameRect">
              <a:avLst/>
            </a:prstGeom>
            <a:solidFill>
              <a:srgbClr val="62371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a:t>SCM</a:t>
              </a:r>
              <a:endParaRPr lang="en-US" sz="1300" i="1"/>
            </a:p>
          </p:txBody>
        </p:sp>
        <p:sp>
          <p:nvSpPr>
            <p:cNvPr id="163" name="Round Same Side Corner Rectangle 162">
              <a:extLst>
                <a:ext uri="{FF2B5EF4-FFF2-40B4-BE49-F238E27FC236}">
                  <a16:creationId xmlns:a16="http://schemas.microsoft.com/office/drawing/2014/main" id="{03897A5D-BFEE-F209-D8BF-0B952FBAD29F}"/>
                </a:ext>
              </a:extLst>
            </p:cNvPr>
            <p:cNvSpPr/>
            <p:nvPr>
              <p:custDataLst>
                <p:tags r:id="rId13"/>
              </p:custDataLst>
            </p:nvPr>
          </p:nvSpPr>
          <p:spPr>
            <a:xfrm>
              <a:off x="3274354" y="1758036"/>
              <a:ext cx="1165552" cy="607910"/>
            </a:xfrm>
            <a:prstGeom prst="round2SameRect">
              <a:avLst/>
            </a:prstGeom>
            <a:solidFill>
              <a:srgbClr val="5F363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a:t>HCM</a:t>
              </a:r>
              <a:endParaRPr lang="en-US" sz="1300" i="1" dirty="0"/>
            </a:p>
          </p:txBody>
        </p:sp>
      </p:grpSp>
      <p:sp>
        <p:nvSpPr>
          <p:cNvPr id="168" name="Round Same Side Corner Rectangle 167">
            <a:extLst>
              <a:ext uri="{FF2B5EF4-FFF2-40B4-BE49-F238E27FC236}">
                <a16:creationId xmlns:a16="http://schemas.microsoft.com/office/drawing/2014/main" id="{591ADA45-B176-81B2-40F3-503016F4BDDC}"/>
              </a:ext>
            </a:extLst>
          </p:cNvPr>
          <p:cNvSpPr/>
          <p:nvPr>
            <p:custDataLst>
              <p:tags r:id="rId5"/>
            </p:custDataLst>
          </p:nvPr>
        </p:nvSpPr>
        <p:spPr>
          <a:xfrm>
            <a:off x="3912774" y="1751025"/>
            <a:ext cx="1089355" cy="607910"/>
          </a:xfrm>
          <a:prstGeom prst="round2SameRect">
            <a:avLst/>
          </a:prstGeom>
          <a:solidFill>
            <a:srgbClr val="2C5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ERP </a:t>
            </a:r>
            <a:endParaRPr lang="en-US" sz="1100" i="1"/>
          </a:p>
        </p:txBody>
      </p:sp>
      <p:cxnSp>
        <p:nvCxnSpPr>
          <p:cNvPr id="170" name="Straight Connector 169">
            <a:extLst>
              <a:ext uri="{FF2B5EF4-FFF2-40B4-BE49-F238E27FC236}">
                <a16:creationId xmlns:a16="http://schemas.microsoft.com/office/drawing/2014/main" id="{61C0AA89-B344-73A9-B01A-F2CCF689B814}"/>
              </a:ext>
            </a:extLst>
          </p:cNvPr>
          <p:cNvCxnSpPr>
            <a:cxnSpLocks/>
          </p:cNvCxnSpPr>
          <p:nvPr>
            <p:custDataLst>
              <p:tags r:id="rId6"/>
            </p:custDataLst>
          </p:nvPr>
        </p:nvCxnSpPr>
        <p:spPr>
          <a:xfrm>
            <a:off x="3912774" y="5931802"/>
            <a:ext cx="21157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6B73A1E7-D0E5-0D37-E6A7-9717FE8C4A1D}"/>
              </a:ext>
            </a:extLst>
          </p:cNvPr>
          <p:cNvSpPr/>
          <p:nvPr>
            <p:custDataLst>
              <p:tags r:id="rId7"/>
            </p:custDataLst>
          </p:nvPr>
        </p:nvSpPr>
        <p:spPr>
          <a:xfrm>
            <a:off x="761802" y="1440726"/>
            <a:ext cx="2761919" cy="307777"/>
          </a:xfrm>
          <a:prstGeom prst="rect">
            <a:avLst/>
          </a:prstGeom>
        </p:spPr>
        <p:txBody>
          <a:bodyPr wrap="square" lIns="0">
            <a:spAutoFit/>
          </a:bodyPr>
          <a:lstStyle/>
          <a:p>
            <a:pPr algn="ctr"/>
            <a:r>
              <a:rPr lang="en-US" sz="1400" i="1" dirty="0">
                <a:solidFill>
                  <a:schemeClr val="tx1">
                    <a:lumMod val="50000"/>
                    <a:lumOff val="50000"/>
                  </a:schemeClr>
                </a:solidFill>
              </a:rPr>
              <a:t>Legacy IT Landscape</a:t>
            </a:r>
          </a:p>
        </p:txBody>
      </p:sp>
      <p:sp>
        <p:nvSpPr>
          <p:cNvPr id="174" name="Round Same Side Corner Rectangle 173">
            <a:extLst>
              <a:ext uri="{FF2B5EF4-FFF2-40B4-BE49-F238E27FC236}">
                <a16:creationId xmlns:a16="http://schemas.microsoft.com/office/drawing/2014/main" id="{C736E4FA-BAD5-BC43-BAA9-5B7FD1C820A9}"/>
              </a:ext>
            </a:extLst>
          </p:cNvPr>
          <p:cNvSpPr/>
          <p:nvPr>
            <p:custDataLst>
              <p:tags r:id="rId8"/>
            </p:custDataLst>
          </p:nvPr>
        </p:nvSpPr>
        <p:spPr>
          <a:xfrm rot="10800000">
            <a:off x="3912771" y="5942805"/>
            <a:ext cx="2115719" cy="468002"/>
          </a:xfrm>
          <a:prstGeom prst="round2SameRect">
            <a:avLst/>
          </a:prstGeom>
          <a:solidFill>
            <a:srgbClr val="418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a:solidFill>
                <a:schemeClr val="bg1"/>
              </a:solidFill>
            </a:endParaRPr>
          </a:p>
        </p:txBody>
      </p:sp>
      <p:sp>
        <p:nvSpPr>
          <p:cNvPr id="175" name="TextBox 174">
            <a:extLst>
              <a:ext uri="{FF2B5EF4-FFF2-40B4-BE49-F238E27FC236}">
                <a16:creationId xmlns:a16="http://schemas.microsoft.com/office/drawing/2014/main" id="{EE1EFCD5-B6E4-DCB6-A040-EDD0E4DC54FB}"/>
              </a:ext>
            </a:extLst>
          </p:cNvPr>
          <p:cNvSpPr txBox="1"/>
          <p:nvPr>
            <p:custDataLst>
              <p:tags r:id="rId9"/>
            </p:custDataLst>
          </p:nvPr>
        </p:nvSpPr>
        <p:spPr>
          <a:xfrm>
            <a:off x="4013543" y="6012575"/>
            <a:ext cx="1906260" cy="369332"/>
          </a:xfrm>
          <a:prstGeom prst="rect">
            <a:avLst/>
          </a:prstGeom>
          <a:noFill/>
        </p:spPr>
        <p:txBody>
          <a:bodyPr wrap="square" rtlCol="0">
            <a:spAutoFit/>
          </a:bodyPr>
          <a:lstStyle/>
          <a:p>
            <a:pPr algn="ctr"/>
            <a:r>
              <a:rPr lang="en-US" b="1" dirty="0">
                <a:solidFill>
                  <a:schemeClr val="bg1"/>
                </a:solidFill>
              </a:rPr>
              <a:t>Cloud Platform</a:t>
            </a:r>
          </a:p>
        </p:txBody>
      </p:sp>
      <p:sp>
        <p:nvSpPr>
          <p:cNvPr id="23" name="Triangle 22">
            <a:extLst>
              <a:ext uri="{FF2B5EF4-FFF2-40B4-BE49-F238E27FC236}">
                <a16:creationId xmlns:a16="http://schemas.microsoft.com/office/drawing/2014/main" id="{3631DBEB-3956-F105-EF4F-7A0C45E4C437}"/>
              </a:ext>
            </a:extLst>
          </p:cNvPr>
          <p:cNvSpPr/>
          <p:nvPr/>
        </p:nvSpPr>
        <p:spPr>
          <a:xfrm rot="5400000">
            <a:off x="2472476" y="3588110"/>
            <a:ext cx="1574157" cy="29426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2986028-A3E5-776C-B407-1986B65E3212}"/>
              </a:ext>
            </a:extLst>
          </p:cNvPr>
          <p:cNvSpPr/>
          <p:nvPr>
            <p:custDataLst>
              <p:tags r:id="rId10"/>
            </p:custDataLst>
          </p:nvPr>
        </p:nvSpPr>
        <p:spPr>
          <a:xfrm>
            <a:off x="3674288" y="1434753"/>
            <a:ext cx="2761919" cy="307777"/>
          </a:xfrm>
          <a:prstGeom prst="rect">
            <a:avLst/>
          </a:prstGeom>
        </p:spPr>
        <p:txBody>
          <a:bodyPr wrap="square" lIns="0">
            <a:spAutoFit/>
          </a:bodyPr>
          <a:lstStyle/>
          <a:p>
            <a:pPr algn="ctr"/>
            <a:r>
              <a:rPr lang="en-US" sz="1400" i="1" dirty="0">
                <a:solidFill>
                  <a:schemeClr val="tx1">
                    <a:lumMod val="50000"/>
                    <a:lumOff val="50000"/>
                  </a:schemeClr>
                </a:solidFill>
              </a:rPr>
              <a:t>Modernized Cloud Solution</a:t>
            </a:r>
          </a:p>
        </p:txBody>
      </p:sp>
      <p:sp>
        <p:nvSpPr>
          <p:cNvPr id="4" name="TextBox 3">
            <a:extLst>
              <a:ext uri="{FF2B5EF4-FFF2-40B4-BE49-F238E27FC236}">
                <a16:creationId xmlns:a16="http://schemas.microsoft.com/office/drawing/2014/main" id="{31E5CFDF-BF96-5E52-A2FD-3330DC5E3165}"/>
              </a:ext>
            </a:extLst>
          </p:cNvPr>
          <p:cNvSpPr txBox="1"/>
          <p:nvPr/>
        </p:nvSpPr>
        <p:spPr>
          <a:xfrm>
            <a:off x="2804416" y="2615881"/>
            <a:ext cx="716222" cy="276999"/>
          </a:xfrm>
          <a:prstGeom prst="rect">
            <a:avLst/>
          </a:prstGeom>
          <a:noFill/>
        </p:spPr>
        <p:txBody>
          <a:bodyPr wrap="none" rtlCol="0">
            <a:spAutoFit/>
          </a:bodyPr>
          <a:lstStyle/>
          <a:p>
            <a:r>
              <a:rPr lang="en-US" sz="1200" i="1" dirty="0">
                <a:solidFill>
                  <a:srgbClr val="41817E"/>
                </a:solidFill>
              </a:rPr>
              <a:t>migrate</a:t>
            </a:r>
          </a:p>
        </p:txBody>
      </p:sp>
      <p:sp>
        <p:nvSpPr>
          <p:cNvPr id="51" name="Slide Number Placeholder 3">
            <a:extLst>
              <a:ext uri="{FF2B5EF4-FFF2-40B4-BE49-F238E27FC236}">
                <a16:creationId xmlns:a16="http://schemas.microsoft.com/office/drawing/2014/main" id="{C6D61369-4E2E-CDD6-BFDE-970A3420F980}"/>
              </a:ext>
            </a:extLst>
          </p:cNvPr>
          <p:cNvSpPr txBox="1">
            <a:spLocks/>
          </p:cNvSpPr>
          <p:nvPr>
            <p:custDataLst>
              <p:tags r:id="rId11"/>
            </p:custDataLst>
          </p:nvPr>
        </p:nvSpPr>
        <p:spPr>
          <a:xfrm>
            <a:off x="761801" y="6423660"/>
            <a:ext cx="365665"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fld id="{345D60D9-5372-5F40-9443-0F9AE5BDC3C8}" type="slidenum">
              <a:rPr lang="en-US" sz="1000" smtClean="0">
                <a:solidFill>
                  <a:srgbClr val="8B8580"/>
                </a:solidFill>
              </a:rPr>
              <a:pPr/>
              <a:t>5</a:t>
            </a:fld>
            <a:endParaRPr lang="en-US" sz="1000" dirty="0">
              <a:solidFill>
                <a:srgbClr val="8B8580"/>
              </a:solidFill>
            </a:endParaRPr>
          </a:p>
        </p:txBody>
      </p:sp>
      <p:sp>
        <p:nvSpPr>
          <p:cNvPr id="52" name="Rectangle 51">
            <a:extLst>
              <a:ext uri="{FF2B5EF4-FFF2-40B4-BE49-F238E27FC236}">
                <a16:creationId xmlns:a16="http://schemas.microsoft.com/office/drawing/2014/main" id="{3A895821-0A97-4EBC-AF72-B06D5C2FFBB2}"/>
              </a:ext>
            </a:extLst>
          </p:cNvPr>
          <p:cNvSpPr/>
          <p:nvPr/>
        </p:nvSpPr>
        <p:spPr>
          <a:xfrm>
            <a:off x="7104934" y="4159179"/>
            <a:ext cx="2363687"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Audit Benefits</a:t>
            </a:r>
          </a:p>
        </p:txBody>
      </p:sp>
      <p:sp>
        <p:nvSpPr>
          <p:cNvPr id="53" name="Rectangle 52">
            <a:extLst>
              <a:ext uri="{FF2B5EF4-FFF2-40B4-BE49-F238E27FC236}">
                <a16:creationId xmlns:a16="http://schemas.microsoft.com/office/drawing/2014/main" id="{985F11AD-1469-A8B4-DA0F-E901091D0E91}"/>
              </a:ext>
            </a:extLst>
          </p:cNvPr>
          <p:cNvSpPr/>
          <p:nvPr/>
        </p:nvSpPr>
        <p:spPr>
          <a:xfrm>
            <a:off x="7104936" y="1920762"/>
            <a:ext cx="2363686"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Gov’t Benefits</a:t>
            </a:r>
          </a:p>
        </p:txBody>
      </p:sp>
      <p:sp>
        <p:nvSpPr>
          <p:cNvPr id="54" name="TextBox 53">
            <a:extLst>
              <a:ext uri="{FF2B5EF4-FFF2-40B4-BE49-F238E27FC236}">
                <a16:creationId xmlns:a16="http://schemas.microsoft.com/office/drawing/2014/main" id="{F906728C-1119-3A4A-3216-85041252D21C}"/>
              </a:ext>
            </a:extLst>
          </p:cNvPr>
          <p:cNvSpPr txBox="1"/>
          <p:nvPr/>
        </p:nvSpPr>
        <p:spPr>
          <a:xfrm>
            <a:off x="7432822" y="2363593"/>
            <a:ext cx="3321422" cy="1292662"/>
          </a:xfrm>
          <a:prstGeom prst="rect">
            <a:avLst/>
          </a:prstGeom>
          <a:noFill/>
        </p:spPr>
        <p:txBody>
          <a:bodyPr wrap="square" rtlCol="0">
            <a:spAutoFit/>
          </a:bodyPr>
          <a:lstStyle/>
          <a:p>
            <a:pPr marL="285750" indent="-285750">
              <a:spcAft>
                <a:spcPts val="1200"/>
              </a:spcAft>
              <a:buClr>
                <a:srgbClr val="92D050"/>
              </a:buClr>
              <a:buFont typeface="System Font Regular"/>
              <a:buChar char="✓"/>
            </a:pPr>
            <a:r>
              <a:rPr lang="en-US" sz="1200" dirty="0"/>
              <a:t>Easy to Manage and Maintain</a:t>
            </a:r>
          </a:p>
          <a:p>
            <a:pPr marL="285750" indent="-285750">
              <a:spcAft>
                <a:spcPts val="1200"/>
              </a:spcAft>
              <a:buClr>
                <a:srgbClr val="92D050"/>
              </a:buClr>
              <a:buFont typeface="System Font Regular"/>
              <a:buChar char="✓"/>
            </a:pPr>
            <a:r>
              <a:rPr lang="en-US" sz="1200" dirty="0"/>
              <a:t>Connected Systems and Info</a:t>
            </a:r>
          </a:p>
          <a:p>
            <a:pPr marL="285750" indent="-285750">
              <a:spcAft>
                <a:spcPts val="1200"/>
              </a:spcAft>
              <a:buClr>
                <a:srgbClr val="92D050"/>
              </a:buClr>
              <a:buFont typeface="System Font Regular"/>
              <a:buChar char="✓"/>
            </a:pPr>
            <a:r>
              <a:rPr lang="en-US" sz="1200" dirty="0"/>
              <a:t>Rapidly Adapt to Change</a:t>
            </a:r>
          </a:p>
          <a:p>
            <a:pPr marL="285750" indent="-285750">
              <a:spcAft>
                <a:spcPts val="1200"/>
              </a:spcAft>
              <a:buClr>
                <a:srgbClr val="92D050"/>
              </a:buClr>
              <a:buFont typeface="System Font Regular"/>
              <a:buChar char="✓"/>
            </a:pPr>
            <a:r>
              <a:rPr lang="en-US" sz="1200" dirty="0"/>
              <a:t>Uniform Security</a:t>
            </a:r>
          </a:p>
        </p:txBody>
      </p:sp>
      <p:sp>
        <p:nvSpPr>
          <p:cNvPr id="55" name="TextBox 54">
            <a:extLst>
              <a:ext uri="{FF2B5EF4-FFF2-40B4-BE49-F238E27FC236}">
                <a16:creationId xmlns:a16="http://schemas.microsoft.com/office/drawing/2014/main" id="{2DB12E94-775E-7344-93AB-B72772AD62BC}"/>
              </a:ext>
            </a:extLst>
          </p:cNvPr>
          <p:cNvSpPr txBox="1"/>
          <p:nvPr/>
        </p:nvSpPr>
        <p:spPr>
          <a:xfrm>
            <a:off x="7432822" y="4607778"/>
            <a:ext cx="3750299" cy="1631216"/>
          </a:xfrm>
          <a:prstGeom prst="rect">
            <a:avLst/>
          </a:prstGeom>
          <a:noFill/>
        </p:spPr>
        <p:txBody>
          <a:bodyPr wrap="square" rtlCol="0">
            <a:spAutoFit/>
          </a:bodyPr>
          <a:lstStyle/>
          <a:p>
            <a:pPr marL="285750" indent="-285750">
              <a:spcAft>
                <a:spcPts val="1200"/>
              </a:spcAft>
              <a:buClr>
                <a:srgbClr val="92D050"/>
              </a:buClr>
              <a:buFont typeface="System Font Regular"/>
              <a:buChar char="✓"/>
            </a:pPr>
            <a:r>
              <a:rPr lang="en-US" sz="1200" dirty="0"/>
              <a:t>Increased Data Accuracy &amp; Quality</a:t>
            </a:r>
          </a:p>
          <a:p>
            <a:pPr marL="285750" indent="-285750">
              <a:spcAft>
                <a:spcPts val="1200"/>
              </a:spcAft>
              <a:buClr>
                <a:srgbClr val="92D050"/>
              </a:buClr>
              <a:buFont typeface="System Font Regular"/>
              <a:buChar char="✓"/>
            </a:pPr>
            <a:r>
              <a:rPr lang="en-US" sz="1200" dirty="0"/>
              <a:t>Uniform Data Sources</a:t>
            </a:r>
          </a:p>
          <a:p>
            <a:pPr marL="285750" indent="-285750">
              <a:spcAft>
                <a:spcPts val="1200"/>
              </a:spcAft>
              <a:buClr>
                <a:srgbClr val="92D050"/>
              </a:buClr>
              <a:buFont typeface="System Font Regular"/>
              <a:buChar char="✓"/>
            </a:pPr>
            <a:r>
              <a:rPr lang="en-US" sz="1200" dirty="0"/>
              <a:t>Data and Process Transparency</a:t>
            </a:r>
          </a:p>
          <a:p>
            <a:pPr marL="285750" indent="-285750">
              <a:spcAft>
                <a:spcPts val="1200"/>
              </a:spcAft>
              <a:buClr>
                <a:srgbClr val="92D050"/>
              </a:buClr>
              <a:buFont typeface="System Font Regular"/>
              <a:buChar char="✓"/>
            </a:pPr>
            <a:r>
              <a:rPr lang="en-US" sz="1200" dirty="0"/>
              <a:t>Easy Data and Information Access</a:t>
            </a:r>
          </a:p>
          <a:p>
            <a:pPr marL="285750" indent="-285750">
              <a:spcAft>
                <a:spcPts val="1200"/>
              </a:spcAft>
              <a:buClr>
                <a:srgbClr val="92D050"/>
              </a:buClr>
              <a:buFont typeface="System Font Regular"/>
              <a:buChar char="✓"/>
            </a:pPr>
            <a:r>
              <a:rPr lang="en-US" sz="1200" dirty="0"/>
              <a:t>Built-in Audit Controls</a:t>
            </a:r>
          </a:p>
        </p:txBody>
      </p:sp>
      <p:cxnSp>
        <p:nvCxnSpPr>
          <p:cNvPr id="56" name="Straight Connector 55">
            <a:extLst>
              <a:ext uri="{FF2B5EF4-FFF2-40B4-BE49-F238E27FC236}">
                <a16:creationId xmlns:a16="http://schemas.microsoft.com/office/drawing/2014/main" id="{204F1380-312E-D174-4586-85B87D4447A7}"/>
              </a:ext>
            </a:extLst>
          </p:cNvPr>
          <p:cNvCxnSpPr>
            <a:cxnSpLocks/>
          </p:cNvCxnSpPr>
          <p:nvPr/>
        </p:nvCxnSpPr>
        <p:spPr>
          <a:xfrm>
            <a:off x="7263685" y="2236852"/>
            <a:ext cx="2377440" cy="0"/>
          </a:xfrm>
          <a:prstGeom prst="line">
            <a:avLst/>
          </a:prstGeom>
          <a:ln w="22225">
            <a:solidFill>
              <a:srgbClr val="41817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4D0C79-A2E6-79DD-EBE4-6941EA28BBA1}"/>
              </a:ext>
            </a:extLst>
          </p:cNvPr>
          <p:cNvCxnSpPr>
            <a:cxnSpLocks/>
          </p:cNvCxnSpPr>
          <p:nvPr/>
        </p:nvCxnSpPr>
        <p:spPr>
          <a:xfrm>
            <a:off x="7263685" y="4481037"/>
            <a:ext cx="2377440" cy="0"/>
          </a:xfrm>
          <a:prstGeom prst="line">
            <a:avLst/>
          </a:prstGeom>
          <a:ln w="22225">
            <a:solidFill>
              <a:srgbClr val="41817E"/>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033ADD9-2247-E35D-0E09-974AEB4F8C2F}"/>
              </a:ext>
            </a:extLst>
          </p:cNvPr>
          <p:cNvSpPr/>
          <p:nvPr/>
        </p:nvSpPr>
        <p:spPr>
          <a:xfrm>
            <a:off x="3912770" y="5513767"/>
            <a:ext cx="2115716" cy="398771"/>
          </a:xfrm>
          <a:prstGeom prst="rect">
            <a:avLst/>
          </a:prstGeom>
          <a:solidFill>
            <a:srgbClr val="8B000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Existing Data Sources &amp; Systems</a:t>
            </a:r>
          </a:p>
        </p:txBody>
      </p:sp>
      <p:sp>
        <p:nvSpPr>
          <p:cNvPr id="60" name="Rectangle 59">
            <a:extLst>
              <a:ext uri="{FF2B5EF4-FFF2-40B4-BE49-F238E27FC236}">
                <a16:creationId xmlns:a16="http://schemas.microsoft.com/office/drawing/2014/main" id="{CC94211E-77CE-CDC3-70D1-641D1BD0DC5C}"/>
              </a:ext>
            </a:extLst>
          </p:cNvPr>
          <p:cNvSpPr/>
          <p:nvPr/>
        </p:nvSpPr>
        <p:spPr>
          <a:xfrm>
            <a:off x="3912770" y="5108703"/>
            <a:ext cx="2115716" cy="398771"/>
          </a:xfrm>
          <a:prstGeom prst="rect">
            <a:avLst/>
          </a:prstGeom>
          <a:solidFill>
            <a:srgbClr val="33553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Audit System</a:t>
            </a:r>
          </a:p>
        </p:txBody>
      </p:sp>
      <p:pic>
        <p:nvPicPr>
          <p:cNvPr id="61" name="Graphic 60">
            <a:extLst>
              <a:ext uri="{FF2B5EF4-FFF2-40B4-BE49-F238E27FC236}">
                <a16:creationId xmlns:a16="http://schemas.microsoft.com/office/drawing/2014/main" id="{DBA1C4F8-1F8B-EE88-3B6E-639125CFBEF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434581" y="1988302"/>
            <a:ext cx="1143000" cy="4165600"/>
          </a:xfrm>
          <a:prstGeom prst="rect">
            <a:avLst/>
          </a:prstGeom>
        </p:spPr>
      </p:pic>
    </p:spTree>
    <p:extLst>
      <p:ext uri="{BB962C8B-B14F-4D97-AF65-F5344CB8AC3E}">
        <p14:creationId xmlns:p14="http://schemas.microsoft.com/office/powerpoint/2010/main" val="1243581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FE60-2BCA-9E41-9233-07F495F91D03}"/>
              </a:ext>
            </a:extLst>
          </p:cNvPr>
          <p:cNvSpPr>
            <a:spLocks noGrp="1"/>
          </p:cNvSpPr>
          <p:nvPr>
            <p:ph type="title"/>
            <p:custDataLst>
              <p:tags r:id="rId1"/>
            </p:custDataLst>
          </p:nvPr>
        </p:nvSpPr>
        <p:spPr>
          <a:xfrm>
            <a:off x="761801" y="508761"/>
            <a:ext cx="10668269" cy="491975"/>
          </a:xfrm>
        </p:spPr>
        <p:txBody>
          <a:bodyPr/>
          <a:lstStyle/>
          <a:p>
            <a:r>
              <a:rPr lang="en-US" dirty="0"/>
              <a:t>Adding AI/ML allows advanced and proactive auditing of DATA</a:t>
            </a:r>
          </a:p>
        </p:txBody>
      </p:sp>
      <p:pic>
        <p:nvPicPr>
          <p:cNvPr id="14" name="Graphic 13">
            <a:extLst>
              <a:ext uri="{FF2B5EF4-FFF2-40B4-BE49-F238E27FC236}">
                <a16:creationId xmlns:a16="http://schemas.microsoft.com/office/drawing/2014/main" id="{4023301B-6489-DD77-6F44-D0DBC0787E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9742" y="2837878"/>
            <a:ext cx="2847995" cy="1621425"/>
          </a:xfrm>
          <a:prstGeom prst="rect">
            <a:avLst/>
          </a:prstGeom>
        </p:spPr>
      </p:pic>
      <p:sp>
        <p:nvSpPr>
          <p:cNvPr id="17" name="TextBox 16">
            <a:extLst>
              <a:ext uri="{FF2B5EF4-FFF2-40B4-BE49-F238E27FC236}">
                <a16:creationId xmlns:a16="http://schemas.microsoft.com/office/drawing/2014/main" id="{7B984383-2F00-B096-815C-DEA0B04B6C40}"/>
              </a:ext>
            </a:extLst>
          </p:cNvPr>
          <p:cNvSpPr txBox="1"/>
          <p:nvPr/>
        </p:nvSpPr>
        <p:spPr>
          <a:xfrm>
            <a:off x="5581069" y="2544707"/>
            <a:ext cx="2354875" cy="276999"/>
          </a:xfrm>
          <a:prstGeom prst="rect">
            <a:avLst/>
          </a:prstGeom>
          <a:noFill/>
        </p:spPr>
        <p:txBody>
          <a:bodyPr wrap="none" rtlCol="0">
            <a:spAutoFit/>
          </a:bodyPr>
          <a:lstStyle/>
          <a:p>
            <a:pPr algn="ctr"/>
            <a:r>
              <a:rPr lang="en-US" sz="1200" dirty="0"/>
              <a:t>Advanced Auditing Capabilities</a:t>
            </a:r>
          </a:p>
        </p:txBody>
      </p:sp>
      <p:sp>
        <p:nvSpPr>
          <p:cNvPr id="95" name="Footer Placeholder 2">
            <a:extLst>
              <a:ext uri="{FF2B5EF4-FFF2-40B4-BE49-F238E27FC236}">
                <a16:creationId xmlns:a16="http://schemas.microsoft.com/office/drawing/2014/main" id="{18A1E3E3-6EF4-7B1E-57E9-DCA4814237BE}"/>
              </a:ext>
            </a:extLst>
          </p:cNvPr>
          <p:cNvSpPr txBox="1">
            <a:spLocks/>
          </p:cNvSpPr>
          <p:nvPr>
            <p:custDataLst>
              <p:tags r:id="rId2"/>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pPr defTabSz="914126">
              <a:spcBef>
                <a:spcPct val="0"/>
              </a:spcBef>
              <a:spcAft>
                <a:spcPct val="0"/>
              </a:spcAft>
              <a:defRPr/>
            </a:pPr>
            <a:r>
              <a:rPr lang="en-US" sz="1000" dirty="0">
                <a:solidFill>
                  <a:srgbClr val="8B8580"/>
                </a:solidFill>
              </a:rPr>
              <a:t>Copyright © 2022, Oracle and/or its affiliates. All rights reserved.</a:t>
            </a:r>
            <a:endParaRPr lang="en-US" sz="800" dirty="0">
              <a:solidFill>
                <a:srgbClr val="8B8580"/>
              </a:solidFill>
              <a:latin typeface="Oracle Sans"/>
              <a:cs typeface="Arial"/>
            </a:endParaRPr>
          </a:p>
        </p:txBody>
      </p:sp>
      <p:sp>
        <p:nvSpPr>
          <p:cNvPr id="96" name="Slide Number Placeholder 3">
            <a:extLst>
              <a:ext uri="{FF2B5EF4-FFF2-40B4-BE49-F238E27FC236}">
                <a16:creationId xmlns:a16="http://schemas.microsoft.com/office/drawing/2014/main" id="{066108B7-F528-5643-8A36-5B9512E1BBE9}"/>
              </a:ext>
            </a:extLst>
          </p:cNvPr>
          <p:cNvSpPr txBox="1">
            <a:spLocks/>
          </p:cNvSpPr>
          <p:nvPr>
            <p:custDataLst>
              <p:tags r:id="rId3"/>
            </p:custDataLst>
          </p:nvPr>
        </p:nvSpPr>
        <p:spPr>
          <a:xfrm>
            <a:off x="761801" y="6423660"/>
            <a:ext cx="365665"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fld id="{345D60D9-5372-5F40-9443-0F9AE5BDC3C8}" type="slidenum">
              <a:rPr lang="en-US" sz="1000" smtClean="0">
                <a:solidFill>
                  <a:srgbClr val="8B8580"/>
                </a:solidFill>
              </a:rPr>
              <a:pPr/>
              <a:t>6</a:t>
            </a:fld>
            <a:endParaRPr lang="en-US" sz="1000" dirty="0">
              <a:solidFill>
                <a:srgbClr val="8B8580"/>
              </a:solidFill>
            </a:endParaRPr>
          </a:p>
        </p:txBody>
      </p:sp>
      <p:cxnSp>
        <p:nvCxnSpPr>
          <p:cNvPr id="99" name="Straight Arrow Connector 98">
            <a:extLst>
              <a:ext uri="{FF2B5EF4-FFF2-40B4-BE49-F238E27FC236}">
                <a16:creationId xmlns:a16="http://schemas.microsoft.com/office/drawing/2014/main" id="{04AC2555-C506-E1D2-D887-31FC39873DDB}"/>
              </a:ext>
            </a:extLst>
          </p:cNvPr>
          <p:cNvCxnSpPr>
            <a:cxnSpLocks/>
          </p:cNvCxnSpPr>
          <p:nvPr>
            <p:custDataLst>
              <p:tags r:id="rId4"/>
            </p:custDataLst>
          </p:nvPr>
        </p:nvCxnSpPr>
        <p:spPr>
          <a:xfrm>
            <a:off x="8096502" y="3410059"/>
            <a:ext cx="30755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E1919CE-1F79-516A-73C6-D4EF71B0B11A}"/>
              </a:ext>
            </a:extLst>
          </p:cNvPr>
          <p:cNvCxnSpPr>
            <a:cxnSpLocks/>
          </p:cNvCxnSpPr>
          <p:nvPr>
            <p:custDataLst>
              <p:tags r:id="rId5"/>
            </p:custDataLst>
          </p:nvPr>
        </p:nvCxnSpPr>
        <p:spPr>
          <a:xfrm>
            <a:off x="8107737" y="4536808"/>
            <a:ext cx="285082" cy="13568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3B3B55-C031-2289-2173-F7E4D286ABE8}"/>
              </a:ext>
            </a:extLst>
          </p:cNvPr>
          <p:cNvSpPr txBox="1"/>
          <p:nvPr/>
        </p:nvSpPr>
        <p:spPr>
          <a:xfrm>
            <a:off x="9137563" y="5376101"/>
            <a:ext cx="2621230" cy="338554"/>
          </a:xfrm>
          <a:prstGeom prst="rect">
            <a:avLst/>
          </a:prstGeom>
          <a:noFill/>
        </p:spPr>
        <p:txBody>
          <a:bodyPr wrap="none" rtlCol="0">
            <a:spAutoFit/>
          </a:bodyPr>
          <a:lstStyle/>
          <a:p>
            <a:r>
              <a:rPr lang="en-US" sz="800" b="1" i="1" dirty="0">
                <a:latin typeface="Courier" pitchFamily="2" charset="0"/>
              </a:rPr>
              <a:t>were there any financial irregularities </a:t>
            </a:r>
          </a:p>
          <a:p>
            <a:r>
              <a:rPr lang="en-US" sz="800" b="1" i="1" dirty="0">
                <a:latin typeface="Courier" pitchFamily="2" charset="0"/>
              </a:rPr>
              <a:t>in the month of May?</a:t>
            </a:r>
          </a:p>
        </p:txBody>
      </p:sp>
      <p:pic>
        <p:nvPicPr>
          <p:cNvPr id="6" name="Graphic 5">
            <a:extLst>
              <a:ext uri="{FF2B5EF4-FFF2-40B4-BE49-F238E27FC236}">
                <a16:creationId xmlns:a16="http://schemas.microsoft.com/office/drawing/2014/main" id="{312674F4-9BDB-51C3-CA67-59CA1DCF06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84283" y="4932629"/>
            <a:ext cx="4027635" cy="471319"/>
          </a:xfrm>
          <a:prstGeom prst="rect">
            <a:avLst/>
          </a:prstGeom>
        </p:spPr>
      </p:pic>
      <p:sp>
        <p:nvSpPr>
          <p:cNvPr id="150" name="Rectangle 149">
            <a:extLst>
              <a:ext uri="{FF2B5EF4-FFF2-40B4-BE49-F238E27FC236}">
                <a16:creationId xmlns:a16="http://schemas.microsoft.com/office/drawing/2014/main" id="{623B3A53-C1B5-9229-01AF-9FD87D141BC4}"/>
              </a:ext>
            </a:extLst>
          </p:cNvPr>
          <p:cNvSpPr/>
          <p:nvPr/>
        </p:nvSpPr>
        <p:spPr>
          <a:xfrm>
            <a:off x="8703621" y="1911561"/>
            <a:ext cx="2363686"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10000"/>
                    <a:lumOff val="90000"/>
                  </a:schemeClr>
                </a:solidFill>
              </a:rPr>
              <a:t>Continuous Auditing</a:t>
            </a:r>
          </a:p>
        </p:txBody>
      </p:sp>
      <p:sp>
        <p:nvSpPr>
          <p:cNvPr id="151" name="Rectangle 150">
            <a:extLst>
              <a:ext uri="{FF2B5EF4-FFF2-40B4-BE49-F238E27FC236}">
                <a16:creationId xmlns:a16="http://schemas.microsoft.com/office/drawing/2014/main" id="{A997C21A-D8E1-04B7-CE13-67B3D9756025}"/>
              </a:ext>
            </a:extLst>
          </p:cNvPr>
          <p:cNvSpPr/>
          <p:nvPr/>
        </p:nvSpPr>
        <p:spPr>
          <a:xfrm>
            <a:off x="8703621" y="3267688"/>
            <a:ext cx="2363686"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10000"/>
                    <a:lumOff val="90000"/>
                  </a:schemeClr>
                </a:solidFill>
              </a:rPr>
              <a:t>Proactive Reporting</a:t>
            </a:r>
          </a:p>
        </p:txBody>
      </p:sp>
      <p:sp>
        <p:nvSpPr>
          <p:cNvPr id="152" name="Rectangle 151">
            <a:extLst>
              <a:ext uri="{FF2B5EF4-FFF2-40B4-BE49-F238E27FC236}">
                <a16:creationId xmlns:a16="http://schemas.microsoft.com/office/drawing/2014/main" id="{327CF5E5-EE53-39B5-5140-C5BF1779D9B4}"/>
              </a:ext>
            </a:extLst>
          </p:cNvPr>
          <p:cNvSpPr/>
          <p:nvPr/>
        </p:nvSpPr>
        <p:spPr>
          <a:xfrm>
            <a:off x="8703621" y="4787174"/>
            <a:ext cx="2363686" cy="284743"/>
          </a:xfrm>
          <a:prstGeom prst="rect">
            <a:avLst/>
          </a:prstGeom>
          <a:solidFill>
            <a:schemeClr val="accent3">
              <a:lumMod val="75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10000"/>
                    <a:lumOff val="90000"/>
                  </a:schemeClr>
                </a:solidFill>
              </a:rPr>
              <a:t>Advanced Features</a:t>
            </a:r>
          </a:p>
        </p:txBody>
      </p:sp>
      <p:cxnSp>
        <p:nvCxnSpPr>
          <p:cNvPr id="153" name="Straight Arrow Connector 152">
            <a:extLst>
              <a:ext uri="{FF2B5EF4-FFF2-40B4-BE49-F238E27FC236}">
                <a16:creationId xmlns:a16="http://schemas.microsoft.com/office/drawing/2014/main" id="{B42DB742-B9D9-55A3-0C30-4AFDD8011F2C}"/>
              </a:ext>
            </a:extLst>
          </p:cNvPr>
          <p:cNvCxnSpPr>
            <a:cxnSpLocks/>
            <a:endCxn id="14" idx="1"/>
          </p:cNvCxnSpPr>
          <p:nvPr>
            <p:custDataLst>
              <p:tags r:id="rId6"/>
            </p:custDataLst>
          </p:nvPr>
        </p:nvCxnSpPr>
        <p:spPr>
          <a:xfrm flipV="1">
            <a:off x="5006974" y="3648591"/>
            <a:ext cx="252768" cy="112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D9E7C6B0-7CC1-702A-273C-FE19263BFFF2}"/>
              </a:ext>
            </a:extLst>
          </p:cNvPr>
          <p:cNvSpPr txBox="1"/>
          <p:nvPr/>
        </p:nvSpPr>
        <p:spPr>
          <a:xfrm>
            <a:off x="8832293" y="2251799"/>
            <a:ext cx="3321422" cy="1169551"/>
          </a:xfrm>
          <a:prstGeom prst="rect">
            <a:avLst/>
          </a:prstGeom>
          <a:noFill/>
        </p:spPr>
        <p:txBody>
          <a:bodyPr wrap="square" rtlCol="0">
            <a:spAutoFit/>
          </a:bodyPr>
          <a:lstStyle/>
          <a:p>
            <a:pPr marL="285750" indent="-285750">
              <a:spcAft>
                <a:spcPts val="1200"/>
              </a:spcAft>
              <a:buClr>
                <a:srgbClr val="92D050"/>
              </a:buClr>
              <a:buFont typeface="System Font Regular"/>
              <a:buChar char="✓"/>
            </a:pPr>
            <a:r>
              <a:rPr lang="en-US" sz="1000" dirty="0"/>
              <a:t>Automated and Continuous Auditing</a:t>
            </a:r>
          </a:p>
          <a:p>
            <a:pPr marL="285750" indent="-285750">
              <a:spcAft>
                <a:spcPts val="1200"/>
              </a:spcAft>
              <a:buClr>
                <a:srgbClr val="92D050"/>
              </a:buClr>
              <a:buFont typeface="System Font Regular"/>
              <a:buChar char="✓"/>
            </a:pPr>
            <a:r>
              <a:rPr lang="en-US" sz="1000" dirty="0"/>
              <a:t>Notifications of Irregularities</a:t>
            </a:r>
          </a:p>
          <a:p>
            <a:pPr marL="285750" indent="-285750">
              <a:spcAft>
                <a:spcPts val="1200"/>
              </a:spcAft>
              <a:buClr>
                <a:srgbClr val="92D050"/>
              </a:buClr>
              <a:buFont typeface="System Font Regular"/>
              <a:buChar char="✓"/>
            </a:pPr>
            <a:r>
              <a:rPr lang="en-US" sz="1000" dirty="0"/>
              <a:t>Full coverage of transactions and employees</a:t>
            </a:r>
          </a:p>
          <a:p>
            <a:pPr marL="285750" indent="-285750">
              <a:spcAft>
                <a:spcPts val="1200"/>
              </a:spcAft>
              <a:buClr>
                <a:srgbClr val="92D050"/>
              </a:buClr>
              <a:buFont typeface="System Font Regular"/>
              <a:buChar char="✓"/>
            </a:pPr>
            <a:endParaRPr lang="en-US" sz="1000" dirty="0"/>
          </a:p>
        </p:txBody>
      </p:sp>
      <p:sp>
        <p:nvSpPr>
          <p:cNvPr id="156" name="TextBox 155">
            <a:extLst>
              <a:ext uri="{FF2B5EF4-FFF2-40B4-BE49-F238E27FC236}">
                <a16:creationId xmlns:a16="http://schemas.microsoft.com/office/drawing/2014/main" id="{6E38E94B-93E6-BD77-5C7F-1F9E06F556B6}"/>
              </a:ext>
            </a:extLst>
          </p:cNvPr>
          <p:cNvSpPr txBox="1"/>
          <p:nvPr/>
        </p:nvSpPr>
        <p:spPr>
          <a:xfrm>
            <a:off x="8868189" y="3628810"/>
            <a:ext cx="3321422" cy="1169551"/>
          </a:xfrm>
          <a:prstGeom prst="rect">
            <a:avLst/>
          </a:prstGeom>
          <a:noFill/>
        </p:spPr>
        <p:txBody>
          <a:bodyPr wrap="square" rtlCol="0">
            <a:spAutoFit/>
          </a:bodyPr>
          <a:lstStyle/>
          <a:p>
            <a:pPr marL="285750" indent="-285750">
              <a:spcAft>
                <a:spcPts val="1200"/>
              </a:spcAft>
              <a:buClr>
                <a:srgbClr val="92D050"/>
              </a:buClr>
              <a:buFont typeface="System Font Regular"/>
              <a:buChar char="✓"/>
            </a:pPr>
            <a:r>
              <a:rPr lang="en-US" sz="1000" dirty="0"/>
              <a:t>Advanced Audit Dashboards</a:t>
            </a:r>
          </a:p>
          <a:p>
            <a:pPr marL="285750" indent="-285750">
              <a:spcAft>
                <a:spcPts val="1200"/>
              </a:spcAft>
              <a:buClr>
                <a:srgbClr val="92D050"/>
              </a:buClr>
              <a:buFont typeface="System Font Regular"/>
              <a:buChar char="✓"/>
            </a:pPr>
            <a:r>
              <a:rPr lang="en-US" sz="1000" dirty="0"/>
              <a:t>Advanced On-demand Reports</a:t>
            </a:r>
          </a:p>
          <a:p>
            <a:pPr marL="285750" indent="-285750">
              <a:spcAft>
                <a:spcPts val="1200"/>
              </a:spcAft>
              <a:buClr>
                <a:srgbClr val="92D050"/>
              </a:buClr>
              <a:buFont typeface="System Font Regular"/>
              <a:buChar char="✓"/>
            </a:pPr>
            <a:r>
              <a:rPr lang="en-US" sz="1000" dirty="0"/>
              <a:t>Follow-ups on Action Plans</a:t>
            </a:r>
          </a:p>
          <a:p>
            <a:pPr marL="285750" indent="-285750">
              <a:spcAft>
                <a:spcPts val="1200"/>
              </a:spcAft>
              <a:buClr>
                <a:srgbClr val="92D050"/>
              </a:buClr>
              <a:buFont typeface="System Font Regular"/>
              <a:buChar char="✓"/>
            </a:pPr>
            <a:endParaRPr lang="en-US" sz="1000" dirty="0"/>
          </a:p>
        </p:txBody>
      </p:sp>
      <p:sp>
        <p:nvSpPr>
          <p:cNvPr id="157" name="TextBox 156">
            <a:extLst>
              <a:ext uri="{FF2B5EF4-FFF2-40B4-BE49-F238E27FC236}">
                <a16:creationId xmlns:a16="http://schemas.microsoft.com/office/drawing/2014/main" id="{AC2C68ED-DE92-79B9-7817-0C4BC1510B50}"/>
              </a:ext>
            </a:extLst>
          </p:cNvPr>
          <p:cNvSpPr txBox="1"/>
          <p:nvPr/>
        </p:nvSpPr>
        <p:spPr>
          <a:xfrm>
            <a:off x="8868189" y="5160657"/>
            <a:ext cx="3321422" cy="553998"/>
          </a:xfrm>
          <a:prstGeom prst="rect">
            <a:avLst/>
          </a:prstGeom>
          <a:noFill/>
        </p:spPr>
        <p:txBody>
          <a:bodyPr wrap="square" rtlCol="0">
            <a:spAutoFit/>
          </a:bodyPr>
          <a:lstStyle/>
          <a:p>
            <a:pPr marL="285750" indent="-285750">
              <a:spcAft>
                <a:spcPts val="1200"/>
              </a:spcAft>
              <a:buClr>
                <a:srgbClr val="92D050"/>
              </a:buClr>
              <a:buFont typeface="System Font Regular"/>
              <a:buChar char="✓"/>
            </a:pPr>
            <a:r>
              <a:rPr lang="en-US" sz="1000" dirty="0"/>
              <a:t>NLP Queries</a:t>
            </a:r>
          </a:p>
          <a:p>
            <a:pPr marL="285750" indent="-285750">
              <a:spcAft>
                <a:spcPts val="1200"/>
              </a:spcAft>
              <a:buClr>
                <a:srgbClr val="92D050"/>
              </a:buClr>
              <a:buFont typeface="System Font Regular"/>
              <a:buChar char="✓"/>
            </a:pPr>
            <a:endParaRPr lang="en-US" sz="1000" dirty="0"/>
          </a:p>
        </p:txBody>
      </p:sp>
      <p:cxnSp>
        <p:nvCxnSpPr>
          <p:cNvPr id="158" name="Straight Arrow Connector 157">
            <a:extLst>
              <a:ext uri="{FF2B5EF4-FFF2-40B4-BE49-F238E27FC236}">
                <a16:creationId xmlns:a16="http://schemas.microsoft.com/office/drawing/2014/main" id="{56357884-B747-5058-A72B-EBC3A117C103}"/>
              </a:ext>
            </a:extLst>
          </p:cNvPr>
          <p:cNvCxnSpPr>
            <a:cxnSpLocks/>
          </p:cNvCxnSpPr>
          <p:nvPr>
            <p:custDataLst>
              <p:tags r:id="rId7"/>
            </p:custDataLst>
          </p:nvPr>
        </p:nvCxnSpPr>
        <p:spPr>
          <a:xfrm flipV="1">
            <a:off x="8107737" y="2392849"/>
            <a:ext cx="285082" cy="13568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0E710F24-3603-A5BE-F308-9AC8D0AB46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5449" y="2479772"/>
            <a:ext cx="4631525" cy="2367453"/>
          </a:xfrm>
          <a:prstGeom prst="rect">
            <a:avLst/>
          </a:prstGeom>
        </p:spPr>
      </p:pic>
      <p:pic>
        <p:nvPicPr>
          <p:cNvPr id="4" name="Graphic 3">
            <a:extLst>
              <a:ext uri="{FF2B5EF4-FFF2-40B4-BE49-F238E27FC236}">
                <a16:creationId xmlns:a16="http://schemas.microsoft.com/office/drawing/2014/main" id="{5AACDE5F-263D-8502-E8F7-3B65DC0EBD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48473" y="3505848"/>
            <a:ext cx="604806" cy="1318287"/>
          </a:xfrm>
          <a:prstGeom prst="rect">
            <a:avLst/>
          </a:prstGeom>
        </p:spPr>
      </p:pic>
      <p:sp>
        <p:nvSpPr>
          <p:cNvPr id="159" name="TextBox 158">
            <a:extLst>
              <a:ext uri="{FF2B5EF4-FFF2-40B4-BE49-F238E27FC236}">
                <a16:creationId xmlns:a16="http://schemas.microsoft.com/office/drawing/2014/main" id="{A2016511-13AF-1A01-99C0-A4D1EBC29743}"/>
              </a:ext>
            </a:extLst>
          </p:cNvPr>
          <p:cNvSpPr txBox="1"/>
          <p:nvPr/>
        </p:nvSpPr>
        <p:spPr>
          <a:xfrm>
            <a:off x="2660662" y="1966110"/>
            <a:ext cx="2337756" cy="276999"/>
          </a:xfrm>
          <a:prstGeom prst="rect">
            <a:avLst/>
          </a:prstGeom>
          <a:noFill/>
        </p:spPr>
        <p:txBody>
          <a:bodyPr wrap="none" rtlCol="0">
            <a:spAutoFit/>
          </a:bodyPr>
          <a:lstStyle/>
          <a:p>
            <a:pPr algn="ctr"/>
            <a:r>
              <a:rPr lang="en-US" sz="1200" dirty="0"/>
              <a:t>Automated Audit IT Ecosystem</a:t>
            </a:r>
          </a:p>
        </p:txBody>
      </p:sp>
    </p:spTree>
    <p:extLst>
      <p:ext uri="{BB962C8B-B14F-4D97-AF65-F5344CB8AC3E}">
        <p14:creationId xmlns:p14="http://schemas.microsoft.com/office/powerpoint/2010/main" val="2065391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56605-6FE3-577D-2721-9220F24998CF}"/>
              </a:ext>
            </a:extLst>
          </p:cNvPr>
          <p:cNvSpPr>
            <a:spLocks noGrp="1"/>
          </p:cNvSpPr>
          <p:nvPr>
            <p:ph type="title"/>
          </p:nvPr>
        </p:nvSpPr>
        <p:spPr/>
        <p:txBody>
          <a:bodyPr/>
          <a:lstStyle/>
          <a:p>
            <a:r>
              <a:rPr lang="en-US" dirty="0"/>
              <a:t>References</a:t>
            </a:r>
          </a:p>
        </p:txBody>
      </p:sp>
      <p:sp>
        <p:nvSpPr>
          <p:cNvPr id="65" name="Footer Placeholder 2">
            <a:extLst>
              <a:ext uri="{FF2B5EF4-FFF2-40B4-BE49-F238E27FC236}">
                <a16:creationId xmlns:a16="http://schemas.microsoft.com/office/drawing/2014/main" id="{D2D18DE0-8815-0921-D18E-5BCFA37DC1D6}"/>
              </a:ext>
            </a:extLst>
          </p:cNvPr>
          <p:cNvSpPr txBox="1">
            <a:spLocks/>
          </p:cNvSpPr>
          <p:nvPr>
            <p:custDataLst>
              <p:tags r:id="rId1"/>
            </p:custDataLst>
          </p:nvPr>
        </p:nvSpPr>
        <p:spPr>
          <a:xfrm>
            <a:off x="1127466" y="6423979"/>
            <a:ext cx="57438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pPr defTabSz="914126">
              <a:spcBef>
                <a:spcPct val="0"/>
              </a:spcBef>
              <a:spcAft>
                <a:spcPct val="0"/>
              </a:spcAft>
              <a:defRPr/>
            </a:pPr>
            <a:r>
              <a:rPr lang="en-US" sz="1000" dirty="0">
                <a:solidFill>
                  <a:srgbClr val="8B8580"/>
                </a:solidFill>
              </a:rPr>
              <a:t>Copyright © 2022, Oracle and/or its affiliates. All rights reserved.</a:t>
            </a:r>
            <a:endParaRPr lang="en-US" sz="800" dirty="0">
              <a:solidFill>
                <a:srgbClr val="8B8580"/>
              </a:solidFill>
              <a:latin typeface="Oracle Sans"/>
              <a:cs typeface="Arial"/>
            </a:endParaRPr>
          </a:p>
        </p:txBody>
      </p:sp>
      <p:sp>
        <p:nvSpPr>
          <p:cNvPr id="66" name="Slide Number Placeholder 3">
            <a:extLst>
              <a:ext uri="{FF2B5EF4-FFF2-40B4-BE49-F238E27FC236}">
                <a16:creationId xmlns:a16="http://schemas.microsoft.com/office/drawing/2014/main" id="{DB57E602-898C-5E6D-FDA7-F8291CFCC8B0}"/>
              </a:ext>
            </a:extLst>
          </p:cNvPr>
          <p:cNvSpPr txBox="1">
            <a:spLocks/>
          </p:cNvSpPr>
          <p:nvPr>
            <p:custDataLst>
              <p:tags r:id="rId2"/>
            </p:custDataLst>
          </p:nvPr>
        </p:nvSpPr>
        <p:spPr>
          <a:xfrm>
            <a:off x="761801" y="6423660"/>
            <a:ext cx="365665"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8B8580"/>
              </a:solidFill>
            </a:endParaRPr>
          </a:p>
          <a:p>
            <a:fld id="{345D60D9-5372-5F40-9443-0F9AE5BDC3C8}" type="slidenum">
              <a:rPr lang="en-US" sz="1000" smtClean="0">
                <a:solidFill>
                  <a:srgbClr val="8B8580"/>
                </a:solidFill>
              </a:rPr>
              <a:pPr/>
              <a:t>7</a:t>
            </a:fld>
            <a:endParaRPr lang="en-US" sz="1000" dirty="0">
              <a:solidFill>
                <a:srgbClr val="8B8580"/>
              </a:solidFill>
            </a:endParaRPr>
          </a:p>
        </p:txBody>
      </p:sp>
      <p:sp>
        <p:nvSpPr>
          <p:cNvPr id="6" name="Rounded Rectangle 5">
            <a:extLst>
              <a:ext uri="{FF2B5EF4-FFF2-40B4-BE49-F238E27FC236}">
                <a16:creationId xmlns:a16="http://schemas.microsoft.com/office/drawing/2014/main" id="{A7FFA4B3-482E-D87F-3D06-141E508DB18C}"/>
              </a:ext>
            </a:extLst>
          </p:cNvPr>
          <p:cNvSpPr/>
          <p:nvPr/>
        </p:nvSpPr>
        <p:spPr>
          <a:xfrm>
            <a:off x="671513" y="1605355"/>
            <a:ext cx="3541250" cy="4608564"/>
          </a:xfrm>
          <a:prstGeom prst="roundRect">
            <a:avLst>
              <a:gd name="adj" fmla="val 1466"/>
            </a:avLst>
          </a:prstGeom>
          <a:noFill/>
          <a:ln w="9525">
            <a:solidFill>
              <a:srgbClr val="C7463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Oracle Sans Tab"/>
              <a:ea typeface="+mn-ea"/>
              <a:cs typeface="+mn-cs"/>
            </a:endParaRPr>
          </a:p>
        </p:txBody>
      </p:sp>
      <p:sp>
        <p:nvSpPr>
          <p:cNvPr id="7" name="Rectangle 6">
            <a:extLst>
              <a:ext uri="{FF2B5EF4-FFF2-40B4-BE49-F238E27FC236}">
                <a16:creationId xmlns:a16="http://schemas.microsoft.com/office/drawing/2014/main" id="{B49162A7-F9C8-D01E-CD62-6B2E86202BCB}"/>
              </a:ext>
            </a:extLst>
          </p:cNvPr>
          <p:cNvSpPr/>
          <p:nvPr/>
        </p:nvSpPr>
        <p:spPr>
          <a:xfrm>
            <a:off x="747470" y="3685246"/>
            <a:ext cx="3401923" cy="2308040"/>
          </a:xfrm>
          <a:prstGeom prst="rect">
            <a:avLst/>
          </a:prstGeom>
        </p:spPr>
        <p:txBody>
          <a:bodyPr wrap="square" lIns="0" tIns="0" rIns="0" bIns="0">
            <a:noAutofit/>
          </a:bodyPr>
          <a:lstStyle/>
          <a:p>
            <a:pPr>
              <a:spcBef>
                <a:spcPts val="900"/>
              </a:spcBef>
              <a:defRPr/>
            </a:pPr>
            <a:r>
              <a:rPr lang="en-US" sz="1100" dirty="0"/>
              <a:t>The UK National Health Service (NHS) covers the publicly-funded healthcare systems of the UK.</a:t>
            </a:r>
            <a:endParaRPr kumimoji="0" lang="en-US" sz="1100" i="0" u="none" strike="noStrike" kern="1200" cap="none" spc="0" normalizeH="0" baseline="0" noProof="0" dirty="0">
              <a:ln>
                <a:noFill/>
              </a:ln>
              <a:effectLst/>
              <a:uLnTx/>
              <a:uFillTx/>
              <a:latin typeface="Oracle Sans" panose="020B0503020204020204" pitchFamily="34" charset="0"/>
              <a:ea typeface="+mn-ea"/>
              <a:cs typeface="Oracle Sans" panose="020B0503020204020204" pitchFamily="34" charset="0"/>
            </a:endParaRP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The NHS transferred more than </a:t>
            </a:r>
            <a:r>
              <a:rPr kumimoji="0" lang="en-US" sz="1100" b="1"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15 billion rows of data </a:t>
            </a: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into Oracle Data Management Platform</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The NHS identified up to </a:t>
            </a:r>
            <a:r>
              <a:rPr kumimoji="0" lang="en-US" sz="1100" b="1"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GBP100 million </a:t>
            </a: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(US$156 million)</a:t>
            </a:r>
            <a:b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b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across the NHS through </a:t>
            </a:r>
            <a:r>
              <a:rPr kumimoji="0" lang="en-US" sz="1100" b="1"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benefit fraud and error reduction</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10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The NHS </a:t>
            </a:r>
            <a:r>
              <a:rPr kumimoji="0" lang="en-US" sz="1100" b="1"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analyzed billions of records </a:t>
            </a: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at one time to measure longer-term patient journeys and to analyze drug prescribing patterns to improve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endParaRPr>
          </a:p>
        </p:txBody>
      </p:sp>
      <p:sp>
        <p:nvSpPr>
          <p:cNvPr id="8" name="Rounded Rectangle 7">
            <a:extLst>
              <a:ext uri="{FF2B5EF4-FFF2-40B4-BE49-F238E27FC236}">
                <a16:creationId xmlns:a16="http://schemas.microsoft.com/office/drawing/2014/main" id="{9C4D0BC3-A44E-0220-5EE0-0568ADDF1420}"/>
              </a:ext>
            </a:extLst>
          </p:cNvPr>
          <p:cNvSpPr/>
          <p:nvPr/>
        </p:nvSpPr>
        <p:spPr>
          <a:xfrm>
            <a:off x="4351416" y="1605355"/>
            <a:ext cx="3541250" cy="4608564"/>
          </a:xfrm>
          <a:prstGeom prst="roundRect">
            <a:avLst>
              <a:gd name="adj" fmla="val 1466"/>
            </a:avLst>
          </a:prstGeom>
          <a:noFill/>
          <a:ln w="9525">
            <a:solidFill>
              <a:srgbClr val="C7463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Oracle Sans Tab"/>
              <a:ea typeface="+mn-ea"/>
              <a:cs typeface="+mn-cs"/>
            </a:endParaRPr>
          </a:p>
        </p:txBody>
      </p:sp>
      <p:sp>
        <p:nvSpPr>
          <p:cNvPr id="9" name="Rectangle 8">
            <a:extLst>
              <a:ext uri="{FF2B5EF4-FFF2-40B4-BE49-F238E27FC236}">
                <a16:creationId xmlns:a16="http://schemas.microsoft.com/office/drawing/2014/main" id="{3F1B6FBC-491D-D9DD-A1BE-44D1CBDD963F}"/>
              </a:ext>
            </a:extLst>
          </p:cNvPr>
          <p:cNvSpPr/>
          <p:nvPr/>
        </p:nvSpPr>
        <p:spPr>
          <a:xfrm>
            <a:off x="4427373" y="3685246"/>
            <a:ext cx="3401923" cy="2506176"/>
          </a:xfrm>
          <a:prstGeom prst="rect">
            <a:avLst/>
          </a:prstGeom>
        </p:spPr>
        <p:txBody>
          <a:bodyPr wrap="square" lIns="0" tIns="0" rIns="0" bIns="0">
            <a:noAutofit/>
          </a:bodyPr>
          <a:lstStyle/>
          <a:p>
            <a:r>
              <a:rPr lang="en-US" sz="1100" dirty="0"/>
              <a:t>Certegy provides a low-risk payment authorization platform for businesses.</a:t>
            </a:r>
          </a:p>
          <a:p>
            <a:endParaRPr lang="en-US" sz="1100" dirty="0"/>
          </a:p>
          <a:p>
            <a:r>
              <a:rPr lang="en-US" sz="1100" b="0" dirty="0"/>
              <a:t>Certegy helps over </a:t>
            </a:r>
            <a:r>
              <a:rPr lang="en-US" sz="1100" b="1" dirty="0"/>
              <a:t>4,000 customers </a:t>
            </a:r>
            <a:r>
              <a:rPr lang="en-US" sz="1100" b="0" dirty="0"/>
              <a:t>in industries including retail, auto, and home improvement to manage risk, prevent fraud and recover losses.</a:t>
            </a:r>
          </a:p>
          <a:p>
            <a:endParaRPr lang="en-US" sz="1100" b="0" dirty="0"/>
          </a:p>
          <a:p>
            <a:r>
              <a:rPr lang="en-US" sz="1100" b="0" dirty="0"/>
              <a:t>Certegy ingests data to ADW from more than </a:t>
            </a:r>
            <a:r>
              <a:rPr lang="en-US" sz="1100" b="1" dirty="0"/>
              <a:t>15 different sources</a:t>
            </a:r>
            <a:r>
              <a:rPr lang="en-US" sz="1100" b="0" dirty="0"/>
              <a:t>, both in the cloud and on-prem. The company uses </a:t>
            </a:r>
            <a:r>
              <a:rPr lang="en-US" sz="1100" b="1" dirty="0"/>
              <a:t>Oracle In-Database Machine Learning</a:t>
            </a:r>
            <a:r>
              <a:rPr lang="en-US" sz="1100" b="0" dirty="0"/>
              <a:t> in ADW to </a:t>
            </a:r>
            <a:r>
              <a:rPr lang="en-US" sz="1100" b="1" dirty="0"/>
              <a:t>calculate risk scores</a:t>
            </a:r>
            <a:r>
              <a:rPr lang="en-US" sz="1100" b="0" dirty="0"/>
              <a:t>, enabling retailers to decide whether to accept or deny a check. Spatial analytics enables the company to track behavior patterns by location.</a:t>
            </a:r>
          </a:p>
        </p:txBody>
      </p:sp>
      <p:sp>
        <p:nvSpPr>
          <p:cNvPr id="10" name="Rounded Rectangle 9">
            <a:extLst>
              <a:ext uri="{FF2B5EF4-FFF2-40B4-BE49-F238E27FC236}">
                <a16:creationId xmlns:a16="http://schemas.microsoft.com/office/drawing/2014/main" id="{C297EDDF-B3AE-2154-5855-97D8452071E0}"/>
              </a:ext>
            </a:extLst>
          </p:cNvPr>
          <p:cNvSpPr/>
          <p:nvPr/>
        </p:nvSpPr>
        <p:spPr>
          <a:xfrm>
            <a:off x="8042470" y="1605355"/>
            <a:ext cx="3541250" cy="4608564"/>
          </a:xfrm>
          <a:prstGeom prst="roundRect">
            <a:avLst>
              <a:gd name="adj" fmla="val 1466"/>
            </a:avLst>
          </a:prstGeom>
          <a:noFill/>
          <a:ln w="9525">
            <a:solidFill>
              <a:srgbClr val="C7463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BFA"/>
              </a:solidFill>
              <a:effectLst/>
              <a:uLnTx/>
              <a:uFillTx/>
              <a:latin typeface="Oracle Sans Tab"/>
              <a:ea typeface="+mn-ea"/>
              <a:cs typeface="+mn-cs"/>
            </a:endParaRPr>
          </a:p>
        </p:txBody>
      </p:sp>
      <p:sp>
        <p:nvSpPr>
          <p:cNvPr id="11" name="Rectangle 10">
            <a:extLst>
              <a:ext uri="{FF2B5EF4-FFF2-40B4-BE49-F238E27FC236}">
                <a16:creationId xmlns:a16="http://schemas.microsoft.com/office/drawing/2014/main" id="{8E8EDD14-E3CB-558C-4A62-B89BBE480F93}"/>
              </a:ext>
            </a:extLst>
          </p:cNvPr>
          <p:cNvSpPr/>
          <p:nvPr/>
        </p:nvSpPr>
        <p:spPr>
          <a:xfrm>
            <a:off x="8123493" y="3678966"/>
            <a:ext cx="3401923" cy="2512456"/>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AE"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Social Insurance Agency, </a:t>
            </a: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operates and sponsor many types of social insurances such as National Pension Insurance, Labor Pension Insurance, etc. in response of Country population ageing, social insurances is going to encounter a crisis of pension bankruptcy.</a:t>
            </a:r>
          </a:p>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Consequently, the Agency Developed Deep-Learning framework on Oracle ADW Cloud Service and Connected it to different data sources; to build a prediction model to predict:</a:t>
            </a:r>
          </a:p>
          <a:p>
            <a:pPr marL="171450" marR="0" lvl="0" indent="-1714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Predict future payment behavior </a:t>
            </a: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with a long-term period.</a:t>
            </a:r>
          </a:p>
          <a:p>
            <a:pPr marL="171450" marR="0" lvl="0" indent="-1714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rPr>
              <a:t> Long term cashflow calculation</a:t>
            </a:r>
          </a:p>
          <a:p>
            <a:pPr marL="171450" marR="0" lvl="0" indent="-1714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312D2A"/>
              </a:solidFill>
              <a:effectLst/>
              <a:uLnTx/>
              <a:uFillTx/>
              <a:latin typeface="Oracle Sans" panose="020B0503020204020204" pitchFamily="34" charset="0"/>
              <a:ea typeface="+mn-ea"/>
              <a:cs typeface="Oracle Sans" panose="020B0503020204020204" pitchFamily="34" charset="0"/>
            </a:endParaRPr>
          </a:p>
        </p:txBody>
      </p:sp>
      <p:pic>
        <p:nvPicPr>
          <p:cNvPr id="12" name="object 9">
            <a:extLst>
              <a:ext uri="{FF2B5EF4-FFF2-40B4-BE49-F238E27FC236}">
                <a16:creationId xmlns:a16="http://schemas.microsoft.com/office/drawing/2014/main" id="{7FE161C0-31A7-8529-64CB-996B1D99719C}"/>
              </a:ext>
            </a:extLst>
          </p:cNvPr>
          <p:cNvPicPr/>
          <p:nvPr/>
        </p:nvPicPr>
        <p:blipFill>
          <a:blip r:embed="rId12" cstate="screen">
            <a:extLst>
              <a:ext uri="{28A0092B-C50C-407E-A947-70E740481C1C}">
                <a14:useLocalDpi xmlns:a14="http://schemas.microsoft.com/office/drawing/2010/main"/>
              </a:ext>
            </a:extLst>
          </a:blip>
          <a:stretch>
            <a:fillRect/>
          </a:stretch>
        </p:blipFill>
        <p:spPr>
          <a:xfrm>
            <a:off x="7820363" y="2375359"/>
            <a:ext cx="19811" cy="13715"/>
          </a:xfrm>
          <a:prstGeom prst="rect">
            <a:avLst/>
          </a:prstGeom>
        </p:spPr>
      </p:pic>
      <p:sp>
        <p:nvSpPr>
          <p:cNvPr id="13" name="Rectangle 12">
            <a:extLst>
              <a:ext uri="{FF2B5EF4-FFF2-40B4-BE49-F238E27FC236}">
                <a16:creationId xmlns:a16="http://schemas.microsoft.com/office/drawing/2014/main" id="{4D6C740B-B6C7-6E35-7B4B-8C57E5E0D3E6}"/>
              </a:ext>
            </a:extLst>
          </p:cNvPr>
          <p:cNvSpPr/>
          <p:nvPr>
            <p:custDataLst>
              <p:tags r:id="rId3"/>
            </p:custDataLst>
          </p:nvPr>
        </p:nvSpPr>
        <p:spPr>
          <a:xfrm>
            <a:off x="662458" y="3052232"/>
            <a:ext cx="3559759" cy="540000"/>
          </a:xfrm>
          <a:prstGeom prst="rect">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CFBFA"/>
                </a:solidFill>
                <a:effectLst/>
                <a:uLnTx/>
                <a:uFillTx/>
                <a:latin typeface="Oracle Sans" panose="020B0503020204020204" pitchFamily="34" charset="0"/>
                <a:ea typeface="+mn-ea"/>
                <a:cs typeface="Oracle Sans" panose="020B0503020204020204" pitchFamily="34" charset="0"/>
              </a:rPr>
              <a:t>Social Insurance Analytics</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0CC71"/>
                </a:solidFill>
                <a:effectLst/>
                <a:uLnTx/>
                <a:uFillTx/>
                <a:latin typeface="Oracle Sans" panose="020B0503020204020204" pitchFamily="34" charset="0"/>
                <a:ea typeface="+mn-ea"/>
                <a:cs typeface="Oracle Sans" panose="020B0503020204020204" pitchFamily="34" charset="0"/>
              </a:rPr>
              <a:t>Fraud Detection </a:t>
            </a:r>
          </a:p>
        </p:txBody>
      </p:sp>
      <p:sp>
        <p:nvSpPr>
          <p:cNvPr id="14" name="Rectangle 13">
            <a:extLst>
              <a:ext uri="{FF2B5EF4-FFF2-40B4-BE49-F238E27FC236}">
                <a16:creationId xmlns:a16="http://schemas.microsoft.com/office/drawing/2014/main" id="{02DF3396-4902-75FB-C533-30A7AD6A3D91}"/>
              </a:ext>
            </a:extLst>
          </p:cNvPr>
          <p:cNvSpPr/>
          <p:nvPr>
            <p:custDataLst>
              <p:tags r:id="rId4"/>
            </p:custDataLst>
          </p:nvPr>
        </p:nvSpPr>
        <p:spPr>
          <a:xfrm>
            <a:off x="4342361" y="3052232"/>
            <a:ext cx="3559759" cy="540000"/>
          </a:xfrm>
          <a:prstGeom prst="rect">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CFBFA"/>
                </a:solidFill>
                <a:effectLst/>
                <a:uLnTx/>
                <a:uFillTx/>
                <a:latin typeface="Oracle Sans" panose="020B0503020204020204" pitchFamily="34" charset="0"/>
                <a:ea typeface="+mn-ea"/>
                <a:cs typeface="Oracle Sans" panose="020B0503020204020204" pitchFamily="34" charset="0"/>
              </a:rPr>
              <a:t>Client Risk </a:t>
            </a:r>
            <a:r>
              <a:rPr kumimoji="0" lang="en-US" sz="1300" b="1" i="0" u="none" strike="noStrike" kern="1200" cap="none" spc="0" normalizeH="0" baseline="0" noProof="0" dirty="0" err="1">
                <a:ln>
                  <a:noFill/>
                </a:ln>
                <a:solidFill>
                  <a:srgbClr val="FCFBFA"/>
                </a:solidFill>
                <a:effectLst/>
                <a:uLnTx/>
                <a:uFillTx/>
                <a:latin typeface="Oracle Sans" panose="020B0503020204020204" pitchFamily="34" charset="0"/>
                <a:ea typeface="+mn-ea"/>
                <a:cs typeface="Oracle Sans" panose="020B0503020204020204" pitchFamily="34" charset="0"/>
              </a:rPr>
              <a:t>Mgmt</a:t>
            </a:r>
            <a:r>
              <a:rPr kumimoji="0" lang="en-US" sz="1300" b="1" i="0" u="none" strike="noStrike" kern="1200" cap="none" spc="0" normalizeH="0" baseline="0" noProof="0" dirty="0">
                <a:ln>
                  <a:noFill/>
                </a:ln>
                <a:solidFill>
                  <a:srgbClr val="FCFBFA"/>
                </a:solidFill>
                <a:effectLst/>
                <a:uLnTx/>
                <a:uFillTx/>
                <a:latin typeface="Oracle Sans" panose="020B0503020204020204" pitchFamily="34" charset="0"/>
                <a:ea typeface="+mn-ea"/>
                <a:cs typeface="Oracle Sans" panose="020B0503020204020204" pitchFamily="34" charset="0"/>
              </a:rPr>
              <a:t> and Fraud Prevention: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0CC71"/>
                </a:solidFill>
                <a:effectLst/>
                <a:uLnTx/>
                <a:uFillTx/>
                <a:latin typeface="Oracle Sans" panose="020B0503020204020204" pitchFamily="34" charset="0"/>
                <a:ea typeface="+mn-ea"/>
                <a:cs typeface="Oracle Sans" panose="020B0503020204020204" pitchFamily="34" charset="0"/>
              </a:rPr>
              <a:t>Machine Learning Applied to Data</a:t>
            </a:r>
          </a:p>
        </p:txBody>
      </p:sp>
      <p:sp>
        <p:nvSpPr>
          <p:cNvPr id="15" name="Rectangle 14">
            <a:extLst>
              <a:ext uri="{FF2B5EF4-FFF2-40B4-BE49-F238E27FC236}">
                <a16:creationId xmlns:a16="http://schemas.microsoft.com/office/drawing/2014/main" id="{A017C66F-D5CE-C32F-3A13-317D2044836F}"/>
              </a:ext>
            </a:extLst>
          </p:cNvPr>
          <p:cNvSpPr/>
          <p:nvPr>
            <p:custDataLst>
              <p:tags r:id="rId5"/>
            </p:custDataLst>
          </p:nvPr>
        </p:nvSpPr>
        <p:spPr>
          <a:xfrm>
            <a:off x="8033415" y="3052232"/>
            <a:ext cx="3559759" cy="540000"/>
          </a:xfrm>
          <a:prstGeom prst="rect">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CFBFA"/>
                </a:solidFill>
                <a:effectLst/>
                <a:uLnTx/>
                <a:uFillTx/>
                <a:latin typeface="Oracle Sans" panose="020B0503020204020204" pitchFamily="34" charset="0"/>
                <a:ea typeface="+mn-ea"/>
                <a:cs typeface="Oracle Sans" panose="020B0503020204020204" pitchFamily="34" charset="0"/>
              </a:rPr>
              <a:t>Predicting payment behavior:</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0CC71"/>
                </a:solidFill>
                <a:effectLst/>
                <a:uLnTx/>
                <a:uFillTx/>
                <a:latin typeface="Oracle Sans" panose="020B0503020204020204" pitchFamily="34" charset="0"/>
                <a:ea typeface="+mn-ea"/>
                <a:cs typeface="Oracle Sans" panose="020B0503020204020204" pitchFamily="34" charset="0"/>
              </a:rPr>
              <a:t>individuals’ Personal Payment Behavior</a:t>
            </a:r>
          </a:p>
        </p:txBody>
      </p:sp>
      <p:pic>
        <p:nvPicPr>
          <p:cNvPr id="16" name="Picture 15">
            <a:extLst>
              <a:ext uri="{FF2B5EF4-FFF2-40B4-BE49-F238E27FC236}">
                <a16:creationId xmlns:a16="http://schemas.microsoft.com/office/drawing/2014/main" id="{4CD3D2A4-419B-4AC4-B13C-48FDE371089C}"/>
              </a:ext>
            </a:extLst>
          </p:cNvPr>
          <p:cNvPicPr>
            <a:picLocks noChangeAspect="1"/>
          </p:cNvPicPr>
          <p:nvPr>
            <p:custDataLst>
              <p:tags r:id="rId6"/>
            </p:custDataLst>
          </p:nvPr>
        </p:nvPicPr>
        <p:blipFill>
          <a:blip r:embed="rId13" cstate="email">
            <a:extLst>
              <a:ext uri="{28A0092B-C50C-407E-A947-70E740481C1C}">
                <a14:useLocalDpi xmlns:a14="http://schemas.microsoft.com/office/drawing/2010/main"/>
              </a:ext>
            </a:extLst>
          </a:blip>
          <a:srcRect/>
          <a:stretch>
            <a:fillRect/>
          </a:stretch>
        </p:blipFill>
        <p:spPr>
          <a:xfrm>
            <a:off x="936464" y="1806244"/>
            <a:ext cx="1186423" cy="1019925"/>
          </a:xfrm>
          <a:prstGeom prst="rect">
            <a:avLst/>
          </a:prstGeom>
        </p:spPr>
      </p:pic>
      <p:pic>
        <p:nvPicPr>
          <p:cNvPr id="17" name="Graphic 16">
            <a:extLst>
              <a:ext uri="{FF2B5EF4-FFF2-40B4-BE49-F238E27FC236}">
                <a16:creationId xmlns:a16="http://schemas.microsoft.com/office/drawing/2014/main" id="{EC7928E7-081D-BF8F-8896-399CE07DF522}"/>
              </a:ext>
            </a:extLst>
          </p:cNvPr>
          <p:cNvPicPr>
            <a:picLocks noChangeAspect="1"/>
          </p:cNvPicPr>
          <p:nvPr>
            <p:custDataLst>
              <p:tags r:id="rId7"/>
            </p:custDataLst>
          </p:nvPr>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l="70850" t="17065" b="47408"/>
          <a:stretch/>
        </p:blipFill>
        <p:spPr>
          <a:xfrm>
            <a:off x="2355754" y="2026861"/>
            <a:ext cx="1605422" cy="696996"/>
          </a:xfrm>
          <a:prstGeom prst="rect">
            <a:avLst/>
          </a:prstGeom>
        </p:spPr>
      </p:pic>
      <p:pic>
        <p:nvPicPr>
          <p:cNvPr id="20" name="Picture 7" descr="167,976 Confidential Images, Stock Photos &amp; Vectors ...">
            <a:extLst>
              <a:ext uri="{FF2B5EF4-FFF2-40B4-BE49-F238E27FC236}">
                <a16:creationId xmlns:a16="http://schemas.microsoft.com/office/drawing/2014/main" id="{82870436-3A6F-70AB-AEB0-B268E45125A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6961"/>
          <a:stretch/>
        </p:blipFill>
        <p:spPr bwMode="auto">
          <a:xfrm>
            <a:off x="8678533" y="1952985"/>
            <a:ext cx="2191987" cy="777976"/>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extLst>
              <a:ext uri="{FF2B5EF4-FFF2-40B4-BE49-F238E27FC236}">
                <a16:creationId xmlns:a16="http://schemas.microsoft.com/office/drawing/2014/main" id="{657DD17E-BA5C-F612-A8A0-852295744E37}"/>
              </a:ext>
            </a:extLst>
          </p:cNvPr>
          <p:cNvSpPr/>
          <p:nvPr>
            <p:custDataLst>
              <p:tags r:id="rId8"/>
            </p:custDataLst>
          </p:nvPr>
        </p:nvSpPr>
        <p:spPr>
          <a:xfrm>
            <a:off x="4424083" y="1710614"/>
            <a:ext cx="1514897" cy="1248604"/>
          </a:xfrm>
          <a:prstGeom prst="roundRect">
            <a:avLst>
              <a:gd name="adj" fmla="val 7794"/>
            </a:avLst>
          </a:prstGeom>
          <a:solidFill>
            <a:schemeClr val="bg1"/>
          </a:solidFill>
          <a:ln w="12700">
            <a:solidFill>
              <a:srgbClr val="CBC5B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spcBef>
                <a:spcPct val="0"/>
              </a:spcBef>
              <a:spcAft>
                <a:spcPct val="0"/>
              </a:spcAft>
              <a:defRPr/>
            </a:pPr>
            <a:endParaRPr lang="en-US" sz="900" b="1">
              <a:solidFill>
                <a:srgbClr val="312D2A">
                  <a:lumMod val="50000"/>
                </a:srgbClr>
              </a:solidFill>
              <a:latin typeface="Oracle Sans" panose="020B0503020204020204" pitchFamily="34" charset="0"/>
              <a:cs typeface="Oracle Sans" panose="020B0503020204020204" pitchFamily="34" charset="0"/>
            </a:endParaRPr>
          </a:p>
        </p:txBody>
      </p:sp>
      <p:pic>
        <p:nvPicPr>
          <p:cNvPr id="22" name="Picture 4">
            <a:extLst>
              <a:ext uri="{FF2B5EF4-FFF2-40B4-BE49-F238E27FC236}">
                <a16:creationId xmlns:a16="http://schemas.microsoft.com/office/drawing/2014/main" id="{3A93719F-F5B6-7547-B27F-5EA0440E6E28}"/>
              </a:ext>
            </a:extLst>
          </p:cNvPr>
          <p:cNvPicPr>
            <a:picLocks noChangeAspect="1" noChangeArrowheads="1"/>
          </p:cNvPicPr>
          <p:nvPr>
            <p:custDataLst>
              <p:tags r:id="rId9"/>
            </p:custDataLst>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2123" r="-3179"/>
          <a:stretch>
            <a:fillRect/>
          </a:stretch>
        </p:blipFill>
        <p:spPr bwMode="auto">
          <a:xfrm>
            <a:off x="6341973" y="2117955"/>
            <a:ext cx="1425898" cy="4654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Placeholder 102">
            <a:extLst>
              <a:ext uri="{FF2B5EF4-FFF2-40B4-BE49-F238E27FC236}">
                <a16:creationId xmlns:a16="http://schemas.microsoft.com/office/drawing/2014/main" id="{45E0DF82-53B5-88A5-2F91-865905EAB82F}"/>
              </a:ext>
            </a:extLst>
          </p:cNvPr>
          <p:cNvPicPr>
            <a:picLocks noChangeAspect="1"/>
          </p:cNvPicPr>
          <p:nvPr/>
        </p:nvPicPr>
        <p:blipFill rotWithShape="1">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t="85" b="85"/>
          <a:stretch/>
        </p:blipFill>
        <p:spPr>
          <a:xfrm>
            <a:off x="4351416" y="2163736"/>
            <a:ext cx="929788" cy="929788"/>
          </a:xfrm>
          <a:prstGeom prst="rect">
            <a:avLst/>
          </a:prstGeom>
        </p:spPr>
      </p:pic>
      <p:pic>
        <p:nvPicPr>
          <p:cNvPr id="24" name="Picture Placeholder 54">
            <a:extLst>
              <a:ext uri="{FF2B5EF4-FFF2-40B4-BE49-F238E27FC236}">
                <a16:creationId xmlns:a16="http://schemas.microsoft.com/office/drawing/2014/main" id="{8DF252AF-15F8-41B1-802F-54E11827BA10}"/>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85" r="85"/>
          <a:stretch/>
        </p:blipFill>
        <p:spPr>
          <a:xfrm>
            <a:off x="4296446" y="1531246"/>
            <a:ext cx="929788" cy="929788"/>
          </a:xfrm>
          <a:prstGeom prst="rect">
            <a:avLst/>
          </a:prstGeom>
        </p:spPr>
      </p:pic>
      <p:pic>
        <p:nvPicPr>
          <p:cNvPr id="25" name="Picture Placeholder 94">
            <a:extLst>
              <a:ext uri="{FF2B5EF4-FFF2-40B4-BE49-F238E27FC236}">
                <a16:creationId xmlns:a16="http://schemas.microsoft.com/office/drawing/2014/main" id="{0ECE86B2-11BB-A9AF-7B07-F653E59F380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85" r="85"/>
          <a:stretch/>
        </p:blipFill>
        <p:spPr>
          <a:xfrm>
            <a:off x="5137283" y="1910465"/>
            <a:ext cx="929788" cy="929788"/>
          </a:xfrm>
          <a:prstGeom prst="rect">
            <a:avLst/>
          </a:prstGeom>
        </p:spPr>
      </p:pic>
    </p:spTree>
    <p:extLst>
      <p:ext uri="{BB962C8B-B14F-4D97-AF65-F5344CB8AC3E}">
        <p14:creationId xmlns:p14="http://schemas.microsoft.com/office/powerpoint/2010/main" val="4066460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81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OS" val="Unix 4.14 unknown"/>
  <p:tag name="AS_RELEASE_DATE" val="2018.12.31"/>
  <p:tag name="AS_TITLE" val="Aspose.Slides for Java"/>
  <p:tag name="AS_VERSION" val="18.12"/>
</p:tagLst>
</file>

<file path=ppt/tags/tag10.xml><?xml version="1.0" encoding="utf-8"?>
<p:tagLst xmlns:a="http://schemas.openxmlformats.org/drawingml/2006/main" xmlns:r="http://schemas.openxmlformats.org/officeDocument/2006/relationships" xmlns:p="http://schemas.openxmlformats.org/presentationml/2006/main">
  <p:tag name="AS_UNIQUEID" val="17866"/>
</p:tagLst>
</file>

<file path=ppt/tags/tag100.xml><?xml version="1.0" encoding="utf-8"?>
<p:tagLst xmlns:a="http://schemas.openxmlformats.org/drawingml/2006/main" xmlns:r="http://schemas.openxmlformats.org/officeDocument/2006/relationships" xmlns:p="http://schemas.openxmlformats.org/presentationml/2006/main">
  <p:tag name="AS_UNIQUEID" val="4295"/>
</p:tagLst>
</file>

<file path=ppt/tags/tag101.xml><?xml version="1.0" encoding="utf-8"?>
<p:tagLst xmlns:a="http://schemas.openxmlformats.org/drawingml/2006/main" xmlns:r="http://schemas.openxmlformats.org/officeDocument/2006/relationships" xmlns:p="http://schemas.openxmlformats.org/presentationml/2006/main">
  <p:tag name="AS_UNIQUEID" val="4310"/>
</p:tagLst>
</file>

<file path=ppt/tags/tag102.xml><?xml version="1.0" encoding="utf-8"?>
<p:tagLst xmlns:a="http://schemas.openxmlformats.org/drawingml/2006/main" xmlns:r="http://schemas.openxmlformats.org/officeDocument/2006/relationships" xmlns:p="http://schemas.openxmlformats.org/presentationml/2006/main">
  <p:tag name="AS_UNIQUEID" val="4312"/>
</p:tagLst>
</file>

<file path=ppt/tags/tag103.xml><?xml version="1.0" encoding="utf-8"?>
<p:tagLst xmlns:a="http://schemas.openxmlformats.org/drawingml/2006/main" xmlns:r="http://schemas.openxmlformats.org/officeDocument/2006/relationships" xmlns:p="http://schemas.openxmlformats.org/presentationml/2006/main">
  <p:tag name="AS_UNIQUEID" val="4319"/>
</p:tagLst>
</file>

<file path=ppt/tags/tag104.xml><?xml version="1.0" encoding="utf-8"?>
<p:tagLst xmlns:a="http://schemas.openxmlformats.org/drawingml/2006/main" xmlns:r="http://schemas.openxmlformats.org/officeDocument/2006/relationships" xmlns:p="http://schemas.openxmlformats.org/presentationml/2006/main">
  <p:tag name="AS_UNIQUEID" val="4310"/>
</p:tagLst>
</file>

<file path=ppt/tags/tag105.xml><?xml version="1.0" encoding="utf-8"?>
<p:tagLst xmlns:a="http://schemas.openxmlformats.org/drawingml/2006/main" xmlns:r="http://schemas.openxmlformats.org/officeDocument/2006/relationships" xmlns:p="http://schemas.openxmlformats.org/presentationml/2006/main">
  <p:tag name="AS_UNIQUEID" val="4320"/>
</p:tagLst>
</file>

<file path=ppt/tags/tag106.xml><?xml version="1.0" encoding="utf-8"?>
<p:tagLst xmlns:a="http://schemas.openxmlformats.org/drawingml/2006/main" xmlns:r="http://schemas.openxmlformats.org/officeDocument/2006/relationships" xmlns:p="http://schemas.openxmlformats.org/presentationml/2006/main">
  <p:tag name="AS_UNIQUEID" val="4321"/>
</p:tagLst>
</file>

<file path=ppt/tags/tag107.xml><?xml version="1.0" encoding="utf-8"?>
<p:tagLst xmlns:a="http://schemas.openxmlformats.org/drawingml/2006/main" xmlns:r="http://schemas.openxmlformats.org/officeDocument/2006/relationships" xmlns:p="http://schemas.openxmlformats.org/presentationml/2006/main">
  <p:tag name="AS_UNIQUEID" val="4322"/>
</p:tagLst>
</file>

<file path=ppt/tags/tag108.xml><?xml version="1.0" encoding="utf-8"?>
<p:tagLst xmlns:a="http://schemas.openxmlformats.org/drawingml/2006/main" xmlns:r="http://schemas.openxmlformats.org/officeDocument/2006/relationships" xmlns:p="http://schemas.openxmlformats.org/presentationml/2006/main">
  <p:tag name="AS_UNIQUEID" val="4323"/>
</p:tagLst>
</file>

<file path=ppt/tags/tag109.xml><?xml version="1.0" encoding="utf-8"?>
<p:tagLst xmlns:a="http://schemas.openxmlformats.org/drawingml/2006/main" xmlns:r="http://schemas.openxmlformats.org/officeDocument/2006/relationships" xmlns:p="http://schemas.openxmlformats.org/presentationml/2006/main">
  <p:tag name="AS_UNIQUEID" val="4324"/>
</p:tagLst>
</file>

<file path=ppt/tags/tag11.xml><?xml version="1.0" encoding="utf-8"?>
<p:tagLst xmlns:a="http://schemas.openxmlformats.org/drawingml/2006/main" xmlns:r="http://schemas.openxmlformats.org/officeDocument/2006/relationships" xmlns:p="http://schemas.openxmlformats.org/presentationml/2006/main">
  <p:tag name="AS_UNIQUEID" val="17867"/>
</p:tagLst>
</file>

<file path=ppt/tags/tag110.xml><?xml version="1.0" encoding="utf-8"?>
<p:tagLst xmlns:a="http://schemas.openxmlformats.org/drawingml/2006/main" xmlns:r="http://schemas.openxmlformats.org/officeDocument/2006/relationships" xmlns:p="http://schemas.openxmlformats.org/presentationml/2006/main">
  <p:tag name="AS_UNIQUEID" val="4313"/>
</p:tagLst>
</file>

<file path=ppt/tags/tag111.xml><?xml version="1.0" encoding="utf-8"?>
<p:tagLst xmlns:a="http://schemas.openxmlformats.org/drawingml/2006/main" xmlns:r="http://schemas.openxmlformats.org/officeDocument/2006/relationships" xmlns:p="http://schemas.openxmlformats.org/presentationml/2006/main">
  <p:tag name="AS_UNIQUEID" val="4196"/>
</p:tagLst>
</file>

<file path=ppt/tags/tag112.xml><?xml version="1.0" encoding="utf-8"?>
<p:tagLst xmlns:a="http://schemas.openxmlformats.org/drawingml/2006/main" xmlns:r="http://schemas.openxmlformats.org/officeDocument/2006/relationships" xmlns:p="http://schemas.openxmlformats.org/presentationml/2006/main">
  <p:tag name="AS_UNIQUEID" val="4314"/>
</p:tagLst>
</file>

<file path=ppt/tags/tag113.xml><?xml version="1.0" encoding="utf-8"?>
<p:tagLst xmlns:a="http://schemas.openxmlformats.org/drawingml/2006/main" xmlns:r="http://schemas.openxmlformats.org/officeDocument/2006/relationships" xmlns:p="http://schemas.openxmlformats.org/presentationml/2006/main">
  <p:tag name="AS_UNIQUEID" val="4315"/>
</p:tagLst>
</file>

<file path=ppt/tags/tag114.xml><?xml version="1.0" encoding="utf-8"?>
<p:tagLst xmlns:a="http://schemas.openxmlformats.org/drawingml/2006/main" xmlns:r="http://schemas.openxmlformats.org/officeDocument/2006/relationships" xmlns:p="http://schemas.openxmlformats.org/presentationml/2006/main">
  <p:tag name="AS_UNIQUEID" val="4296"/>
</p:tagLst>
</file>

<file path=ppt/tags/tag115.xml><?xml version="1.0" encoding="utf-8"?>
<p:tagLst xmlns:a="http://schemas.openxmlformats.org/drawingml/2006/main" xmlns:r="http://schemas.openxmlformats.org/officeDocument/2006/relationships" xmlns:p="http://schemas.openxmlformats.org/presentationml/2006/main">
  <p:tag name="AS_UNIQUEID" val="4297"/>
</p:tagLst>
</file>

<file path=ppt/tags/tag116.xml><?xml version="1.0" encoding="utf-8"?>
<p:tagLst xmlns:a="http://schemas.openxmlformats.org/drawingml/2006/main" xmlns:r="http://schemas.openxmlformats.org/officeDocument/2006/relationships" xmlns:p="http://schemas.openxmlformats.org/presentationml/2006/main">
  <p:tag name="AS_UNIQUEID" val="4298"/>
</p:tagLst>
</file>

<file path=ppt/tags/tag117.xml><?xml version="1.0" encoding="utf-8"?>
<p:tagLst xmlns:a="http://schemas.openxmlformats.org/drawingml/2006/main" xmlns:r="http://schemas.openxmlformats.org/officeDocument/2006/relationships" xmlns:p="http://schemas.openxmlformats.org/presentationml/2006/main">
  <p:tag name="AS_UNIQUEID" val="4299"/>
</p:tagLst>
</file>

<file path=ppt/tags/tag118.xml><?xml version="1.0" encoding="utf-8"?>
<p:tagLst xmlns:a="http://schemas.openxmlformats.org/drawingml/2006/main" xmlns:r="http://schemas.openxmlformats.org/officeDocument/2006/relationships" xmlns:p="http://schemas.openxmlformats.org/presentationml/2006/main">
  <p:tag name="AS_UNIQUEID" val="4300"/>
</p:tagLst>
</file>

<file path=ppt/tags/tag119.xml><?xml version="1.0" encoding="utf-8"?>
<p:tagLst xmlns:a="http://schemas.openxmlformats.org/drawingml/2006/main" xmlns:r="http://schemas.openxmlformats.org/officeDocument/2006/relationships" xmlns:p="http://schemas.openxmlformats.org/presentationml/2006/main">
  <p:tag name="AS_UNIQUEID" val="4301"/>
</p:tagLst>
</file>

<file path=ppt/tags/tag12.xml><?xml version="1.0" encoding="utf-8"?>
<p:tagLst xmlns:a="http://schemas.openxmlformats.org/drawingml/2006/main" xmlns:r="http://schemas.openxmlformats.org/officeDocument/2006/relationships" xmlns:p="http://schemas.openxmlformats.org/presentationml/2006/main">
  <p:tag name="AS_UNIQUEID" val="17868"/>
</p:tagLst>
</file>

<file path=ppt/tags/tag120.xml><?xml version="1.0" encoding="utf-8"?>
<p:tagLst xmlns:a="http://schemas.openxmlformats.org/drawingml/2006/main" xmlns:r="http://schemas.openxmlformats.org/officeDocument/2006/relationships" xmlns:p="http://schemas.openxmlformats.org/presentationml/2006/main">
  <p:tag name="AS_UNIQUEID" val="4302"/>
</p:tagLst>
</file>

<file path=ppt/tags/tag121.xml><?xml version="1.0" encoding="utf-8"?>
<p:tagLst xmlns:a="http://schemas.openxmlformats.org/drawingml/2006/main" xmlns:r="http://schemas.openxmlformats.org/officeDocument/2006/relationships" xmlns:p="http://schemas.openxmlformats.org/presentationml/2006/main">
  <p:tag name="AS_UNIQUEID" val="4303"/>
</p:tagLst>
</file>

<file path=ppt/tags/tag122.xml><?xml version="1.0" encoding="utf-8"?>
<p:tagLst xmlns:a="http://schemas.openxmlformats.org/drawingml/2006/main" xmlns:r="http://schemas.openxmlformats.org/officeDocument/2006/relationships" xmlns:p="http://schemas.openxmlformats.org/presentationml/2006/main">
  <p:tag name="AS_UNIQUEID" val="4304"/>
</p:tagLst>
</file>

<file path=ppt/tags/tag123.xml><?xml version="1.0" encoding="utf-8"?>
<p:tagLst xmlns:a="http://schemas.openxmlformats.org/drawingml/2006/main" xmlns:r="http://schemas.openxmlformats.org/officeDocument/2006/relationships" xmlns:p="http://schemas.openxmlformats.org/presentationml/2006/main">
  <p:tag name="AS_UNIQUEID" val="4305"/>
</p:tagLst>
</file>

<file path=ppt/tags/tag124.xml><?xml version="1.0" encoding="utf-8"?>
<p:tagLst xmlns:a="http://schemas.openxmlformats.org/drawingml/2006/main" xmlns:r="http://schemas.openxmlformats.org/officeDocument/2006/relationships" xmlns:p="http://schemas.openxmlformats.org/presentationml/2006/main">
  <p:tag name="AS_UNIQUEID" val="17869"/>
</p:tagLst>
</file>

<file path=ppt/tags/tag125.xml><?xml version="1.0" encoding="utf-8"?>
<p:tagLst xmlns:a="http://schemas.openxmlformats.org/drawingml/2006/main" xmlns:r="http://schemas.openxmlformats.org/officeDocument/2006/relationships" xmlns:p="http://schemas.openxmlformats.org/presentationml/2006/main">
  <p:tag name="AS_UNIQUEID" val="17870"/>
</p:tagLst>
</file>

<file path=ppt/tags/tag126.xml><?xml version="1.0" encoding="utf-8"?>
<p:tagLst xmlns:a="http://schemas.openxmlformats.org/drawingml/2006/main" xmlns:r="http://schemas.openxmlformats.org/officeDocument/2006/relationships" xmlns:p="http://schemas.openxmlformats.org/presentationml/2006/main">
  <p:tag name="AS_UNIQUEID" val="17869"/>
</p:tagLst>
</file>

<file path=ppt/tags/tag127.xml><?xml version="1.0" encoding="utf-8"?>
<p:tagLst xmlns:a="http://schemas.openxmlformats.org/drawingml/2006/main" xmlns:r="http://schemas.openxmlformats.org/officeDocument/2006/relationships" xmlns:p="http://schemas.openxmlformats.org/presentationml/2006/main">
  <p:tag name="AS_UNIQUEID" val="4445"/>
</p:tagLst>
</file>

<file path=ppt/tags/tag128.xml><?xml version="1.0" encoding="utf-8"?>
<p:tagLst xmlns:a="http://schemas.openxmlformats.org/drawingml/2006/main" xmlns:r="http://schemas.openxmlformats.org/officeDocument/2006/relationships" xmlns:p="http://schemas.openxmlformats.org/presentationml/2006/main">
  <p:tag name="AS_UNIQUEID" val="4450"/>
</p:tagLst>
</file>

<file path=ppt/tags/tag129.xml><?xml version="1.0" encoding="utf-8"?>
<p:tagLst xmlns:a="http://schemas.openxmlformats.org/drawingml/2006/main" xmlns:r="http://schemas.openxmlformats.org/officeDocument/2006/relationships" xmlns:p="http://schemas.openxmlformats.org/presentationml/2006/main">
  <p:tag name="AS_UNIQUEID" val="4455"/>
</p:tagLst>
</file>

<file path=ppt/tags/tag13.xml><?xml version="1.0" encoding="utf-8"?>
<p:tagLst xmlns:a="http://schemas.openxmlformats.org/drawingml/2006/main" xmlns:r="http://schemas.openxmlformats.org/officeDocument/2006/relationships" xmlns:p="http://schemas.openxmlformats.org/presentationml/2006/main">
  <p:tag name="AS_UNIQUEID" val="17869"/>
</p:tagLst>
</file>

<file path=ppt/tags/tag130.xml><?xml version="1.0" encoding="utf-8"?>
<p:tagLst xmlns:a="http://schemas.openxmlformats.org/drawingml/2006/main" xmlns:r="http://schemas.openxmlformats.org/officeDocument/2006/relationships" xmlns:p="http://schemas.openxmlformats.org/presentationml/2006/main">
  <p:tag name="AS_UNIQUEID" val="4470"/>
</p:tagLst>
</file>

<file path=ppt/tags/tag131.xml><?xml version="1.0" encoding="utf-8"?>
<p:tagLst xmlns:a="http://schemas.openxmlformats.org/drawingml/2006/main" xmlns:r="http://schemas.openxmlformats.org/officeDocument/2006/relationships" xmlns:p="http://schemas.openxmlformats.org/presentationml/2006/main">
  <p:tag name="AS_UNIQUEID" val="4472"/>
</p:tagLst>
</file>

<file path=ppt/tags/tag132.xml><?xml version="1.0" encoding="utf-8"?>
<p:tagLst xmlns:a="http://schemas.openxmlformats.org/drawingml/2006/main" xmlns:r="http://schemas.openxmlformats.org/officeDocument/2006/relationships" xmlns:p="http://schemas.openxmlformats.org/presentationml/2006/main">
  <p:tag name="AS_UNIQUEID" val="4475"/>
</p:tagLst>
</file>

<file path=ppt/tags/tag133.xml><?xml version="1.0" encoding="utf-8"?>
<p:tagLst xmlns:a="http://schemas.openxmlformats.org/drawingml/2006/main" xmlns:r="http://schemas.openxmlformats.org/officeDocument/2006/relationships" xmlns:p="http://schemas.openxmlformats.org/presentationml/2006/main">
  <p:tag name="AS_UNIQUEID" val="4476"/>
</p:tagLst>
</file>

<file path=ppt/tags/tag134.xml><?xml version="1.0" encoding="utf-8"?>
<p:tagLst xmlns:a="http://schemas.openxmlformats.org/drawingml/2006/main" xmlns:r="http://schemas.openxmlformats.org/officeDocument/2006/relationships" xmlns:p="http://schemas.openxmlformats.org/presentationml/2006/main">
  <p:tag name="AS_UNIQUEID" val="4477"/>
</p:tagLst>
</file>

<file path=ppt/tags/tag135.xml><?xml version="1.0" encoding="utf-8"?>
<p:tagLst xmlns:a="http://schemas.openxmlformats.org/drawingml/2006/main" xmlns:r="http://schemas.openxmlformats.org/officeDocument/2006/relationships" xmlns:p="http://schemas.openxmlformats.org/presentationml/2006/main">
  <p:tag name="AS_UNIQUEID" val="4475"/>
</p:tagLst>
</file>

<file path=ppt/tags/tag136.xml><?xml version="1.0" encoding="utf-8"?>
<p:tagLst xmlns:a="http://schemas.openxmlformats.org/drawingml/2006/main" xmlns:r="http://schemas.openxmlformats.org/officeDocument/2006/relationships" xmlns:p="http://schemas.openxmlformats.org/presentationml/2006/main">
  <p:tag name="AS_UNIQUEID" val="17870"/>
</p:tagLst>
</file>

<file path=ppt/tags/tag137.xml><?xml version="1.0" encoding="utf-8"?>
<p:tagLst xmlns:a="http://schemas.openxmlformats.org/drawingml/2006/main" xmlns:r="http://schemas.openxmlformats.org/officeDocument/2006/relationships" xmlns:p="http://schemas.openxmlformats.org/presentationml/2006/main">
  <p:tag name="AS_UNIQUEID" val="4456"/>
</p:tagLst>
</file>

<file path=ppt/tags/tag138.xml><?xml version="1.0" encoding="utf-8"?>
<p:tagLst xmlns:a="http://schemas.openxmlformats.org/drawingml/2006/main" xmlns:r="http://schemas.openxmlformats.org/officeDocument/2006/relationships" xmlns:p="http://schemas.openxmlformats.org/presentationml/2006/main">
  <p:tag name="AS_UNIQUEID" val="4457"/>
</p:tagLst>
</file>

<file path=ppt/tags/tag139.xml><?xml version="1.0" encoding="utf-8"?>
<p:tagLst xmlns:a="http://schemas.openxmlformats.org/drawingml/2006/main" xmlns:r="http://schemas.openxmlformats.org/officeDocument/2006/relationships" xmlns:p="http://schemas.openxmlformats.org/presentationml/2006/main">
  <p:tag name="AS_UNIQUEID" val="4451"/>
</p:tagLst>
</file>

<file path=ppt/tags/tag14.xml><?xml version="1.0" encoding="utf-8"?>
<p:tagLst xmlns:a="http://schemas.openxmlformats.org/drawingml/2006/main" xmlns:r="http://schemas.openxmlformats.org/officeDocument/2006/relationships" xmlns:p="http://schemas.openxmlformats.org/presentationml/2006/main">
  <p:tag name="AS_UNIQUEID" val="17870"/>
</p:tagLst>
</file>

<file path=ppt/tags/tag140.xml><?xml version="1.0" encoding="utf-8"?>
<p:tagLst xmlns:a="http://schemas.openxmlformats.org/drawingml/2006/main" xmlns:r="http://schemas.openxmlformats.org/officeDocument/2006/relationships" xmlns:p="http://schemas.openxmlformats.org/presentationml/2006/main">
  <p:tag name="AS_UNIQUEID" val="4452"/>
</p:tagLst>
</file>

<file path=ppt/tags/tag141.xml><?xml version="1.0" encoding="utf-8"?>
<p:tagLst xmlns:a="http://schemas.openxmlformats.org/drawingml/2006/main" xmlns:r="http://schemas.openxmlformats.org/officeDocument/2006/relationships" xmlns:p="http://schemas.openxmlformats.org/presentationml/2006/main">
  <p:tag name="AS_UNIQUEID" val="4453"/>
</p:tagLst>
</file>

<file path=ppt/tags/tag142.xml><?xml version="1.0" encoding="utf-8"?>
<p:tagLst xmlns:a="http://schemas.openxmlformats.org/drawingml/2006/main" xmlns:r="http://schemas.openxmlformats.org/officeDocument/2006/relationships" xmlns:p="http://schemas.openxmlformats.org/presentationml/2006/main">
  <p:tag name="AS_UNIQUEID" val="4454"/>
</p:tagLst>
</file>

<file path=ppt/tags/tag143.xml><?xml version="1.0" encoding="utf-8"?>
<p:tagLst xmlns:a="http://schemas.openxmlformats.org/drawingml/2006/main" xmlns:r="http://schemas.openxmlformats.org/officeDocument/2006/relationships" xmlns:p="http://schemas.openxmlformats.org/presentationml/2006/main">
  <p:tag name="AS_UNIQUEID" val="4446"/>
</p:tagLst>
</file>

<file path=ppt/tags/tag144.xml><?xml version="1.0" encoding="utf-8"?>
<p:tagLst xmlns:a="http://schemas.openxmlformats.org/drawingml/2006/main" xmlns:r="http://schemas.openxmlformats.org/officeDocument/2006/relationships" xmlns:p="http://schemas.openxmlformats.org/presentationml/2006/main">
  <p:tag name="AS_UNIQUEID" val="4447"/>
</p:tagLst>
</file>

<file path=ppt/tags/tag145.xml><?xml version="1.0" encoding="utf-8"?>
<p:tagLst xmlns:a="http://schemas.openxmlformats.org/drawingml/2006/main" xmlns:r="http://schemas.openxmlformats.org/officeDocument/2006/relationships" xmlns:p="http://schemas.openxmlformats.org/presentationml/2006/main">
  <p:tag name="AS_UNIQUEID" val="4448"/>
</p:tagLst>
</file>

<file path=ppt/tags/tag146.xml><?xml version="1.0" encoding="utf-8"?>
<p:tagLst xmlns:a="http://schemas.openxmlformats.org/drawingml/2006/main" xmlns:r="http://schemas.openxmlformats.org/officeDocument/2006/relationships" xmlns:p="http://schemas.openxmlformats.org/presentationml/2006/main">
  <p:tag name="AS_UNIQUEID" val="4449"/>
</p:tagLst>
</file>

<file path=ppt/tags/tag147.xml><?xml version="1.0" encoding="utf-8"?>
<p:tagLst xmlns:a="http://schemas.openxmlformats.org/drawingml/2006/main" xmlns:r="http://schemas.openxmlformats.org/officeDocument/2006/relationships" xmlns:p="http://schemas.openxmlformats.org/presentationml/2006/main">
  <p:tag name="AS_UNIQUEID" val="4883"/>
</p:tagLst>
</file>

<file path=ppt/tags/tag148.xml><?xml version="1.0" encoding="utf-8"?>
<p:tagLst xmlns:a="http://schemas.openxmlformats.org/drawingml/2006/main" xmlns:r="http://schemas.openxmlformats.org/officeDocument/2006/relationships" xmlns:p="http://schemas.openxmlformats.org/presentationml/2006/main">
  <p:tag name="AS_UNIQUEID" val="17869"/>
</p:tagLst>
</file>

<file path=ppt/tags/tag149.xml><?xml version="1.0" encoding="utf-8"?>
<p:tagLst xmlns:a="http://schemas.openxmlformats.org/drawingml/2006/main" xmlns:r="http://schemas.openxmlformats.org/officeDocument/2006/relationships" xmlns:p="http://schemas.openxmlformats.org/presentationml/2006/main">
  <p:tag name="AS_UNIQUEID" val="17870"/>
</p:tagLst>
</file>

<file path=ppt/tags/tag15.xml><?xml version="1.0" encoding="utf-8"?>
<p:tagLst xmlns:a="http://schemas.openxmlformats.org/drawingml/2006/main" xmlns:r="http://schemas.openxmlformats.org/officeDocument/2006/relationships" xmlns:p="http://schemas.openxmlformats.org/presentationml/2006/main">
  <p:tag name="AS_UNIQUEID" val="17871"/>
</p:tagLst>
</file>

<file path=ppt/tags/tag150.xml><?xml version="1.0" encoding="utf-8"?>
<p:tagLst xmlns:a="http://schemas.openxmlformats.org/drawingml/2006/main" xmlns:r="http://schemas.openxmlformats.org/officeDocument/2006/relationships" xmlns:p="http://schemas.openxmlformats.org/presentationml/2006/main">
  <p:tag name="AS_UNIQUEID" val="4939"/>
</p:tagLst>
</file>

<file path=ppt/tags/tag151.xml><?xml version="1.0" encoding="utf-8"?>
<p:tagLst xmlns:a="http://schemas.openxmlformats.org/drawingml/2006/main" xmlns:r="http://schemas.openxmlformats.org/officeDocument/2006/relationships" xmlns:p="http://schemas.openxmlformats.org/presentationml/2006/main">
  <p:tag name="AS_UNIQUEID" val="4939"/>
</p:tagLst>
</file>

<file path=ppt/tags/tag152.xml><?xml version="1.0" encoding="utf-8"?>
<p:tagLst xmlns:a="http://schemas.openxmlformats.org/drawingml/2006/main" xmlns:r="http://schemas.openxmlformats.org/officeDocument/2006/relationships" xmlns:p="http://schemas.openxmlformats.org/presentationml/2006/main">
  <p:tag name="AS_UNIQUEID" val="4939"/>
</p:tagLst>
</file>

<file path=ppt/tags/tag153.xml><?xml version="1.0" encoding="utf-8"?>
<p:tagLst xmlns:a="http://schemas.openxmlformats.org/drawingml/2006/main" xmlns:r="http://schemas.openxmlformats.org/officeDocument/2006/relationships" xmlns:p="http://schemas.openxmlformats.org/presentationml/2006/main">
  <p:tag name="AS_UNIQUEID" val="4939"/>
</p:tagLst>
</file>

<file path=ppt/tags/tag154.xml><?xml version="1.0" encoding="utf-8"?>
<p:tagLst xmlns:a="http://schemas.openxmlformats.org/drawingml/2006/main" xmlns:r="http://schemas.openxmlformats.org/officeDocument/2006/relationships" xmlns:p="http://schemas.openxmlformats.org/presentationml/2006/main">
  <p:tag name="AS_UNIQUEID" val="4879"/>
</p:tagLst>
</file>

<file path=ppt/tags/tag155.xml><?xml version="1.0" encoding="utf-8"?>
<p:tagLst xmlns:a="http://schemas.openxmlformats.org/drawingml/2006/main" xmlns:r="http://schemas.openxmlformats.org/officeDocument/2006/relationships" xmlns:p="http://schemas.openxmlformats.org/presentationml/2006/main">
  <p:tag name="AS_UNIQUEID" val="4880"/>
</p:tagLst>
</file>

<file path=ppt/tags/tag156.xml><?xml version="1.0" encoding="utf-8"?>
<p:tagLst xmlns:a="http://schemas.openxmlformats.org/drawingml/2006/main" xmlns:r="http://schemas.openxmlformats.org/officeDocument/2006/relationships" xmlns:p="http://schemas.openxmlformats.org/presentationml/2006/main">
  <p:tag name="AS_UNIQUEID" val="4881"/>
</p:tagLst>
</file>

<file path=ppt/tags/tag157.xml><?xml version="1.0" encoding="utf-8"?>
<p:tagLst xmlns:a="http://schemas.openxmlformats.org/drawingml/2006/main" xmlns:r="http://schemas.openxmlformats.org/officeDocument/2006/relationships" xmlns:p="http://schemas.openxmlformats.org/presentationml/2006/main">
  <p:tag name="AS_UNIQUEID" val="17869"/>
</p:tagLst>
</file>

<file path=ppt/tags/tag158.xml><?xml version="1.0" encoding="utf-8"?>
<p:tagLst xmlns:a="http://schemas.openxmlformats.org/drawingml/2006/main" xmlns:r="http://schemas.openxmlformats.org/officeDocument/2006/relationships" xmlns:p="http://schemas.openxmlformats.org/presentationml/2006/main">
  <p:tag name="AS_UNIQUEID" val="17870"/>
</p:tagLst>
</file>

<file path=ppt/tags/tag159.xml><?xml version="1.0" encoding="utf-8"?>
<p:tagLst xmlns:a="http://schemas.openxmlformats.org/drawingml/2006/main" xmlns:r="http://schemas.openxmlformats.org/officeDocument/2006/relationships" xmlns:p="http://schemas.openxmlformats.org/presentationml/2006/main">
  <p:tag name="AS_UNIQUEID" val="3126"/>
</p:tagLst>
</file>

<file path=ppt/tags/tag16.xml><?xml version="1.0" encoding="utf-8"?>
<p:tagLst xmlns:a="http://schemas.openxmlformats.org/drawingml/2006/main" xmlns:r="http://schemas.openxmlformats.org/officeDocument/2006/relationships" xmlns:p="http://schemas.openxmlformats.org/presentationml/2006/main">
  <p:tag name="AS_UNIQUEID" val="17873"/>
</p:tagLst>
</file>

<file path=ppt/tags/tag160.xml><?xml version="1.0" encoding="utf-8"?>
<p:tagLst xmlns:a="http://schemas.openxmlformats.org/drawingml/2006/main" xmlns:r="http://schemas.openxmlformats.org/officeDocument/2006/relationships" xmlns:p="http://schemas.openxmlformats.org/presentationml/2006/main">
  <p:tag name="AS_UNIQUEID" val="3126"/>
</p:tagLst>
</file>

<file path=ppt/tags/tag161.xml><?xml version="1.0" encoding="utf-8"?>
<p:tagLst xmlns:a="http://schemas.openxmlformats.org/drawingml/2006/main" xmlns:r="http://schemas.openxmlformats.org/officeDocument/2006/relationships" xmlns:p="http://schemas.openxmlformats.org/presentationml/2006/main">
  <p:tag name="AS_UNIQUEID" val="3126"/>
</p:tagLst>
</file>

<file path=ppt/tags/tag162.xml><?xml version="1.0" encoding="utf-8"?>
<p:tagLst xmlns:a="http://schemas.openxmlformats.org/drawingml/2006/main" xmlns:r="http://schemas.openxmlformats.org/officeDocument/2006/relationships" xmlns:p="http://schemas.openxmlformats.org/presentationml/2006/main">
  <p:tag name="AS_UNIQUEID" val="3588"/>
</p:tagLst>
</file>

<file path=ppt/tags/tag163.xml><?xml version="1.0" encoding="utf-8"?>
<p:tagLst xmlns:a="http://schemas.openxmlformats.org/drawingml/2006/main" xmlns:r="http://schemas.openxmlformats.org/officeDocument/2006/relationships" xmlns:p="http://schemas.openxmlformats.org/presentationml/2006/main">
  <p:tag name="AS_UNIQUEID" val="3595"/>
</p:tagLst>
</file>

<file path=ppt/tags/tag164.xml><?xml version="1.0" encoding="utf-8"?>
<p:tagLst xmlns:a="http://schemas.openxmlformats.org/drawingml/2006/main" xmlns:r="http://schemas.openxmlformats.org/officeDocument/2006/relationships" xmlns:p="http://schemas.openxmlformats.org/presentationml/2006/main">
  <p:tag name="AS_UNIQUEID" val="16751"/>
</p:tagLst>
</file>

<file path=ppt/tags/tag165.xml><?xml version="1.0" encoding="utf-8"?>
<p:tagLst xmlns:a="http://schemas.openxmlformats.org/drawingml/2006/main" xmlns:r="http://schemas.openxmlformats.org/officeDocument/2006/relationships" xmlns:p="http://schemas.openxmlformats.org/presentationml/2006/main">
  <p:tag name="AS_UNIQUEID" val="16752"/>
</p:tagLst>
</file>

<file path=ppt/tags/tag17.xml><?xml version="1.0" encoding="utf-8"?>
<p:tagLst xmlns:a="http://schemas.openxmlformats.org/drawingml/2006/main" xmlns:r="http://schemas.openxmlformats.org/officeDocument/2006/relationships" xmlns:p="http://schemas.openxmlformats.org/presentationml/2006/main">
  <p:tag name="AS_UNIQUEID" val="17874"/>
</p:tagLst>
</file>

<file path=ppt/tags/tag18.xml><?xml version="1.0" encoding="utf-8"?>
<p:tagLst xmlns:a="http://schemas.openxmlformats.org/drawingml/2006/main" xmlns:r="http://schemas.openxmlformats.org/officeDocument/2006/relationships" xmlns:p="http://schemas.openxmlformats.org/presentationml/2006/main">
  <p:tag name="AS_UNIQUEID" val="17875"/>
</p:tagLst>
</file>

<file path=ppt/tags/tag19.xml><?xml version="1.0" encoding="utf-8"?>
<p:tagLst xmlns:a="http://schemas.openxmlformats.org/drawingml/2006/main" xmlns:r="http://schemas.openxmlformats.org/officeDocument/2006/relationships" xmlns:p="http://schemas.openxmlformats.org/presentationml/2006/main">
  <p:tag name="AS_UNIQUEID" val="17876"/>
</p:tagLst>
</file>

<file path=ppt/tags/tag2.xml><?xml version="1.0" encoding="utf-8"?>
<p:tagLst xmlns:a="http://schemas.openxmlformats.org/drawingml/2006/main" xmlns:r="http://schemas.openxmlformats.org/officeDocument/2006/relationships" xmlns:p="http://schemas.openxmlformats.org/presentationml/2006/main">
  <p:tag name="AS_UNIQUEID" val="17957"/>
</p:tagLst>
</file>

<file path=ppt/tags/tag20.xml><?xml version="1.0" encoding="utf-8"?>
<p:tagLst xmlns:a="http://schemas.openxmlformats.org/drawingml/2006/main" xmlns:r="http://schemas.openxmlformats.org/officeDocument/2006/relationships" xmlns:p="http://schemas.openxmlformats.org/presentationml/2006/main">
  <p:tag name="AS_UNIQUEID" val="17877"/>
</p:tagLst>
</file>

<file path=ppt/tags/tag21.xml><?xml version="1.0" encoding="utf-8"?>
<p:tagLst xmlns:a="http://schemas.openxmlformats.org/drawingml/2006/main" xmlns:r="http://schemas.openxmlformats.org/officeDocument/2006/relationships" xmlns:p="http://schemas.openxmlformats.org/presentationml/2006/main">
  <p:tag name="AS_UNIQUEID" val="17878"/>
</p:tagLst>
</file>

<file path=ppt/tags/tag22.xml><?xml version="1.0" encoding="utf-8"?>
<p:tagLst xmlns:a="http://schemas.openxmlformats.org/drawingml/2006/main" xmlns:r="http://schemas.openxmlformats.org/officeDocument/2006/relationships" xmlns:p="http://schemas.openxmlformats.org/presentationml/2006/main">
  <p:tag name="AS_UNIQUEID" val="17879"/>
</p:tagLst>
</file>

<file path=ppt/tags/tag23.xml><?xml version="1.0" encoding="utf-8"?>
<p:tagLst xmlns:a="http://schemas.openxmlformats.org/drawingml/2006/main" xmlns:r="http://schemas.openxmlformats.org/officeDocument/2006/relationships" xmlns:p="http://schemas.openxmlformats.org/presentationml/2006/main">
  <p:tag name="AS_UNIQUEID" val="17880"/>
</p:tagLst>
</file>

<file path=ppt/tags/tag24.xml><?xml version="1.0" encoding="utf-8"?>
<p:tagLst xmlns:a="http://schemas.openxmlformats.org/drawingml/2006/main" xmlns:r="http://schemas.openxmlformats.org/officeDocument/2006/relationships" xmlns:p="http://schemas.openxmlformats.org/presentationml/2006/main">
  <p:tag name="AS_UNIQUEID" val="17881"/>
</p:tagLst>
</file>

<file path=ppt/tags/tag25.xml><?xml version="1.0" encoding="utf-8"?>
<p:tagLst xmlns:a="http://schemas.openxmlformats.org/drawingml/2006/main" xmlns:r="http://schemas.openxmlformats.org/officeDocument/2006/relationships" xmlns:p="http://schemas.openxmlformats.org/presentationml/2006/main">
  <p:tag name="AS_UNIQUEID" val="17882"/>
</p:tagLst>
</file>

<file path=ppt/tags/tag26.xml><?xml version="1.0" encoding="utf-8"?>
<p:tagLst xmlns:a="http://schemas.openxmlformats.org/drawingml/2006/main" xmlns:r="http://schemas.openxmlformats.org/officeDocument/2006/relationships" xmlns:p="http://schemas.openxmlformats.org/presentationml/2006/main">
  <p:tag name="AS_UNIQUEID" val="17883"/>
</p:tagLst>
</file>

<file path=ppt/tags/tag27.xml><?xml version="1.0" encoding="utf-8"?>
<p:tagLst xmlns:a="http://schemas.openxmlformats.org/drawingml/2006/main" xmlns:r="http://schemas.openxmlformats.org/officeDocument/2006/relationships" xmlns:p="http://schemas.openxmlformats.org/presentationml/2006/main">
  <p:tag name="AS_UNIQUEID" val="17884"/>
</p:tagLst>
</file>

<file path=ppt/tags/tag28.xml><?xml version="1.0" encoding="utf-8"?>
<p:tagLst xmlns:a="http://schemas.openxmlformats.org/drawingml/2006/main" xmlns:r="http://schemas.openxmlformats.org/officeDocument/2006/relationships" xmlns:p="http://schemas.openxmlformats.org/presentationml/2006/main">
  <p:tag name="AS_UNIQUEID" val="17886"/>
</p:tagLst>
</file>

<file path=ppt/tags/tag29.xml><?xml version="1.0" encoding="utf-8"?>
<p:tagLst xmlns:a="http://schemas.openxmlformats.org/drawingml/2006/main" xmlns:r="http://schemas.openxmlformats.org/officeDocument/2006/relationships" xmlns:p="http://schemas.openxmlformats.org/presentationml/2006/main">
  <p:tag name="AS_UNIQUEID" val="17887"/>
</p:tagLst>
</file>

<file path=ppt/tags/tag3.xml><?xml version="1.0" encoding="utf-8"?>
<p:tagLst xmlns:a="http://schemas.openxmlformats.org/drawingml/2006/main" xmlns:r="http://schemas.openxmlformats.org/officeDocument/2006/relationships" xmlns:p="http://schemas.openxmlformats.org/presentationml/2006/main">
  <p:tag name="AS_UNIQUEID" val="17958"/>
</p:tagLst>
</file>

<file path=ppt/tags/tag30.xml><?xml version="1.0" encoding="utf-8"?>
<p:tagLst xmlns:a="http://schemas.openxmlformats.org/drawingml/2006/main" xmlns:r="http://schemas.openxmlformats.org/officeDocument/2006/relationships" xmlns:p="http://schemas.openxmlformats.org/presentationml/2006/main">
  <p:tag name="AS_UNIQUEID" val="17888"/>
</p:tagLst>
</file>

<file path=ppt/tags/tag31.xml><?xml version="1.0" encoding="utf-8"?>
<p:tagLst xmlns:a="http://schemas.openxmlformats.org/drawingml/2006/main" xmlns:r="http://schemas.openxmlformats.org/officeDocument/2006/relationships" xmlns:p="http://schemas.openxmlformats.org/presentationml/2006/main">
  <p:tag name="AS_UNIQUEID" val="17889"/>
</p:tagLst>
</file>

<file path=ppt/tags/tag32.xml><?xml version="1.0" encoding="utf-8"?>
<p:tagLst xmlns:a="http://schemas.openxmlformats.org/drawingml/2006/main" xmlns:r="http://schemas.openxmlformats.org/officeDocument/2006/relationships" xmlns:p="http://schemas.openxmlformats.org/presentationml/2006/main">
  <p:tag name="AS_UNIQUEID" val="17890"/>
</p:tagLst>
</file>

<file path=ppt/tags/tag33.xml><?xml version="1.0" encoding="utf-8"?>
<p:tagLst xmlns:a="http://schemas.openxmlformats.org/drawingml/2006/main" xmlns:r="http://schemas.openxmlformats.org/officeDocument/2006/relationships" xmlns:p="http://schemas.openxmlformats.org/presentationml/2006/main">
  <p:tag name="AS_UNIQUEID" val="17891"/>
</p:tagLst>
</file>

<file path=ppt/tags/tag34.xml><?xml version="1.0" encoding="utf-8"?>
<p:tagLst xmlns:a="http://schemas.openxmlformats.org/drawingml/2006/main" xmlns:r="http://schemas.openxmlformats.org/officeDocument/2006/relationships" xmlns:p="http://schemas.openxmlformats.org/presentationml/2006/main">
  <p:tag name="AS_UNIQUEID" val="17892"/>
</p:tagLst>
</file>

<file path=ppt/tags/tag35.xml><?xml version="1.0" encoding="utf-8"?>
<p:tagLst xmlns:a="http://schemas.openxmlformats.org/drawingml/2006/main" xmlns:r="http://schemas.openxmlformats.org/officeDocument/2006/relationships" xmlns:p="http://schemas.openxmlformats.org/presentationml/2006/main">
  <p:tag name="AS_UNIQUEID" val="17893"/>
</p:tagLst>
</file>

<file path=ppt/tags/tag36.xml><?xml version="1.0" encoding="utf-8"?>
<p:tagLst xmlns:a="http://schemas.openxmlformats.org/drawingml/2006/main" xmlns:r="http://schemas.openxmlformats.org/officeDocument/2006/relationships" xmlns:p="http://schemas.openxmlformats.org/presentationml/2006/main">
  <p:tag name="AS_UNIQUEID" val="17894"/>
</p:tagLst>
</file>

<file path=ppt/tags/tag37.xml><?xml version="1.0" encoding="utf-8"?>
<p:tagLst xmlns:a="http://schemas.openxmlformats.org/drawingml/2006/main" xmlns:r="http://schemas.openxmlformats.org/officeDocument/2006/relationships" xmlns:p="http://schemas.openxmlformats.org/presentationml/2006/main">
  <p:tag name="AS_UNIQUEID" val="17895"/>
</p:tagLst>
</file>

<file path=ppt/tags/tag38.xml><?xml version="1.0" encoding="utf-8"?>
<p:tagLst xmlns:a="http://schemas.openxmlformats.org/drawingml/2006/main" xmlns:r="http://schemas.openxmlformats.org/officeDocument/2006/relationships" xmlns:p="http://schemas.openxmlformats.org/presentationml/2006/main">
  <p:tag name="AS_UNIQUEID" val="17896"/>
</p:tagLst>
</file>

<file path=ppt/tags/tag39.xml><?xml version="1.0" encoding="utf-8"?>
<p:tagLst xmlns:a="http://schemas.openxmlformats.org/drawingml/2006/main" xmlns:r="http://schemas.openxmlformats.org/officeDocument/2006/relationships" xmlns:p="http://schemas.openxmlformats.org/presentationml/2006/main">
  <p:tag name="AS_UNIQUEID" val="17898"/>
</p:tagLst>
</file>

<file path=ppt/tags/tag4.xml><?xml version="1.0" encoding="utf-8"?>
<p:tagLst xmlns:a="http://schemas.openxmlformats.org/drawingml/2006/main" xmlns:r="http://schemas.openxmlformats.org/officeDocument/2006/relationships" xmlns:p="http://schemas.openxmlformats.org/presentationml/2006/main">
  <p:tag name="AS_UNIQUEID" val="17959"/>
</p:tagLst>
</file>

<file path=ppt/tags/tag40.xml><?xml version="1.0" encoding="utf-8"?>
<p:tagLst xmlns:a="http://schemas.openxmlformats.org/drawingml/2006/main" xmlns:r="http://schemas.openxmlformats.org/officeDocument/2006/relationships" xmlns:p="http://schemas.openxmlformats.org/presentationml/2006/main">
  <p:tag name="AS_UNIQUEID" val="17899"/>
</p:tagLst>
</file>

<file path=ppt/tags/tag41.xml><?xml version="1.0" encoding="utf-8"?>
<p:tagLst xmlns:a="http://schemas.openxmlformats.org/drawingml/2006/main" xmlns:r="http://schemas.openxmlformats.org/officeDocument/2006/relationships" xmlns:p="http://schemas.openxmlformats.org/presentationml/2006/main">
  <p:tag name="AS_UNIQUEID" val="17900"/>
</p:tagLst>
</file>

<file path=ppt/tags/tag42.xml><?xml version="1.0" encoding="utf-8"?>
<p:tagLst xmlns:a="http://schemas.openxmlformats.org/drawingml/2006/main" xmlns:r="http://schemas.openxmlformats.org/officeDocument/2006/relationships" xmlns:p="http://schemas.openxmlformats.org/presentationml/2006/main">
  <p:tag name="AS_UNIQUEID" val="17901"/>
</p:tagLst>
</file>

<file path=ppt/tags/tag43.xml><?xml version="1.0" encoding="utf-8"?>
<p:tagLst xmlns:a="http://schemas.openxmlformats.org/drawingml/2006/main" xmlns:r="http://schemas.openxmlformats.org/officeDocument/2006/relationships" xmlns:p="http://schemas.openxmlformats.org/presentationml/2006/main">
  <p:tag name="AS_UNIQUEID" val="17902"/>
</p:tagLst>
</file>

<file path=ppt/tags/tag44.xml><?xml version="1.0" encoding="utf-8"?>
<p:tagLst xmlns:a="http://schemas.openxmlformats.org/drawingml/2006/main" xmlns:r="http://schemas.openxmlformats.org/officeDocument/2006/relationships" xmlns:p="http://schemas.openxmlformats.org/presentationml/2006/main">
  <p:tag name="AS_UNIQUEID" val="17903"/>
</p:tagLst>
</file>

<file path=ppt/tags/tag45.xml><?xml version="1.0" encoding="utf-8"?>
<p:tagLst xmlns:a="http://schemas.openxmlformats.org/drawingml/2006/main" xmlns:r="http://schemas.openxmlformats.org/officeDocument/2006/relationships" xmlns:p="http://schemas.openxmlformats.org/presentationml/2006/main">
  <p:tag name="AS_UNIQUEID" val="17904"/>
</p:tagLst>
</file>

<file path=ppt/tags/tag46.xml><?xml version="1.0" encoding="utf-8"?>
<p:tagLst xmlns:a="http://schemas.openxmlformats.org/drawingml/2006/main" xmlns:r="http://schemas.openxmlformats.org/officeDocument/2006/relationships" xmlns:p="http://schemas.openxmlformats.org/presentationml/2006/main">
  <p:tag name="AS_UNIQUEID" val="17905"/>
</p:tagLst>
</file>

<file path=ppt/tags/tag47.xml><?xml version="1.0" encoding="utf-8"?>
<p:tagLst xmlns:a="http://schemas.openxmlformats.org/drawingml/2006/main" xmlns:r="http://schemas.openxmlformats.org/officeDocument/2006/relationships" xmlns:p="http://schemas.openxmlformats.org/presentationml/2006/main">
  <p:tag name="AS_UNIQUEID" val="17906"/>
</p:tagLst>
</file>

<file path=ppt/tags/tag48.xml><?xml version="1.0" encoding="utf-8"?>
<p:tagLst xmlns:a="http://schemas.openxmlformats.org/drawingml/2006/main" xmlns:r="http://schemas.openxmlformats.org/officeDocument/2006/relationships" xmlns:p="http://schemas.openxmlformats.org/presentationml/2006/main">
  <p:tag name="AS_UNIQUEID" val="17908"/>
</p:tagLst>
</file>

<file path=ppt/tags/tag49.xml><?xml version="1.0" encoding="utf-8"?>
<p:tagLst xmlns:a="http://schemas.openxmlformats.org/drawingml/2006/main" xmlns:r="http://schemas.openxmlformats.org/officeDocument/2006/relationships" xmlns:p="http://schemas.openxmlformats.org/presentationml/2006/main">
  <p:tag name="AS_UNIQUEID" val="17909"/>
</p:tagLst>
</file>

<file path=ppt/tags/tag5.xml><?xml version="1.0" encoding="utf-8"?>
<p:tagLst xmlns:a="http://schemas.openxmlformats.org/drawingml/2006/main" xmlns:r="http://schemas.openxmlformats.org/officeDocument/2006/relationships" xmlns:p="http://schemas.openxmlformats.org/presentationml/2006/main">
  <p:tag name="AS_UNIQUEID" val="17960"/>
</p:tagLst>
</file>

<file path=ppt/tags/tag50.xml><?xml version="1.0" encoding="utf-8"?>
<p:tagLst xmlns:a="http://schemas.openxmlformats.org/drawingml/2006/main" xmlns:r="http://schemas.openxmlformats.org/officeDocument/2006/relationships" xmlns:p="http://schemas.openxmlformats.org/presentationml/2006/main">
  <p:tag name="AS_UNIQUEID" val="17910"/>
</p:tagLst>
</file>

<file path=ppt/tags/tag51.xml><?xml version="1.0" encoding="utf-8"?>
<p:tagLst xmlns:a="http://schemas.openxmlformats.org/drawingml/2006/main" xmlns:r="http://schemas.openxmlformats.org/officeDocument/2006/relationships" xmlns:p="http://schemas.openxmlformats.org/presentationml/2006/main">
  <p:tag name="AS_UNIQUEID" val="17911"/>
</p:tagLst>
</file>

<file path=ppt/tags/tag52.xml><?xml version="1.0" encoding="utf-8"?>
<p:tagLst xmlns:a="http://schemas.openxmlformats.org/drawingml/2006/main" xmlns:r="http://schemas.openxmlformats.org/officeDocument/2006/relationships" xmlns:p="http://schemas.openxmlformats.org/presentationml/2006/main">
  <p:tag name="AS_UNIQUEID" val="17912"/>
</p:tagLst>
</file>

<file path=ppt/tags/tag53.xml><?xml version="1.0" encoding="utf-8"?>
<p:tagLst xmlns:a="http://schemas.openxmlformats.org/drawingml/2006/main" xmlns:r="http://schemas.openxmlformats.org/officeDocument/2006/relationships" xmlns:p="http://schemas.openxmlformats.org/presentationml/2006/main">
  <p:tag name="AS_UNIQUEID" val="17913"/>
</p:tagLst>
</file>

<file path=ppt/tags/tag54.xml><?xml version="1.0" encoding="utf-8"?>
<p:tagLst xmlns:a="http://schemas.openxmlformats.org/drawingml/2006/main" xmlns:r="http://schemas.openxmlformats.org/officeDocument/2006/relationships" xmlns:p="http://schemas.openxmlformats.org/presentationml/2006/main">
  <p:tag name="AS_UNIQUEID" val="17914"/>
</p:tagLst>
</file>

<file path=ppt/tags/tag55.xml><?xml version="1.0" encoding="utf-8"?>
<p:tagLst xmlns:a="http://schemas.openxmlformats.org/drawingml/2006/main" xmlns:r="http://schemas.openxmlformats.org/officeDocument/2006/relationships" xmlns:p="http://schemas.openxmlformats.org/presentationml/2006/main">
  <p:tag name="AS_UNIQUEID" val="17916"/>
</p:tagLst>
</file>

<file path=ppt/tags/tag56.xml><?xml version="1.0" encoding="utf-8"?>
<p:tagLst xmlns:a="http://schemas.openxmlformats.org/drawingml/2006/main" xmlns:r="http://schemas.openxmlformats.org/officeDocument/2006/relationships" xmlns:p="http://schemas.openxmlformats.org/presentationml/2006/main">
  <p:tag name="AS_UNIQUEID" val="17917"/>
</p:tagLst>
</file>

<file path=ppt/tags/tag57.xml><?xml version="1.0" encoding="utf-8"?>
<p:tagLst xmlns:a="http://schemas.openxmlformats.org/drawingml/2006/main" xmlns:r="http://schemas.openxmlformats.org/officeDocument/2006/relationships" xmlns:p="http://schemas.openxmlformats.org/presentationml/2006/main">
  <p:tag name="AS_UNIQUEID" val="17918"/>
</p:tagLst>
</file>

<file path=ppt/tags/tag58.xml><?xml version="1.0" encoding="utf-8"?>
<p:tagLst xmlns:a="http://schemas.openxmlformats.org/drawingml/2006/main" xmlns:r="http://schemas.openxmlformats.org/officeDocument/2006/relationships" xmlns:p="http://schemas.openxmlformats.org/presentationml/2006/main">
  <p:tag name="AS_UNIQUEID" val="17919"/>
</p:tagLst>
</file>

<file path=ppt/tags/tag59.xml><?xml version="1.0" encoding="utf-8"?>
<p:tagLst xmlns:a="http://schemas.openxmlformats.org/drawingml/2006/main" xmlns:r="http://schemas.openxmlformats.org/officeDocument/2006/relationships" xmlns:p="http://schemas.openxmlformats.org/presentationml/2006/main">
  <p:tag name="AS_UNIQUEID" val="17920"/>
</p:tagLst>
</file>

<file path=ppt/tags/tag6.xml><?xml version="1.0" encoding="utf-8"?>
<p:tagLst xmlns:a="http://schemas.openxmlformats.org/drawingml/2006/main" xmlns:r="http://schemas.openxmlformats.org/officeDocument/2006/relationships" xmlns:p="http://schemas.openxmlformats.org/presentationml/2006/main">
  <p:tag name="AS_UNIQUEID" val="17961"/>
</p:tagLst>
</file>

<file path=ppt/tags/tag60.xml><?xml version="1.0" encoding="utf-8"?>
<p:tagLst xmlns:a="http://schemas.openxmlformats.org/drawingml/2006/main" xmlns:r="http://schemas.openxmlformats.org/officeDocument/2006/relationships" xmlns:p="http://schemas.openxmlformats.org/presentationml/2006/main">
  <p:tag name="AS_UNIQUEID" val="17921"/>
</p:tagLst>
</file>

<file path=ppt/tags/tag61.xml><?xml version="1.0" encoding="utf-8"?>
<p:tagLst xmlns:a="http://schemas.openxmlformats.org/drawingml/2006/main" xmlns:r="http://schemas.openxmlformats.org/officeDocument/2006/relationships" xmlns:p="http://schemas.openxmlformats.org/presentationml/2006/main">
  <p:tag name="AS_UNIQUEID" val="17923"/>
</p:tagLst>
</file>

<file path=ppt/tags/tag62.xml><?xml version="1.0" encoding="utf-8"?>
<p:tagLst xmlns:a="http://schemas.openxmlformats.org/drawingml/2006/main" xmlns:r="http://schemas.openxmlformats.org/officeDocument/2006/relationships" xmlns:p="http://schemas.openxmlformats.org/presentationml/2006/main">
  <p:tag name="AS_UNIQUEID" val="17924"/>
</p:tagLst>
</file>

<file path=ppt/tags/tag63.xml><?xml version="1.0" encoding="utf-8"?>
<p:tagLst xmlns:a="http://schemas.openxmlformats.org/drawingml/2006/main" xmlns:r="http://schemas.openxmlformats.org/officeDocument/2006/relationships" xmlns:p="http://schemas.openxmlformats.org/presentationml/2006/main">
  <p:tag name="AS_UNIQUEID" val="17925"/>
</p:tagLst>
</file>

<file path=ppt/tags/tag64.xml><?xml version="1.0" encoding="utf-8"?>
<p:tagLst xmlns:a="http://schemas.openxmlformats.org/drawingml/2006/main" xmlns:r="http://schemas.openxmlformats.org/officeDocument/2006/relationships" xmlns:p="http://schemas.openxmlformats.org/presentationml/2006/main">
  <p:tag name="AS_UNIQUEID" val="17926"/>
</p:tagLst>
</file>

<file path=ppt/tags/tag65.xml><?xml version="1.0" encoding="utf-8"?>
<p:tagLst xmlns:a="http://schemas.openxmlformats.org/drawingml/2006/main" xmlns:r="http://schemas.openxmlformats.org/officeDocument/2006/relationships" xmlns:p="http://schemas.openxmlformats.org/presentationml/2006/main">
  <p:tag name="AS_UNIQUEID" val="17928"/>
</p:tagLst>
</file>

<file path=ppt/tags/tag66.xml><?xml version="1.0" encoding="utf-8"?>
<p:tagLst xmlns:a="http://schemas.openxmlformats.org/drawingml/2006/main" xmlns:r="http://schemas.openxmlformats.org/officeDocument/2006/relationships" xmlns:p="http://schemas.openxmlformats.org/presentationml/2006/main">
  <p:tag name="AS_UNIQUEID" val="17929"/>
</p:tagLst>
</file>

<file path=ppt/tags/tag67.xml><?xml version="1.0" encoding="utf-8"?>
<p:tagLst xmlns:a="http://schemas.openxmlformats.org/drawingml/2006/main" xmlns:r="http://schemas.openxmlformats.org/officeDocument/2006/relationships" xmlns:p="http://schemas.openxmlformats.org/presentationml/2006/main">
  <p:tag name="AS_UNIQUEID" val="17930"/>
</p:tagLst>
</file>

<file path=ppt/tags/tag68.xml><?xml version="1.0" encoding="utf-8"?>
<p:tagLst xmlns:a="http://schemas.openxmlformats.org/drawingml/2006/main" xmlns:r="http://schemas.openxmlformats.org/officeDocument/2006/relationships" xmlns:p="http://schemas.openxmlformats.org/presentationml/2006/main">
  <p:tag name="AS_UNIQUEID" val="17931"/>
</p:tagLst>
</file>

<file path=ppt/tags/tag69.xml><?xml version="1.0" encoding="utf-8"?>
<p:tagLst xmlns:a="http://schemas.openxmlformats.org/drawingml/2006/main" xmlns:r="http://schemas.openxmlformats.org/officeDocument/2006/relationships" xmlns:p="http://schemas.openxmlformats.org/presentationml/2006/main">
  <p:tag name="AS_UNIQUEID" val="17932"/>
</p:tagLst>
</file>

<file path=ppt/tags/tag7.xml><?xml version="1.0" encoding="utf-8"?>
<p:tagLst xmlns:a="http://schemas.openxmlformats.org/drawingml/2006/main" xmlns:r="http://schemas.openxmlformats.org/officeDocument/2006/relationships" xmlns:p="http://schemas.openxmlformats.org/presentationml/2006/main">
  <p:tag name="AS_UNIQUEID" val="17962"/>
</p:tagLst>
</file>

<file path=ppt/tags/tag70.xml><?xml version="1.0" encoding="utf-8"?>
<p:tagLst xmlns:a="http://schemas.openxmlformats.org/drawingml/2006/main" xmlns:r="http://schemas.openxmlformats.org/officeDocument/2006/relationships" xmlns:p="http://schemas.openxmlformats.org/presentationml/2006/main">
  <p:tag name="AS_UNIQUEID" val="17933"/>
</p:tagLst>
</file>

<file path=ppt/tags/tag71.xml><?xml version="1.0" encoding="utf-8"?>
<p:tagLst xmlns:a="http://schemas.openxmlformats.org/drawingml/2006/main" xmlns:r="http://schemas.openxmlformats.org/officeDocument/2006/relationships" xmlns:p="http://schemas.openxmlformats.org/presentationml/2006/main">
  <p:tag name="AS_UNIQUEID" val="17934"/>
</p:tagLst>
</file>

<file path=ppt/tags/tag72.xml><?xml version="1.0" encoding="utf-8"?>
<p:tagLst xmlns:a="http://schemas.openxmlformats.org/drawingml/2006/main" xmlns:r="http://schemas.openxmlformats.org/officeDocument/2006/relationships" xmlns:p="http://schemas.openxmlformats.org/presentationml/2006/main">
  <p:tag name="AS_UNIQUEID" val="17936"/>
</p:tagLst>
</file>

<file path=ppt/tags/tag73.xml><?xml version="1.0" encoding="utf-8"?>
<p:tagLst xmlns:a="http://schemas.openxmlformats.org/drawingml/2006/main" xmlns:r="http://schemas.openxmlformats.org/officeDocument/2006/relationships" xmlns:p="http://schemas.openxmlformats.org/presentationml/2006/main">
  <p:tag name="AS_UNIQUEID" val="17937"/>
</p:tagLst>
</file>

<file path=ppt/tags/tag74.xml><?xml version="1.0" encoding="utf-8"?>
<p:tagLst xmlns:a="http://schemas.openxmlformats.org/drawingml/2006/main" xmlns:r="http://schemas.openxmlformats.org/officeDocument/2006/relationships" xmlns:p="http://schemas.openxmlformats.org/presentationml/2006/main">
  <p:tag name="AS_UNIQUEID" val="17938"/>
</p:tagLst>
</file>

<file path=ppt/tags/tag75.xml><?xml version="1.0" encoding="utf-8"?>
<p:tagLst xmlns:a="http://schemas.openxmlformats.org/drawingml/2006/main" xmlns:r="http://schemas.openxmlformats.org/officeDocument/2006/relationships" xmlns:p="http://schemas.openxmlformats.org/presentationml/2006/main">
  <p:tag name="AS_UNIQUEID" val="17939"/>
</p:tagLst>
</file>

<file path=ppt/tags/tag76.xml><?xml version="1.0" encoding="utf-8"?>
<p:tagLst xmlns:a="http://schemas.openxmlformats.org/drawingml/2006/main" xmlns:r="http://schemas.openxmlformats.org/officeDocument/2006/relationships" xmlns:p="http://schemas.openxmlformats.org/presentationml/2006/main">
  <p:tag name="AS_UNIQUEID" val="17940"/>
</p:tagLst>
</file>

<file path=ppt/tags/tag77.xml><?xml version="1.0" encoding="utf-8"?>
<p:tagLst xmlns:a="http://schemas.openxmlformats.org/drawingml/2006/main" xmlns:r="http://schemas.openxmlformats.org/officeDocument/2006/relationships" xmlns:p="http://schemas.openxmlformats.org/presentationml/2006/main">
  <p:tag name="AS_UNIQUEID" val="17941"/>
</p:tagLst>
</file>

<file path=ppt/tags/tag78.xml><?xml version="1.0" encoding="utf-8"?>
<p:tagLst xmlns:a="http://schemas.openxmlformats.org/drawingml/2006/main" xmlns:r="http://schemas.openxmlformats.org/officeDocument/2006/relationships" xmlns:p="http://schemas.openxmlformats.org/presentationml/2006/main">
  <p:tag name="AS_UNIQUEID" val="17942"/>
</p:tagLst>
</file>

<file path=ppt/tags/tag79.xml><?xml version="1.0" encoding="utf-8"?>
<p:tagLst xmlns:a="http://schemas.openxmlformats.org/drawingml/2006/main" xmlns:r="http://schemas.openxmlformats.org/officeDocument/2006/relationships" xmlns:p="http://schemas.openxmlformats.org/presentationml/2006/main">
  <p:tag name="AS_UNIQUEID" val="17944"/>
</p:tagLst>
</file>

<file path=ppt/tags/tag8.xml><?xml version="1.0" encoding="utf-8"?>
<p:tagLst xmlns:a="http://schemas.openxmlformats.org/drawingml/2006/main" xmlns:r="http://schemas.openxmlformats.org/officeDocument/2006/relationships" xmlns:p="http://schemas.openxmlformats.org/presentationml/2006/main">
  <p:tag name="AS_UNIQUEID" val="17963"/>
</p:tagLst>
</file>

<file path=ppt/tags/tag80.xml><?xml version="1.0" encoding="utf-8"?>
<p:tagLst xmlns:a="http://schemas.openxmlformats.org/drawingml/2006/main" xmlns:r="http://schemas.openxmlformats.org/officeDocument/2006/relationships" xmlns:p="http://schemas.openxmlformats.org/presentationml/2006/main">
  <p:tag name="AS_UNIQUEID" val="17945"/>
</p:tagLst>
</file>

<file path=ppt/tags/tag81.xml><?xml version="1.0" encoding="utf-8"?>
<p:tagLst xmlns:a="http://schemas.openxmlformats.org/drawingml/2006/main" xmlns:r="http://schemas.openxmlformats.org/officeDocument/2006/relationships" xmlns:p="http://schemas.openxmlformats.org/presentationml/2006/main">
  <p:tag name="AS_UNIQUEID" val="17946"/>
</p:tagLst>
</file>

<file path=ppt/tags/tag82.xml><?xml version="1.0" encoding="utf-8"?>
<p:tagLst xmlns:a="http://schemas.openxmlformats.org/drawingml/2006/main" xmlns:r="http://schemas.openxmlformats.org/officeDocument/2006/relationships" xmlns:p="http://schemas.openxmlformats.org/presentationml/2006/main">
  <p:tag name="AS_UNIQUEID" val="17947"/>
</p:tagLst>
</file>

<file path=ppt/tags/tag83.xml><?xml version="1.0" encoding="utf-8"?>
<p:tagLst xmlns:a="http://schemas.openxmlformats.org/drawingml/2006/main" xmlns:r="http://schemas.openxmlformats.org/officeDocument/2006/relationships" xmlns:p="http://schemas.openxmlformats.org/presentationml/2006/main">
  <p:tag name="AS_UNIQUEID" val="17965"/>
</p:tagLst>
</file>

<file path=ppt/tags/tag84.xml><?xml version="1.0" encoding="utf-8"?>
<p:tagLst xmlns:a="http://schemas.openxmlformats.org/drawingml/2006/main" xmlns:r="http://schemas.openxmlformats.org/officeDocument/2006/relationships" xmlns:p="http://schemas.openxmlformats.org/presentationml/2006/main">
  <p:tag name="AS_UNIQUEID" val="17966"/>
</p:tagLst>
</file>

<file path=ppt/tags/tag85.xml><?xml version="1.0" encoding="utf-8"?>
<p:tagLst xmlns:a="http://schemas.openxmlformats.org/drawingml/2006/main" xmlns:r="http://schemas.openxmlformats.org/officeDocument/2006/relationships" xmlns:p="http://schemas.openxmlformats.org/presentationml/2006/main">
  <p:tag name="AS_UNIQUEID" val="17967"/>
</p:tagLst>
</file>

<file path=ppt/tags/tag86.xml><?xml version="1.0" encoding="utf-8"?>
<p:tagLst xmlns:a="http://schemas.openxmlformats.org/drawingml/2006/main" xmlns:r="http://schemas.openxmlformats.org/officeDocument/2006/relationships" xmlns:p="http://schemas.openxmlformats.org/presentationml/2006/main">
  <p:tag name="AS_UNIQUEID" val="17968"/>
</p:tagLst>
</file>

<file path=ppt/tags/tag87.xml><?xml version="1.0" encoding="utf-8"?>
<p:tagLst xmlns:a="http://schemas.openxmlformats.org/drawingml/2006/main" xmlns:r="http://schemas.openxmlformats.org/officeDocument/2006/relationships" xmlns:p="http://schemas.openxmlformats.org/presentationml/2006/main">
  <p:tag name="AS_UNIQUEID" val="17970"/>
</p:tagLst>
</file>

<file path=ppt/tags/tag88.xml><?xml version="1.0" encoding="utf-8"?>
<p:tagLst xmlns:a="http://schemas.openxmlformats.org/drawingml/2006/main" xmlns:r="http://schemas.openxmlformats.org/officeDocument/2006/relationships" xmlns:p="http://schemas.openxmlformats.org/presentationml/2006/main">
  <p:tag name="AS_UNIQUEID" val="17971"/>
</p:tagLst>
</file>

<file path=ppt/tags/tag89.xml><?xml version="1.0" encoding="utf-8"?>
<p:tagLst xmlns:a="http://schemas.openxmlformats.org/drawingml/2006/main" xmlns:r="http://schemas.openxmlformats.org/officeDocument/2006/relationships" xmlns:p="http://schemas.openxmlformats.org/presentationml/2006/main">
  <p:tag name="AS_UNIQUEID" val="17972"/>
</p:tagLst>
</file>

<file path=ppt/tags/tag9.xml><?xml version="1.0" encoding="utf-8"?>
<p:tagLst xmlns:a="http://schemas.openxmlformats.org/drawingml/2006/main" xmlns:r="http://schemas.openxmlformats.org/officeDocument/2006/relationships" xmlns:p="http://schemas.openxmlformats.org/presentationml/2006/main">
  <p:tag name="AS_UNIQUEID" val="17865"/>
</p:tagLst>
</file>

<file path=ppt/tags/tag90.xml><?xml version="1.0" encoding="utf-8"?>
<p:tagLst xmlns:a="http://schemas.openxmlformats.org/drawingml/2006/main" xmlns:r="http://schemas.openxmlformats.org/officeDocument/2006/relationships" xmlns:p="http://schemas.openxmlformats.org/presentationml/2006/main">
  <p:tag name="AS_UNIQUEID" val="17973"/>
</p:tagLst>
</file>

<file path=ppt/tags/tag91.xml><?xml version="1.0" encoding="utf-8"?>
<p:tagLst xmlns:a="http://schemas.openxmlformats.org/drawingml/2006/main" xmlns:r="http://schemas.openxmlformats.org/officeDocument/2006/relationships" xmlns:p="http://schemas.openxmlformats.org/presentationml/2006/main">
  <p:tag name="AS_UNIQUEID" val="17869"/>
</p:tagLst>
</file>

<file path=ppt/tags/tag92.xml><?xml version="1.0" encoding="utf-8"?>
<p:tagLst xmlns:a="http://schemas.openxmlformats.org/drawingml/2006/main" xmlns:r="http://schemas.openxmlformats.org/officeDocument/2006/relationships" xmlns:p="http://schemas.openxmlformats.org/presentationml/2006/main">
  <p:tag name="AS_UNIQUEID" val="17869"/>
</p:tagLst>
</file>

<file path=ppt/tags/tag93.xml><?xml version="1.0" encoding="utf-8"?>
<p:tagLst xmlns:a="http://schemas.openxmlformats.org/drawingml/2006/main" xmlns:r="http://schemas.openxmlformats.org/officeDocument/2006/relationships" xmlns:p="http://schemas.openxmlformats.org/presentationml/2006/main">
  <p:tag name="AS_UNIQUEID" val="17870"/>
</p:tagLst>
</file>

<file path=ppt/tags/tag94.xml><?xml version="1.0" encoding="utf-8"?>
<p:tagLst xmlns:a="http://schemas.openxmlformats.org/drawingml/2006/main" xmlns:r="http://schemas.openxmlformats.org/officeDocument/2006/relationships" xmlns:p="http://schemas.openxmlformats.org/presentationml/2006/main">
  <p:tag name="AS_UNIQUEID" val="17869"/>
</p:tagLst>
</file>

<file path=ppt/tags/tag95.xml><?xml version="1.0" encoding="utf-8"?>
<p:tagLst xmlns:a="http://schemas.openxmlformats.org/drawingml/2006/main" xmlns:r="http://schemas.openxmlformats.org/officeDocument/2006/relationships" xmlns:p="http://schemas.openxmlformats.org/presentationml/2006/main">
  <p:tag name="AS_UNIQUEID" val="17870"/>
</p:tagLst>
</file>

<file path=ppt/tags/tag96.xml><?xml version="1.0" encoding="utf-8"?>
<p:tagLst xmlns:a="http://schemas.openxmlformats.org/drawingml/2006/main" xmlns:r="http://schemas.openxmlformats.org/officeDocument/2006/relationships" xmlns:p="http://schemas.openxmlformats.org/presentationml/2006/main">
  <p:tag name="AS_UNIQUEID" val="4283"/>
</p:tagLst>
</file>

<file path=ppt/tags/tag97.xml><?xml version="1.0" encoding="utf-8"?>
<p:tagLst xmlns:a="http://schemas.openxmlformats.org/drawingml/2006/main" xmlns:r="http://schemas.openxmlformats.org/officeDocument/2006/relationships" xmlns:p="http://schemas.openxmlformats.org/presentationml/2006/main">
  <p:tag name="AS_UNIQUEID" val="4284"/>
</p:tagLst>
</file>

<file path=ppt/tags/tag98.xml><?xml version="1.0" encoding="utf-8"?>
<p:tagLst xmlns:a="http://schemas.openxmlformats.org/drawingml/2006/main" xmlns:r="http://schemas.openxmlformats.org/officeDocument/2006/relationships" xmlns:p="http://schemas.openxmlformats.org/presentationml/2006/main">
  <p:tag name="AS_UNIQUEID" val="4289"/>
</p:tagLst>
</file>

<file path=ppt/tags/tag99.xml><?xml version="1.0" encoding="utf-8"?>
<p:tagLst xmlns:a="http://schemas.openxmlformats.org/drawingml/2006/main" xmlns:r="http://schemas.openxmlformats.org/officeDocument/2006/relationships" xmlns:p="http://schemas.openxmlformats.org/presentationml/2006/main">
  <p:tag name="AS_UNIQUEID" val="4294"/>
</p:tagLst>
</file>

<file path=ppt/theme/theme1.xml><?xml version="1.0" encoding="utf-8"?>
<a:theme xmlns:a="http://schemas.openxmlformats.org/drawingml/2006/main" name="2_Parent Master Pillars">
  <a:themeElements>
    <a:clrScheme name="Oracle Redwood 08-26-2020">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00688C"/>
      </a:hlink>
      <a:folHlink>
        <a:srgbClr val="00688C"/>
      </a:folHlink>
    </a:clrScheme>
    <a:fontScheme name="Oracle Sans Tabular">
      <a:majorFont>
        <a:latin typeface="Georgia"/>
        <a:ea typeface="Arial"/>
        <a:cs typeface="Arial"/>
      </a:majorFont>
      <a:minorFont>
        <a:latin typeface="Oracle Sans Tab"/>
        <a:ea typeface="Arial"/>
        <a:cs typeface="Arial"/>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 name="Position 6">
      <a:srgbClr val="FFFFFF"/>
    </a:custClr>
    <a:custClr name="Highlight/hyperlink dark theme">
      <a:srgbClr val="F0CC71"/>
    </a:custClr>
    <a:custClr name="Highlight/numbered list light theme">
      <a:srgbClr val="AE562C"/>
    </a:custClr>
    <a:custClr name="Hyperlink light theme (default)">
      <a:srgbClr val="00688C"/>
    </a:custClr>
    <a:custClr name="Numbered list dark theme">
      <a:srgbClr val="759C6C"/>
    </a:custClr>
    <a:custClr name="Brand: Neutral 30">
      <a:srgbClr val="F1EFED"/>
    </a:custClr>
    <a:custClr name="Developer: Pebble 30">
      <a:srgbClr val="E7F0FD"/>
    </a:custClr>
    <a:custClr name="Database: Slate 30">
      <a:srgbClr val="E7F2F2"/>
    </a:custClr>
    <a:custClr name="Cloud Platform: Pine 30">
      <a:srgbClr val="E0F5E7"/>
    </a:custClr>
    <a:custClr name="Finance / Operations: Teal 30">
      <a:srgbClr val="E8F1F0"/>
    </a:custClr>
    <a:custClr name="NetSuite: Ocean 30">
      <a:srgbClr val="E7F2F5"/>
    </a:custClr>
    <a:custClr name="GBU: Lilac 30">
      <a:srgbClr val="EBEFFE"/>
    </a:custClr>
    <a:custClr name="CX/Marketing: Plum 30">
      <a:srgbClr val="F5ECFB"/>
    </a:custClr>
    <a:custClr name="HCM/HR: Rose 30">
      <a:srgbClr val="FBECEF"/>
    </a:custClr>
    <a:custClr name="SCM: Sienna 30">
      <a:srgbClr val="FCEDD9"/>
    </a:custClr>
    <a:custClr name="Brand: Neutral 70">
      <a:srgbClr val="AEA8A2"/>
    </a:custClr>
    <a:custClr name="Developer: Pebble 70">
      <a:srgbClr val="A2AAB6"/>
    </a:custClr>
    <a:custClr name="Database: Slate 70">
      <a:srgbClr val="99ADAE"/>
    </a:custClr>
    <a:custClr name="Cloud Platform: Pine 70">
      <a:srgbClr val="86B596"/>
    </a:custClr>
    <a:custClr name="Finance / Operations: Teal 70">
      <a:srgbClr val="89B2B0"/>
    </a:custClr>
    <a:custClr name="NetSuite: Ocean 70">
      <a:srgbClr val="81B2C3"/>
    </a:custClr>
    <a:custClr name="GBU: Lilac 70">
      <a:srgbClr val="A0A9C5"/>
    </a:custClr>
    <a:custClr name="CX/Marketing: Plum 70">
      <a:srgbClr val="B7A1C4"/>
    </a:custClr>
    <a:custClr name="HCM/HR: Rose 70">
      <a:srgbClr val="CE9BA7"/>
    </a:custClr>
    <a:custClr name="SCM: Sienna 70">
      <a:srgbClr val="D39F5D"/>
    </a:custClr>
    <a:custClr name="Brand: Neutral 140">
      <a:srgbClr val="514C47"/>
    </a:custClr>
    <a:custClr name="Developer: Pebble 140">
      <a:srgbClr val="494D53"/>
    </a:custClr>
    <a:custClr name="Database: Slate 140">
      <a:srgbClr val="464F4F"/>
    </a:custClr>
    <a:custClr name="Cloud Platform: Pine 140">
      <a:srgbClr val="33553C"/>
    </a:custClr>
    <a:custClr name="Finance / Operations: Teal 140">
      <a:srgbClr val="315357"/>
    </a:custClr>
    <a:custClr name="NetSuite: Ocean 140">
      <a:srgbClr val="2C5266"/>
    </a:custClr>
    <a:custClr name="GBU: Lilac 140">
      <a:srgbClr val="464C68"/>
    </a:custClr>
    <a:custClr name="CX/Marketing: Plum 140">
      <a:srgbClr val="594564"/>
    </a:custClr>
    <a:custClr name="HCM/HR: Rose 140">
      <a:srgbClr val="6C3F49"/>
    </a:custClr>
    <a:custClr name="SCM: Sienna 140">
      <a:srgbClr val="713F25"/>
    </a:custClr>
    <a:custClr name="Brand: Neutral 170">
      <a:srgbClr val="312D2A"/>
    </a:custClr>
    <a:custClr name="Developer: Pebble 170">
      <a:srgbClr val="2B2E32"/>
    </a:custClr>
    <a:custClr name="Database: Slate 170">
      <a:srgbClr val="2A2F2F"/>
    </a:custClr>
    <a:custClr name="Cloud Platform: Pine 170">
      <a:srgbClr val="1E3224"/>
    </a:custClr>
    <a:custClr name="Finance / Operations: Teal 170">
      <a:srgbClr val="1E3133"/>
    </a:custClr>
    <a:custClr name="NetSuite: Ocean 170">
      <a:srgbClr val="1A2F3F"/>
    </a:custClr>
    <a:custClr name="GBU: Lilac 170">
      <a:srgbClr val="2A2D3F"/>
    </a:custClr>
    <a:custClr name="CX/Marketing: Plum 170">
      <a:srgbClr val="36293C"/>
    </a:custClr>
    <a:custClr name="HCM/HR: Rose 170">
      <a:srgbClr val="41242B"/>
    </a:custClr>
    <a:custClr name="SCM: Sienna 170">
      <a:srgbClr val="442616"/>
    </a:custClr>
  </a:custClrLst>
  <a:extLst>
    <a:ext uri="{05A4C25C-085E-4340-85A3-A5531E510DB2}">
      <thm15:themeFamily xmlns:thm15="http://schemas.microsoft.com/office/thememl/2012/main" name="Oracle Redwood Modern v1.3.potx" id="{C40D26AA-AE81-48D1-A0F0-5E13EA2B508E}" vid="{041AC451-E38F-4576-BE01-533403702A14}"/>
    </a:ext>
  </a:extLst>
</a:theme>
</file>

<file path=ppt/theme/theme2.xml><?xml version="1.0" encoding="utf-8"?>
<a:theme xmlns:a="http://schemas.openxmlformats.org/drawingml/2006/main" name="Office Theme">
  <a:themeElements>
    <a:clrScheme name="Oracle">
      <a:dk1>
        <a:srgbClr val="58595B"/>
      </a:dk1>
      <a:lt1>
        <a:srgbClr val="FFFFFF"/>
      </a:lt1>
      <a:dk2>
        <a:srgbClr val="374A58"/>
      </a:dk2>
      <a:lt2>
        <a:srgbClr val="C8D9DE"/>
      </a:lt2>
      <a:accent1>
        <a:srgbClr val="F80000"/>
      </a:accent1>
      <a:accent2>
        <a:srgbClr val="8EADBF"/>
      </a:accent2>
      <a:accent3>
        <a:srgbClr val="FF8D14"/>
      </a:accent3>
      <a:accent4>
        <a:srgbClr val="007395"/>
      </a:accent4>
      <a:accent5>
        <a:srgbClr val="A52641"/>
      </a:accent5>
      <a:accent6>
        <a:srgbClr val="3A913F"/>
      </a:accent6>
      <a:hlink>
        <a:srgbClr val="1F4F82"/>
      </a:hlink>
      <a:folHlink>
        <a:srgbClr val="8A8C8E"/>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8595B"/>
      </a:dk1>
      <a:lt1>
        <a:srgbClr val="FFFFFF"/>
      </a:lt1>
      <a:dk2>
        <a:srgbClr val="374A58"/>
      </a:dk2>
      <a:lt2>
        <a:srgbClr val="C8D9DE"/>
      </a:lt2>
      <a:accent1>
        <a:srgbClr val="F80000"/>
      </a:accent1>
      <a:accent2>
        <a:srgbClr val="8EADBF"/>
      </a:accent2>
      <a:accent3>
        <a:srgbClr val="FF8D14"/>
      </a:accent3>
      <a:accent4>
        <a:srgbClr val="007395"/>
      </a:accent4>
      <a:accent5>
        <a:srgbClr val="A52641"/>
      </a:accent5>
      <a:accent6>
        <a:srgbClr val="3A913F"/>
      </a:accent6>
      <a:hlink>
        <a:srgbClr val="1F4F82"/>
      </a:hlink>
      <a:folHlink>
        <a:srgbClr val="8A8C8E"/>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34240</TotalTime>
  <Words>1548</Words>
  <Application>Microsoft Macintosh PowerPoint</Application>
  <PresentationFormat>Custom</PresentationFormat>
  <Paragraphs>179</Paragraphs>
  <Slides>8</Slides>
  <Notes>6</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Calibri</vt:lpstr>
      <vt:lpstr>Courier</vt:lpstr>
      <vt:lpstr>Georgia</vt:lpstr>
      <vt:lpstr>Menlo Regular</vt:lpstr>
      <vt:lpstr>Oracle Sans</vt:lpstr>
      <vt:lpstr>Oracle Sans Light</vt:lpstr>
      <vt:lpstr>Oracle Sans Tab</vt:lpstr>
      <vt:lpstr>Oracle Sans Tab Light</vt:lpstr>
      <vt:lpstr>System Font Regular</vt:lpstr>
      <vt:lpstr>Zapf Dingbats</vt:lpstr>
      <vt:lpstr>2_Parent Master Pillars</vt:lpstr>
      <vt:lpstr>PowerPoint Presentation</vt:lpstr>
      <vt:lpstr>Audit is about DATA</vt:lpstr>
      <vt:lpstr>DATA can be fragmented and siloed in government contexts</vt:lpstr>
      <vt:lpstr>The government is moving to the cloud with their DATA</vt:lpstr>
      <vt:lpstr>Moving to the cloud enables easy auditing leveraging DATA</vt:lpstr>
      <vt:lpstr>Adding AI/ML allows advanced and proactive auditing of DATA</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for Enterprise</dc:title>
  <dc:creator>Faye Hutsell</dc:creator>
  <cp:lastModifiedBy>Nadeem Hoda</cp:lastModifiedBy>
  <cp:revision>216</cp:revision>
  <dcterms:created xsi:type="dcterms:W3CDTF">2021-06-20T06:07:42Z</dcterms:created>
  <dcterms:modified xsi:type="dcterms:W3CDTF">2022-12-06T03:48:30Z</dcterms:modified>
</cp:coreProperties>
</file>